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12DC-1E73-4ACA-8C3D-C30660F68E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E7333-4D1C-4BB9-B9FE-9B81CFE51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9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B4B6-3190-480C-9425-30407739A5C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2A53-4B68-4B99-87C2-6A32C6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5" y="72231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51" cy="68484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80575" y="722313"/>
            <a:ext cx="556755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99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4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5558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4269" y="-1"/>
            <a:ext cx="7028597" cy="846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1023581"/>
            <a:ext cx="10636155" cy="5377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3600" dirty="0" smtClean="0">
                <a:latin typeface="SutonnyMJ" pitchFamily="2" charset="0"/>
                <a:cs typeface="SutonnyMJ" pitchFamily="2" charset="0"/>
              </a:rPr>
              <a:t>                                 </a:t>
            </a:r>
            <a:r>
              <a:rPr lang="pt-PT" sz="48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÷ªv‡UvgÐj</a:t>
            </a:r>
            <a:endParaRPr lang="pt-PT" sz="3600" u="sng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f~c</a:t>
            </a:r>
            <a:r>
              <a:rPr lang="pt-PT" sz="4000" dirty="0">
                <a:latin typeface="SutonnyMJ" pitchFamily="2" charset="0"/>
                <a:cs typeface="SutonnyMJ" pitchFamily="2" charset="0"/>
              </a:rPr>
              <a:t>„‡ôi Dc‡i GMvi wK‡jvwgUvi †_‡K cÂvk wK‡jvwgUvi A_©vr cÖvq 39 wK‡jvwgUvi we¯Í„Z </a:t>
            </a: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evqygÐj </a:t>
            </a:r>
            <a:r>
              <a:rPr lang="pt-PT" sz="4000" dirty="0">
                <a:latin typeface="SutonnyMJ" pitchFamily="2" charset="0"/>
                <a:cs typeface="SutonnyMJ" pitchFamily="2" charset="0"/>
              </a:rPr>
              <a:t>n‡”Q ÷</a:t>
            </a: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ªv‡UvgÐj|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pt-PT" sz="4000" dirty="0">
                <a:latin typeface="SutonnyMJ" pitchFamily="2" charset="0"/>
                <a:cs typeface="SutonnyMJ" pitchFamily="2" charset="0"/>
              </a:rPr>
              <a:t>hLv‡b i‡q‡Q AwZ ¸iæZ¡c~Y© I‡Rvb¯Íi, hv m~‡h©i ÿwZKi Avëªvfv‡qv‡jU iwk¥‡K AvU‡K w`‡q RxeRMZ‡K gvivZ¥K cÖvYnvwb †_‡K iÿv K‡i|</a:t>
            </a:r>
            <a:r>
              <a:rPr lang="pt-PT" sz="3600" dirty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5558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4269" y="-1"/>
            <a:ext cx="7028597" cy="846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1160059"/>
            <a:ext cx="10636155" cy="5377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s-E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g‡mvgÐj</a:t>
            </a:r>
            <a:r>
              <a:rPr lang="es-E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lang="es-ES" sz="4400" dirty="0" err="1" smtClean="0">
                <a:latin typeface="SutonnyMJ" pitchFamily="2" charset="0"/>
                <a:cs typeface="SutonnyMJ" pitchFamily="2" charset="0"/>
              </a:rPr>
              <a:t>ªv‡UvgÐj</a:t>
            </a:r>
            <a:r>
              <a:rPr lang="es-E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†kl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GB ¯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Íi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 err="1" smtClean="0">
                <a:latin typeface="SutonnyMJ" pitchFamily="2" charset="0"/>
                <a:cs typeface="SutonnyMJ" pitchFamily="2" charset="0"/>
              </a:rPr>
              <a:t>ïiy</a:t>
            </a:r>
            <a:r>
              <a:rPr lang="es-E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¯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D”PZv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evovi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evqyi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Kg‡Z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s-ES" sz="4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s-ES" sz="4400" dirty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5558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4269" y="0"/>
            <a:ext cx="7001301" cy="887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1023581"/>
            <a:ext cx="10636155" cy="5377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ZvcgÐj</a:t>
            </a:r>
            <a:endParaRPr lang="es-ES" sz="4800" u="sng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¯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Íi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evqyk~b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¨| </a:t>
            </a:r>
            <a:endParaRPr lang="es-ES" sz="4800" dirty="0" smtClean="0">
              <a:latin typeface="SutonnyMJ" pitchFamily="2" charset="0"/>
              <a:cs typeface="SutonnyMJ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¯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evqyi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s-ES" sz="4800" dirty="0" err="1" smtClean="0">
                <a:latin typeface="SutonnyMJ" pitchFamily="2" charset="0"/>
                <a:cs typeface="SutonnyMJ" pitchFamily="2" charset="0"/>
              </a:rPr>
              <a:t>ªyZ</a:t>
            </a:r>
            <a:r>
              <a:rPr lang="es-E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 smtClean="0">
                <a:latin typeface="SutonnyMJ" pitchFamily="2" charset="0"/>
                <a:cs typeface="SutonnyMJ" pitchFamily="2" charset="0"/>
              </a:rPr>
              <a:t>ZvcgÐj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| </a:t>
            </a:r>
            <a:endParaRPr lang="es-ES" sz="4800" dirty="0" smtClean="0">
              <a:latin typeface="SutonnyMJ" pitchFamily="2" charset="0"/>
              <a:cs typeface="SutonnyMJ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¯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eZvi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Zi½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cÖwZdwjZ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s-ES" sz="4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s-ES" sz="4800" dirty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669" y="450377"/>
            <a:ext cx="4817660" cy="1050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AvenvIqv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90867"/>
            <a:ext cx="12192000" cy="1357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†Kv‡bv ¯’v‡bi </a:t>
            </a:r>
            <a:r>
              <a:rPr lang="pt-PT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evqygÐ‡ji </a:t>
            </a:r>
            <a:r>
              <a:rPr lang="pt-PT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¯^í mg‡qi ZvcgvÎv, Pvc, evqycÖevn, Av`ª©Zv G Ae¯’v¸‡jv n‡jv AvenvIqv|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4" y="1601054"/>
            <a:ext cx="8816454" cy="3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5367" y="0"/>
            <a:ext cx="4817660" cy="1050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Rjevqy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78" y="5663821"/>
            <a:ext cx="11955438" cy="11941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	</a:t>
            </a:r>
            <a:r>
              <a:rPr lang="pt-PT" sz="6000" dirty="0">
                <a:latin typeface="SutonnyMJ" pitchFamily="2" charset="0"/>
                <a:cs typeface="SutonnyMJ" pitchFamily="2" charset="0"/>
              </a:rPr>
              <a:t>A‡bK eQ‡ii AvenvIqvi Mo Ae¯’v|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1050878"/>
            <a:ext cx="10617958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19" y="0"/>
            <a:ext cx="9198591" cy="1160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Rjevqyi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4" y="1760561"/>
            <a:ext cx="12096466" cy="5097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60849"/>
              </p:ext>
            </p:extLst>
          </p:nvPr>
        </p:nvGraphicFramePr>
        <p:xfrm>
          <a:off x="0" y="1433015"/>
          <a:ext cx="12192000" cy="61631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4564"/>
                <a:gridCol w="6097436"/>
              </a:tblGrid>
              <a:tr h="76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AvenvIqv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Rjevqy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1. 	</a:t>
                      </a:r>
                      <a:r>
                        <a:rPr lang="en-US" sz="3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evqygÐ‡ji</a:t>
                      </a:r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¯^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íKvjxb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Ae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¯’v|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pt-PT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1. 	A‡bK eQ‡ii </a:t>
                      </a:r>
                      <a:r>
                        <a:rPr lang="pt-PT" sz="36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AvenvIqvi Mo Ae¯’v|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2. 	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mn‡RB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pt-PT" sz="3600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2. 	mn‡R cwieZ©b nq bv|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8870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pt-PT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3. 	</a:t>
                      </a:r>
                      <a:r>
                        <a:rPr lang="pt-PT" sz="3600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KvQvKvwQ GjvKvi AvenvIqv wfbœ n‡Z cv‡i|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pt-PT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3. 	KvQvKvwQ GjvKvi Rjevqy GKB n‡q _v‡K|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pt-PT" sz="3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4. 	</a:t>
                      </a:r>
                      <a:r>
                        <a:rPr lang="pt-PT" sz="3600" spc="-3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cÖwZ w`‡biUv cÖwZ w`‡bB|</a:t>
                      </a:r>
                      <a:endParaRPr lang="en-US" sz="3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4. 	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K‡qK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eQ‡ii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mgwó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58870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5. 	AvenvIqv Rjevqyi Ici wbf©ikxj bq|</a:t>
                      </a:r>
                      <a:endParaRPr lang="en-US" sz="3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5. 	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Rjevqy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AvenvIqvi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Ici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wbf©ikxj</a:t>
                      </a: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6. 	†Zgb cÖfve †d‡j bv|</a:t>
                      </a:r>
                      <a:endParaRPr lang="en-US" sz="3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-1657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03220" algn="r"/>
                        </a:tabLst>
                      </a:pPr>
                      <a: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6. 	</a:t>
                      </a:r>
                      <a:r>
                        <a:rPr lang="en-US" sz="3600" spc="-5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gvivZ¥K</a:t>
                      </a:r>
                      <a:r>
                        <a:rPr lang="en-US" sz="36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spc="-5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cÖfve</a:t>
                      </a:r>
                      <a:r>
                        <a:rPr lang="en-US" sz="36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600" spc="-5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d‡j</a:t>
                      </a:r>
                      <a:r>
                        <a:rPr lang="en-US" sz="36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3600" spc="-5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36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imSun" panose="02010600030101010101" pitchFamily="2" charset="-122"/>
                        <a:cs typeface="SutonnyMJ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5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5463" y="464024"/>
            <a:ext cx="5581934" cy="1296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44806"/>
            <a:ext cx="12192000" cy="4913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\ 1 \ </a:t>
            </a:r>
            <a:r>
              <a:rPr lang="es-E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Uª‡cvgÐj</a:t>
            </a:r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s-E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\ 2 \ </a:t>
            </a:r>
            <a:r>
              <a:rPr lang="es-E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ZvcgÐj</a:t>
            </a:r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\ 3 \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I‡Rvb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\ 4 \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evqygÐj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s-E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\ 5 \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™¢`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`¨ ˆ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Zwi‡Z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s-E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313" y="313899"/>
            <a:ext cx="6823881" cy="1064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Rjevqyi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5" y="1942554"/>
            <a:ext cx="5068265" cy="3775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2038088"/>
            <a:ext cx="5063321" cy="34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050878"/>
            <a:ext cx="5854889" cy="3152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67540"/>
            <a:ext cx="12053247" cy="24904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3600" dirty="0">
                <a:latin typeface="SutonnyMJ" pitchFamily="2" charset="0"/>
                <a:cs typeface="SutonnyMJ" pitchFamily="2" charset="0"/>
              </a:rPr>
              <a:t>wMÖb nvDR Z_v Kv‡Pi N‡ii KvP †f` K‡i Lye mn‡RB Zvc N‡ii †fZi cÖ‡ek Ki‡Z cv‡i| wKš‘ wfZ‡ii Zvc evB‡i †ewi‡q Avm‡Z cv‡i bv| KviY, KvP IB Zvc †kvlY K‡i a‡i iv‡L| Gfv‡e Kv‡Pi N‡ii wfZ‡i Zvc †_‡K hvIqvi welq‡K e‡j wMÖb nvDR cÖfve|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r>
              <a:rPr lang="pt-PT" dirty="0"/>
              <a:t/>
            </a:r>
            <a:br>
              <a:rPr lang="pt-PT" dirty="0"/>
            </a:br>
            <a:r>
              <a:rPr lang="pt-PT" dirty="0"/>
              <a:t> 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7349" y="0"/>
            <a:ext cx="4421875" cy="79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wMÖb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nvDR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050878"/>
            <a:ext cx="5679743" cy="32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68991"/>
            <a:ext cx="12192000" cy="58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Rjevqy cwieZ©‡bi KviY ˆewk¦K Dòvq‡bi KviY </a:t>
            </a:r>
            <a:r>
              <a:rPr lang="pt-PT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evqygÐ‡j </a:t>
            </a:r>
            <a:r>
              <a:rPr lang="pt-P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PT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wg‡_b M¨v‡mi cwigvY e„w×| AZGe </a:t>
            </a:r>
            <a:r>
              <a:rPr lang="pt-P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PT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wg‡_b M¨v‡mi wbtmiY Kgv‡bv ev †Kv‡bvfv‡e G‡`i‡K </a:t>
            </a:r>
            <a:r>
              <a:rPr lang="pt-PT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evqygÐj </a:t>
            </a:r>
            <a:r>
              <a:rPr lang="pt-PT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†_‡K mwi‡q †bIqv n‡j GB msKU wbg~©j ev †iva Kiv m¤¢e| 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‡_b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evqygÛj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miv‡bv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GgbwK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wbmiY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wlKvR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†_‡K|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ewk¦K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Dòvqb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gvKvwejvq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mycvwik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Kgv‡bv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534" y="0"/>
            <a:ext cx="11900848" cy="818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SutonnyMJ" pitchFamily="2" charset="0"/>
                <a:cs typeface="SutonnyMJ" pitchFamily="2" charset="0"/>
              </a:rPr>
              <a:t>ˆewk¦K Dòvqb Ges Rjevqy </a:t>
            </a: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pt-PT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pt-PT" sz="4000" dirty="0" smtClean="0">
                <a:latin typeface="SutonnyMJ" pitchFamily="2" charset="0"/>
                <a:cs typeface="SutonnyMJ" pitchFamily="2" charset="0"/>
              </a:rPr>
              <a:t>‡iv‡a </a:t>
            </a:r>
            <a:r>
              <a:rPr lang="pt-PT" sz="4000" dirty="0">
                <a:latin typeface="SutonnyMJ" pitchFamily="2" charset="0"/>
                <a:cs typeface="SutonnyMJ" pitchFamily="2" charset="0"/>
              </a:rPr>
              <a:t>Avgv‡`i KiYxq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14300"/>
            <a:ext cx="12444413" cy="7143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136" y="467912"/>
            <a:ext cx="6376989" cy="273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wmdvZ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Rq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iZœMf©v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dwi`v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Rvgvb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bn-BD" sz="4000" b="1" dirty="0">
              <a:solidFill>
                <a:srgbClr val="00206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613534"/>
            <a:ext cx="2743200" cy="365125"/>
          </a:xfrm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613534"/>
            <a:ext cx="4114800" cy="365125"/>
          </a:xfrm>
        </p:spPr>
        <p:txBody>
          <a:bodyPr/>
          <a:lstStyle/>
          <a:p>
            <a:r>
              <a:rPr lang="as-IN" dirty="0" smtClean="0">
                <a:solidFill>
                  <a:srgbClr val="0070C0"/>
                </a:solidFill>
              </a:rPr>
              <a:t>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613534"/>
            <a:ext cx="2743200" cy="365125"/>
          </a:xfrm>
        </p:spPr>
        <p:txBody>
          <a:bodyPr/>
          <a:lstStyle/>
          <a:p>
            <a:fld id="{19D29E35-AD74-45BB-8DD0-758BDB28DC08}" type="slidenum">
              <a:rPr lang="en-US" smtClean="0">
                <a:solidFill>
                  <a:srgbClr val="0070C0"/>
                </a:solidFill>
              </a:rPr>
              <a:t>2</a:t>
            </a:fld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8" y="3457575"/>
            <a:ext cx="2493934" cy="2971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0135" y="3562155"/>
            <a:ext cx="6376989" cy="2883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`©k</a:t>
            </a:r>
            <a:endParaRPr lang="bn-BD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bn-BD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43388" y="585788"/>
            <a:ext cx="42861" cy="57088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72875" y="467912"/>
            <a:ext cx="2" cy="58267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4818" y="3411638"/>
            <a:ext cx="732948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9670" y="1620252"/>
            <a:ext cx="666747" cy="34330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211429" y="1162538"/>
            <a:ext cx="2955760" cy="15149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0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68690" y="0"/>
            <a:ext cx="5636525" cy="12282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03604"/>
            <a:ext cx="12192000" cy="5454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1. evqygÐj‡K KqwU ¯Í‡i fvM Kiv n‡q‡Q?	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(Ávb)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K wZb	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Pvi	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M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cuvP  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N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Qq</a:t>
            </a:r>
          </a:p>
          <a:p>
            <a:pPr lvl="0" fontAlgn="base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ÍiwU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©?	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K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AvqbgÐj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L ÷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ª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v‡UvgÐj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  <a:sym typeface="Webdings" panose="05030102010509060703" pitchFamily="18" charset="2"/>
              </a:rPr>
              <a:t>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Uª‡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cvgÐj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    N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ZvcgÐj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lvl="0" fontAlgn="base"/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3. Rxe</a:t>
            </a:r>
            <a:r>
              <a:rPr lang="pt-P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‡`n MV‡bi Rb¨ Kx `iKvi nq?	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(Ávb)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K Aw·‡Rb	L bvB‡Uªv‡Rb	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M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Kve©b	N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nvB‡Wªv‡Rb</a:t>
            </a:r>
          </a:p>
          <a:p>
            <a:pPr lvl="0" fontAlgn="base"/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4. wMÖY </a:t>
            </a:r>
            <a:r>
              <a:rPr lang="pt-P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nvDR M¨vm †KvbwU?			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(Abyaveb)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K Aw·‡Rb	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L 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bvB‡Uªv‡Rb	M wnwjqvg 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N</a:t>
            </a:r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Kve©b WvBA·vBW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&amp;</a:t>
            </a:r>
            <a:r>
              <a:rPr lang="pt-PT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DËi: 1. Pvi  2.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Uª‡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cvgÐj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3. </a:t>
            </a:r>
            <a:r>
              <a:rPr lang="pt-PT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Kve©b 4. Kve©b WvBA·vBW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43" y="232012"/>
            <a:ext cx="4749421" cy="1050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3081" y="1624084"/>
            <a:ext cx="11464119" cy="50496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wb‡Pi DÏxcKwU co Ges cÖkœ¸‡jvi DËi `vI :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iwd‡Ki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iwd‡Ki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KiwQ‡jb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ej‡jb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AwaKvsk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fzj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ej‡jb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Ges †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dmj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djb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w`‡e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K.	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w`‡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†¯‹j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L.	AvenvIqv ej‡Z Kx †evSvq?	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M.	DÏxc‡K Av‡jvwPZ `yÕwU wel‡qi wØZxqwUi ¸iæZ¡ eY©bv Ki|	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P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N.	DÏxc‡K Av‡jvwPZ `yÕwU wel‡qi ga¨Kvi cv_©K¨ D‡jøL Ki|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711"/>
            <a:ext cx="12192000" cy="50789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>
            <a:off x="2571162" y="0"/>
            <a:ext cx="6006168" cy="19447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15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300251"/>
            <a:ext cx="11218459" cy="982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cv‡”Qv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367"/>
            <a:ext cx="5722962" cy="5116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62" y="1741367"/>
            <a:ext cx="6475737" cy="51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300251"/>
            <a:ext cx="11218459" cy="982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cv‡”Qv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847"/>
            <a:ext cx="6237027" cy="4907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950848"/>
            <a:ext cx="5954973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0561" y="395785"/>
            <a:ext cx="7915700" cy="1460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56347" y="2702256"/>
            <a:ext cx="6919415" cy="24293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Rjevqy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cwieZ©b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991" y="1023582"/>
            <a:ext cx="3330054" cy="79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1570" y="2402007"/>
            <a:ext cx="10440537" cy="4053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DòZv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Rjevqy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603008" y="66843"/>
            <a:ext cx="4531057" cy="859809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evqygÐj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36776"/>
            <a:ext cx="12192000" cy="921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 evqexq AskwU c„w_exi c„ô‡K wN‡i †i‡L‡Q, ZvB </a:t>
            </a:r>
            <a:r>
              <a:rPr lang="pt-PT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evqygÐj</a:t>
            </a:r>
            <a:r>
              <a:rPr lang="pt-PT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" y="993496"/>
            <a:ext cx="10563367" cy="48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4269" y="0"/>
            <a:ext cx="7014949" cy="559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561974"/>
            <a:ext cx="11204812" cy="64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5558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4269" y="0"/>
            <a:ext cx="7014949" cy="559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evqygÐ‡ji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Íi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1023581"/>
            <a:ext cx="10636155" cy="5377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3600" dirty="0" smtClean="0">
                <a:latin typeface="SutonnyMJ" pitchFamily="2" charset="0"/>
                <a:cs typeface="SutonnyMJ" pitchFamily="2" charset="0"/>
              </a:rPr>
              <a:t>                                 </a:t>
            </a:r>
            <a:r>
              <a:rPr lang="pt-PT" sz="44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Uª‡cvgÐj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smtClean="0">
                <a:latin typeface="SutonnyMJ" pitchFamily="2" charset="0"/>
                <a:cs typeface="SutonnyMJ" pitchFamily="2" charset="0"/>
              </a:rPr>
              <a:t>f‚c„ô †_‡K GMv‡iv wK‡jvwgUvi ch©šÍ evqygÐj‡K ejv nq Uª‡cvgÐj|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smtClean="0">
                <a:latin typeface="SutonnyMJ" pitchFamily="2" charset="0"/>
                <a:cs typeface="SutonnyMJ" pitchFamily="2" charset="0"/>
              </a:rPr>
              <a:t> GB ¯Í‡i evqyi †ewkifvM cÖ‡qvRbxq Dcv`vbmg~n †hgb: Aw·‡Rb, bvB‡Uªv‡Rb, Kve©b WvBA·vBW I Rjxq ev®ú _v‡K|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smtClean="0">
                <a:latin typeface="SutonnyMJ" pitchFamily="2" charset="0"/>
                <a:cs typeface="SutonnyMJ" pitchFamily="2" charset="0"/>
              </a:rPr>
              <a:t>GB ¯Í‡i gvbyl I Ab¨vb¨ Rx‡ei Rxeb‡K cÖfvweZ K‡i Ggb me NUbv N‡U|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smtClean="0">
                <a:latin typeface="SutonnyMJ" pitchFamily="2" charset="0"/>
                <a:cs typeface="SutonnyMJ" pitchFamily="2" charset="0"/>
              </a:rPr>
              <a:t>GB ¯Í‡i †gN, e„wó, evqycÖevn, So, Kzqvkv Gme nq| ZvB Uª‡cvgÐj evqygÐ‡ji me‡P‡q ¸iæZ¡c~Y© ¯Íi|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637</Words>
  <Application>Microsoft Office PowerPoint</Application>
  <PresentationFormat>Widescreen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NikoshBAN</vt:lpstr>
      <vt:lpstr>SutonnyMJ</vt:lpstr>
      <vt:lpstr>Times New Roman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25</cp:revision>
  <dcterms:created xsi:type="dcterms:W3CDTF">2018-10-02T04:03:02Z</dcterms:created>
  <dcterms:modified xsi:type="dcterms:W3CDTF">2018-10-02T11:26:30Z</dcterms:modified>
</cp:coreProperties>
</file>