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3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4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4091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47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874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98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19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0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3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9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84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7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6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6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3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44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5B465-B60E-41BC-A1FF-EA948D103F5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FECE55-6123-49B1-8F1C-DECFF6095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3.jpg"/><Relationship Id="rId7" Type="http://schemas.openxmlformats.org/officeDocument/2006/relationships/image" Target="../media/image13.jp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g"/><Relationship Id="rId5" Type="http://schemas.openxmlformats.org/officeDocument/2006/relationships/image" Target="../media/image20.jpg"/><Relationship Id="rId4" Type="http://schemas.openxmlformats.org/officeDocument/2006/relationships/image" Target="../media/image1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g"/><Relationship Id="rId4" Type="http://schemas.openxmlformats.org/officeDocument/2006/relationships/image" Target="../media/image8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42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238" y="4919008"/>
            <a:ext cx="120442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 সকল প্রাণীর মেরুদণ্ড নেই তাদেরকে অমেরুদণ্ডী প্রাণী বলে।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43" y="1857373"/>
            <a:ext cx="4045352" cy="30146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1684" y="1857373"/>
            <a:ext cx="3710917" cy="30146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TextBox 1"/>
          <p:cNvSpPr txBox="1"/>
          <p:nvPr/>
        </p:nvSpPr>
        <p:spPr>
          <a:xfrm>
            <a:off x="2434280" y="723987"/>
            <a:ext cx="69568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 প্রাণী কাকে বলে?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368" y="1200052"/>
            <a:ext cx="3132903" cy="235753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391" y="1238658"/>
            <a:ext cx="3424441" cy="231893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85" y="1200052"/>
            <a:ext cx="3346678" cy="235753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391" y="3803946"/>
            <a:ext cx="3318772" cy="292926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3806267" y="191154"/>
            <a:ext cx="64968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কোন ধরনের প্রাণী?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92140" y="4460011"/>
            <a:ext cx="76735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অমেরুদণ্ডী প্রাণী।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648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7015" y="735980"/>
            <a:ext cx="28324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501161" y="947854"/>
            <a:ext cx="3445727" cy="2832409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01122" y="4527395"/>
            <a:ext cx="69148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মেরুদণ্ডী প্রাণী কাকে বলে?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046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955" y="1252325"/>
            <a:ext cx="3834060" cy="244233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6033505" y="303871"/>
            <a:ext cx="5151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 প্রাণীর বৈশিষ্ট্যঃ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4663" y="1571003"/>
            <a:ext cx="697584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এদের মেরুদণ্ড নেই,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এদের দেহের ভিতর কঙ্কাল থাকে না,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চোখ সরল প্রকৃতির,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এদের লেজ নেই।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162" y="4078557"/>
            <a:ext cx="3795647" cy="253655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08845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19103" y="400048"/>
            <a:ext cx="45273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মেরুদণ্ডী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প্রাণীর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বৈশিষ্ট্যঃ</a:t>
            </a:r>
            <a:endParaRPr lang="en-US" sz="4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34" y="1237564"/>
            <a:ext cx="3872210" cy="267721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34" y="4145303"/>
            <a:ext cx="3782455" cy="229835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4809344" y="1801509"/>
            <a:ext cx="74381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এদের মেরুদণ্ড আছে,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দেহের ভিতর কঙ্কাল থাকে,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পাখনা বা দুই জোড়া পা থাকে</a:t>
            </a:r>
            <a:r>
              <a:rPr lang="en-US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endParaRPr lang="bn-BD" sz="4800" dirty="0" smtClean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মানুষ ছাড়া সব মেরুদণ্ডী প্রাণীর লেজ থাকে।</a:t>
            </a:r>
            <a:endParaRPr lang="en-US" sz="4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24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86035" y="139106"/>
            <a:ext cx="38248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4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611" y="139106"/>
            <a:ext cx="2931238" cy="24426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383481" y="986096"/>
            <a:ext cx="83076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প্রাণী গুলিকে চিহ্নিত কর।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973" y="2056620"/>
            <a:ext cx="2365338" cy="199049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36" y="2090459"/>
            <a:ext cx="2463074" cy="197926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1190" y="4431784"/>
            <a:ext cx="2365338" cy="17430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36" y="4431785"/>
            <a:ext cx="2360043" cy="17430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544" y="2090456"/>
            <a:ext cx="2694402" cy="197926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552" y="4431784"/>
            <a:ext cx="2619375" cy="17430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90182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09918" y="247265"/>
            <a:ext cx="71159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কোন ধরনের প্রাণী?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85" y="1627884"/>
            <a:ext cx="3365137" cy="209728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801" y="1627884"/>
            <a:ext cx="3217486" cy="21094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882" y="1627884"/>
            <a:ext cx="3151659" cy="209728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86" y="4455082"/>
            <a:ext cx="3365137" cy="209728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4620322" y="4551448"/>
            <a:ext cx="75716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পতঙ্গ দলভুক্ত প্রাণী।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83543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748" y="655125"/>
            <a:ext cx="69792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এগুলি কোন ধরনের প্রাণী?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890" y="1985032"/>
            <a:ext cx="4716944" cy="221607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733" y="1985032"/>
            <a:ext cx="4916453" cy="221607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1028895" y="4515349"/>
            <a:ext cx="102014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এদের দেহ শক্ত খোলসে আবৃত থাকে।</a:t>
            </a:r>
            <a:r>
              <a:rPr lang="en-US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এরা</a:t>
            </a:r>
            <a:r>
              <a:rPr lang="en-US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</a:t>
            </a:r>
            <a:r>
              <a:rPr lang="en-US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</a:t>
            </a:r>
            <a:r>
              <a:rPr lang="en-US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169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9384" y="212677"/>
            <a:ext cx="684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এগুলি কোন ধরণের প্রাণী?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76" y="4153061"/>
            <a:ext cx="3548487" cy="248104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2" y="1452012"/>
            <a:ext cx="3548487" cy="26579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4244950" y="4885753"/>
            <a:ext cx="7947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মাছ মৎস্য শ্রেণীভুক্ত প্রাণী।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616" y="1452012"/>
            <a:ext cx="4101185" cy="26579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778" y="1452011"/>
            <a:ext cx="3288575" cy="265794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6655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6753" y="360309"/>
            <a:ext cx="60554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এটা কোন ধরনের প্রাণী?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292" y="1553853"/>
            <a:ext cx="4881796" cy="32486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3813717" y="5158227"/>
            <a:ext cx="5341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এটা উভচর প্রাণী।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780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" y="0"/>
            <a:ext cx="1210184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43497" y="208287"/>
            <a:ext cx="7363376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39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</a:t>
            </a:r>
            <a:r>
              <a:rPr lang="bn-BD" sz="239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bn-BD" sz="239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bn-BD" sz="239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239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1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6482" y="432959"/>
            <a:ext cx="65171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এগুলি কোন ধরণের প্রাণী?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793" y="1790700"/>
            <a:ext cx="3400542" cy="254712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1283" y="1790700"/>
            <a:ext cx="3995410" cy="254712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36" y="1790700"/>
            <a:ext cx="3641509" cy="254712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3196481" y="5021979"/>
            <a:ext cx="7441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এগুলি সরীসৃপ শ্রেণীভুক্ত প্রাণী।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2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9634" y="491282"/>
            <a:ext cx="66005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এগুলি কোন ধরণের প্রাণী?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296" y="1952392"/>
            <a:ext cx="3556336" cy="27747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598" y="1952392"/>
            <a:ext cx="3286179" cy="27747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06" y="1952392"/>
            <a:ext cx="3260347" cy="27747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3132479" y="4992493"/>
            <a:ext cx="64192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এগুলি পক্ষী শ্রেণীভুক্ত প্রাণী।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9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8301" y="282291"/>
            <a:ext cx="6614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এগুলি কোন ধরণের প্রাণী?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46" y="4306851"/>
            <a:ext cx="3445905" cy="224941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641" y="1471734"/>
            <a:ext cx="3466035" cy="259618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46" y="1471734"/>
            <a:ext cx="3327710" cy="256077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758" y="1447327"/>
            <a:ext cx="3003078" cy="256077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4364831" y="4923724"/>
            <a:ext cx="7986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এগুলি স্তন্যপায়ী শ্রেণীভুক্ত প্রাণী।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8722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694" y="1854935"/>
            <a:ext cx="4631175" cy="25609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148" y="1854935"/>
            <a:ext cx="4214589" cy="25609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3154066" y="593945"/>
            <a:ext cx="6169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মানুষ কোন ধরণের প্রাণী?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0442" y="4880779"/>
            <a:ext cx="5865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মানুষ স্তন্যপায়ী প্রাণী।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3812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891454" y="468351"/>
            <a:ext cx="3523785" cy="2910469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65863" y="791737"/>
            <a:ext cx="26539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endParaRPr lang="en-US" sz="44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7107" y="4199769"/>
            <a:ext cx="10078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পক্ষী শ্রেণীভুক্ত প্রাণীর তালিকা তৈরি কর।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05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allAtOnce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76293" y="836341"/>
            <a:ext cx="47281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93412" y="2295183"/>
            <a:ext cx="87817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প্রাণীদেরকে কয়টি দলে ভাগ করা যায়?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 প্রাণী কাকে বলে?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মেরুদণ্ডী প্রাণীর বৈশিষ্ট্য আলোচনা কর।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ব্যাঙকে উভচর প্রাণী বলা হয় কেন?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কয়েকটি স্তন্যপায়ী প্রাণীর নাম বল।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7480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9385" y="735980"/>
            <a:ext cx="26985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689" y="477792"/>
            <a:ext cx="4135878" cy="257764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1058606" y="3582607"/>
            <a:ext cx="105452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মেরুদণ্ডী প্রাণী এবং অমেরুদণ্ডী প্রাণীর মধ্যে পার্থক্য লিখে আনবে।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624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55" y="0"/>
            <a:ext cx="10808660" cy="67363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45663" y="0"/>
            <a:ext cx="6855287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99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bn-BD" sz="199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</a:t>
            </a:r>
            <a:r>
              <a:rPr lang="bn-BD" sz="199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bn-BD" sz="199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endParaRPr lang="en-US" sz="199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0238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6005" y="1167586"/>
            <a:ext cx="4536543" cy="1015663"/>
          </a:xfrm>
          <a:prstGeom prst="rect">
            <a:avLst/>
          </a:prstGeom>
          <a:solidFill>
            <a:schemeClr val="bg2"/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9629" y="2485790"/>
            <a:ext cx="6117124" cy="3046988"/>
          </a:xfrm>
          <a:prstGeom prst="rect">
            <a:avLst/>
          </a:prstGeom>
          <a:solidFill>
            <a:schemeClr val="bg2"/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মোছাঃ মরিয়ম খাতুন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শিক্ষিকা ( আইসিটি)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চাঁদপাড়া সিনিয়র আলিম মাদ্রাসা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গোবিন্দগঞ্জ, গাইবান্ধা।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00975" y="2485790"/>
            <a:ext cx="4050686" cy="3046988"/>
          </a:xfrm>
          <a:prstGeom prst="rect">
            <a:avLst/>
          </a:prstGeom>
          <a:solidFill>
            <a:schemeClr val="bg2"/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bn-BD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৬ষ্ঠ</a:t>
            </a:r>
          </a:p>
          <a:p>
            <a:r>
              <a:rPr lang="bn-BD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বিজ্ঞান</a:t>
            </a:r>
          </a:p>
          <a:p>
            <a:r>
              <a:rPr lang="bn-BD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 দ্বিতীয়</a:t>
            </a:r>
          </a:p>
          <a:p>
            <a:r>
              <a:rPr lang="bn-BD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 ৮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183881" y="1156037"/>
            <a:ext cx="3284874" cy="1015663"/>
          </a:xfrm>
          <a:prstGeom prst="rect">
            <a:avLst/>
          </a:prstGeom>
          <a:solidFill>
            <a:schemeClr val="bg2"/>
          </a:solidFill>
          <a:ln w="762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bn-BD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043738" y="1871663"/>
            <a:ext cx="57150" cy="4286250"/>
          </a:xfrm>
          <a:prstGeom prst="straightConnector1">
            <a:avLst/>
          </a:prstGeom>
          <a:ln w="762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745357" y="2171700"/>
            <a:ext cx="0" cy="3700463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443788" y="2171700"/>
            <a:ext cx="14287" cy="3700463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5551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3589" y="477224"/>
            <a:ext cx="78788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ছবিতে তোমরা কী দেখতে পাচ্ছ?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622" y="1595667"/>
            <a:ext cx="3331144" cy="306664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9328004" y="4978605"/>
            <a:ext cx="16503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টিকটিকি</a:t>
            </a:r>
            <a:endParaRPr lang="en-US" sz="4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95" y="1595667"/>
            <a:ext cx="3749532" cy="306664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458" y="1595667"/>
            <a:ext cx="3749532" cy="306664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5956382" y="4995209"/>
            <a:ext cx="10933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মাছ</a:t>
            </a:r>
            <a:endParaRPr lang="en-US" sz="4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1759" y="4890493"/>
            <a:ext cx="12417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ব্যাঙ</a:t>
            </a:r>
            <a:endParaRPr lang="en-US" sz="4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984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16766" y="545939"/>
            <a:ext cx="85363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ছবিতে তোমরা কী দেখতে পাচ্ছ?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996" y="1469269"/>
            <a:ext cx="3546119" cy="274554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699" y="1469269"/>
            <a:ext cx="3871311" cy="274554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94" y="1469269"/>
            <a:ext cx="3268721" cy="274554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1328114" y="4415445"/>
            <a:ext cx="22165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তেলাপোকা</a:t>
            </a:r>
            <a:endParaRPr lang="en-US" sz="4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33786" y="4420255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মশা</a:t>
            </a:r>
            <a:endParaRPr lang="en-US" sz="4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32709" y="4415445"/>
            <a:ext cx="15352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মাছি</a:t>
            </a:r>
            <a:endParaRPr lang="en-US" sz="4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1312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36633" y="306493"/>
            <a:ext cx="57406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 আজকের পাঠ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57751" y="4456649"/>
            <a:ext cx="102983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</a:t>
            </a:r>
            <a:r>
              <a:rPr lang="bn-BD" sz="9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96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bn-BD" sz="96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মেরুদণ্ডী </a:t>
            </a:r>
            <a:r>
              <a:rPr lang="bn-BD" sz="96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</a:t>
            </a:r>
            <a:endParaRPr lang="en-US" sz="96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651" y="1685555"/>
            <a:ext cx="4354035" cy="240769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141" y="1733550"/>
            <a:ext cx="3618121" cy="240769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7320292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1463" y="646771"/>
            <a:ext cx="31228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 ফল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6782" y="1533465"/>
            <a:ext cx="114761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শিক্ষার্থীরা............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 ও মেরুদণ্ডী প্রাণী কাকে বলে তা বলতে পারবে;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 ও মেরুদণ্ডী প্রাণী চিহ্নিত করতে পারবে;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 ও মেরুদণ্ডী </a:t>
            </a:r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</a:t>
            </a:r>
            <a:r>
              <a:rPr lang="en-US" sz="48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ণী</a:t>
            </a:r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বৈশি</a:t>
            </a:r>
            <a:r>
              <a:rPr lang="en-US" sz="480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ষ্ট্য</a:t>
            </a:r>
            <a:r>
              <a:rPr lang="bn-BD" sz="480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আলোচনা করতে পারবে;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 ও মেরুদণ্ডী প্রাণীর শ্রেণিবিভাগ আলোচনা করতে পারবে।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539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3812" y="4924757"/>
            <a:ext cx="106804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 সকল প্রাণীর মেরুদণ্ড আছে তাদেরকে মেরুদণ্ডী প্রাণী বলে।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996" y="1196940"/>
            <a:ext cx="4385769" cy="337498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152" y="1173856"/>
            <a:ext cx="4221797" cy="337498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3775880" y="154901"/>
            <a:ext cx="67097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মেরুদণ্ডী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104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783" y="1134509"/>
            <a:ext cx="3222312" cy="245853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661" y="3989713"/>
            <a:ext cx="3358658" cy="236278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03" y="1136137"/>
            <a:ext cx="3280096" cy="24569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739" y="1084729"/>
            <a:ext cx="3276580" cy="250831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3162990" y="219126"/>
            <a:ext cx="6598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কোন ধরণের প্রানী?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39148" y="4592812"/>
            <a:ext cx="78716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মেরুদণ্ডী প্রাণী।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85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568</TotalTime>
  <Words>351</Words>
  <Application>Microsoft Office PowerPoint</Application>
  <PresentationFormat>Widescreen</PresentationFormat>
  <Paragraphs>76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Century Gothic</vt:lpstr>
      <vt:lpstr>NikoshBAN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Mitu</dc:creator>
  <cp:lastModifiedBy>Mitu</cp:lastModifiedBy>
  <cp:revision>96</cp:revision>
  <dcterms:created xsi:type="dcterms:W3CDTF">2019-09-02T11:41:08Z</dcterms:created>
  <dcterms:modified xsi:type="dcterms:W3CDTF">2019-10-30T09:28:33Z</dcterms:modified>
</cp:coreProperties>
</file>