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73" r:id="rId3"/>
    <p:sldId id="274" r:id="rId4"/>
    <p:sldId id="275" r:id="rId5"/>
    <p:sldId id="276" r:id="rId6"/>
    <p:sldId id="277" r:id="rId7"/>
    <p:sldId id="260" r:id="rId8"/>
    <p:sldId id="267" r:id="rId9"/>
    <p:sldId id="268" r:id="rId10"/>
    <p:sldId id="269" r:id="rId11"/>
    <p:sldId id="271" r:id="rId12"/>
    <p:sldId id="261" r:id="rId13"/>
    <p:sldId id="278" r:id="rId14"/>
    <p:sldId id="26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F576-F3CF-4265-A2E7-54DA819EAC4C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88E6-0F0F-45CA-B512-C1F4BFA5E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308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88E6-0F0F-45CA-B512-C1F4BFA5EA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0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43000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	স্বাগতম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819400"/>
            <a:ext cx="4401519" cy="2743200"/>
          </a:xfrm>
          <a:prstGeom prst="rect">
            <a:avLst/>
          </a:prstGeom>
        </p:spPr>
      </p:pic>
      <p:pic>
        <p:nvPicPr>
          <p:cNvPr id="8" name="Picture 7" descr="download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19400"/>
            <a:ext cx="4030532" cy="2682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47244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0" y="4953000"/>
            <a:ext cx="3962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86100" y="5668962"/>
            <a:ext cx="3581400" cy="457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00400" y="6126558"/>
            <a:ext cx="2943316" cy="350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756869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02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47244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36831" y="5137152"/>
            <a:ext cx="4114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0062" y="5029200"/>
            <a:ext cx="464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কীটনাশক কোথায় দিচ্ছে?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98676" y="5151438"/>
            <a:ext cx="2943316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18" y="1371600"/>
            <a:ext cx="5578582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6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47244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দলগত কাজ: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01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কী কী কারণে মাটি দূষণ হচ্ছে –সেগুলো 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1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561702"/>
            <a:ext cx="37338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69" y="2133600"/>
            <a:ext cx="8007531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১।মাটি দূষণ কী?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২।কী কী পদার্থ দ্বারা মাটি দূষিত হয় লেখো।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৩।মাটি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দূষণের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সৃষ্ট সমস্যাগুলো আলোচনা করো।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51054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895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কিভাবে মাটি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রো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2000"/>
            <a:ext cx="2619375" cy="174307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821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399" y="685800"/>
            <a:ext cx="6553200" cy="15240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90" y="4381500"/>
            <a:ext cx="3162347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4076700"/>
            <a:ext cx="3124203" cy="2552700"/>
          </a:xfrm>
          <a:prstGeom prst="rect">
            <a:avLst/>
          </a:prstGeom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75" y="2209801"/>
            <a:ext cx="2828925" cy="20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02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2200" y="685800"/>
            <a:ext cx="4572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86400" y="4038600"/>
            <a:ext cx="3124200" cy="1905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শ্রেণি: ৭ম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বিষয়: বিজ্ঞান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অধ্যায়: ত্রয়োদশ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 আতিকুজ্জামান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রায়টুটী উচ্চ বিদ্যালয়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ইটনা, কিশোরেগঞ্জ।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00600" y="1905000"/>
            <a:ext cx="228600" cy="2514600"/>
            <a:chOff x="4800600" y="2057400"/>
            <a:chExt cx="152400" cy="1752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8006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9530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76800" y="2209800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"/>
            <a:ext cx="2286000" cy="2743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IMG_20190503_103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2054352" cy="2433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1219200"/>
            <a:ext cx="3429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41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35300"/>
          <a:ext cx="914400" cy="762000"/>
        </p:xfrm>
        <a:graphic>
          <a:graphicData uri="http://schemas.openxmlformats.org/presentationml/2006/ole">
            <p:oleObj spid="_x0000_s1741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5240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মাটি দূষন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685800"/>
            <a:ext cx="55626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 পাঠ শেষে শিক্ষার্থীরা-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900" y="1905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১. মাটি দূষণ কী তা বলতে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514600"/>
            <a:ext cx="8229600" cy="761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মাটি দূষণের কারণ সমুহ ব্যাখ্যা করতে পারবে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352800"/>
            <a:ext cx="79248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 মাটি দূষণ রোধে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করনীয় কাজ বর্ননা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1" y="685800"/>
            <a:ext cx="5562599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মাটি দূষণ কাকে বলে?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0953" y="1754737"/>
            <a:ext cx="8494951" cy="1674262"/>
            <a:chOff x="310953" y="1754737"/>
            <a:chExt cx="10104561" cy="26107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828800"/>
              <a:ext cx="3414714" cy="24526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53" y="1754737"/>
              <a:ext cx="3118047" cy="24252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42" y="1870225"/>
              <a:ext cx="3223372" cy="249521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83287" y="3962400"/>
            <a:ext cx="7951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পদার্থ,প্লাস্টিক পদার্থ,বিভিন্ন অপচনশীল পদার্থ এবং মানব ব্যবহার্য্য আবর্জনা মাটিতে মিশে মাটির উর্বরাশক্তি নষ্ট করে ফলে মাটি চাষাবাদ এবং বসবাসের অনুপযোগী হয়ে পড়ে। এই প্রক্রিয়াকেই মাটি দূষণ বলে।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35814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24100" y="2057400"/>
            <a:ext cx="4495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 দূষণ কাকে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557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4724400" cy="7159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3591016" cy="25907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28900" y="3962401"/>
            <a:ext cx="25527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86058" y="4572001"/>
            <a:ext cx="416714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19400" y="5181601"/>
            <a:ext cx="4191000" cy="342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06600" y="5791200"/>
            <a:ext cx="5003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2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47244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81284" y="5592762"/>
            <a:ext cx="2943316" cy="404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58542" y="4876800"/>
            <a:ext cx="2943316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00400" y="5996780"/>
            <a:ext cx="3578316" cy="32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ownload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26256"/>
            <a:ext cx="5105400" cy="318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27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240</Words>
  <Application>Microsoft Office PowerPoint</Application>
  <PresentationFormat>On-screen Show (4:3)</PresentationFormat>
  <Paragraphs>48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একক কাজ:</vt:lpstr>
      <vt:lpstr>নিচের ছবিটি লক্ষ্য কর</vt:lpstr>
      <vt:lpstr>নিচের ছবিটি লক্ষ্য কর</vt:lpstr>
      <vt:lpstr>নিচের ছবিটি লক্ষ্য কর</vt:lpstr>
      <vt:lpstr>নিচের ছবিটি লক্ষ্য কর</vt:lpstr>
      <vt:lpstr>দলগত কাজ:</vt:lpstr>
      <vt:lpstr>Slide 13</vt:lpstr>
      <vt:lpstr>বাড়ির কাজ: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sharif</dc:creator>
  <cp:lastModifiedBy>JSTV</cp:lastModifiedBy>
  <cp:revision>71</cp:revision>
  <dcterms:created xsi:type="dcterms:W3CDTF">2006-08-16T00:00:00Z</dcterms:created>
  <dcterms:modified xsi:type="dcterms:W3CDTF">2019-10-30T01:17:53Z</dcterms:modified>
</cp:coreProperties>
</file>