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tmp" ContentType="image/png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2.xml" ContentType="application/vnd.openxmlformats-officedocument.theme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8" r:id="rId3"/>
  </p:sldMasterIdLst>
  <p:notesMasterIdLst>
    <p:notesMasterId r:id="rId28"/>
  </p:notesMasterIdLst>
  <p:sldIdLst>
    <p:sldId id="259" r:id="rId4"/>
    <p:sldId id="260" r:id="rId5"/>
    <p:sldId id="261" r:id="rId6"/>
    <p:sldId id="262" r:id="rId7"/>
    <p:sldId id="263" r:id="rId8"/>
    <p:sldId id="264" r:id="rId9"/>
    <p:sldId id="269" r:id="rId10"/>
    <p:sldId id="283" r:id="rId11"/>
    <p:sldId id="270" r:id="rId12"/>
    <p:sldId id="281" r:id="rId13"/>
    <p:sldId id="273" r:id="rId14"/>
    <p:sldId id="274" r:id="rId15"/>
    <p:sldId id="282" r:id="rId16"/>
    <p:sldId id="265" r:id="rId17"/>
    <p:sldId id="266" r:id="rId18"/>
    <p:sldId id="284" r:id="rId19"/>
    <p:sldId id="285" r:id="rId20"/>
    <p:sldId id="286" r:id="rId21"/>
    <p:sldId id="287" r:id="rId22"/>
    <p:sldId id="291" r:id="rId23"/>
    <p:sldId id="289" r:id="rId24"/>
    <p:sldId id="288" r:id="rId25"/>
    <p:sldId id="290" r:id="rId26"/>
    <p:sldId id="279" r:id="rId2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132" autoAdjust="0"/>
    <p:restoredTop sz="94660"/>
  </p:normalViewPr>
  <p:slideViewPr>
    <p:cSldViewPr snapToGrid="0">
      <p:cViewPr varScale="1">
        <p:scale>
          <a:sx n="68" d="100"/>
          <a:sy n="68" d="100"/>
        </p:scale>
        <p:origin x="732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tableStyles" Target="tableStyle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theme" Target="theme/theme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21AC0E3-8251-46C5-9496-812703E11670}" type="datetimeFigureOut">
              <a:rPr lang="en-US" smtClean="0"/>
              <a:t>30-Oct-19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DB25EE3-912C-44B0-AE26-FF923C6FE0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123892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E30F77-1CBA-4DFF-84B8-8DB16EB86AF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FADED22-76C0-4CE4-A095-B80F51859CD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71F27CB-769A-4AB0-84AE-A0F10D811E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B4C59C-03E8-4E6C-AC07-A09A315F2B87}" type="datetimeFigureOut">
              <a:rPr lang="en-US" smtClean="0"/>
              <a:t>30-Oct-19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949DB0B-4DAB-4E61-A68C-2316434212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91FB4B1-AC90-45DE-ADA4-B9CABA42B7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31856B-48A9-4708-863D-A588564B9F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752601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F3ED57-B649-4C88-9B8D-76DC0AE1A2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F1D03E3-422C-4F6B-B85E-371DFCA509D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6F0C92E-4E98-4EB7-8D47-425FDAFFF7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B4C59C-03E8-4E6C-AC07-A09A315F2B87}" type="datetimeFigureOut">
              <a:rPr lang="en-US" smtClean="0"/>
              <a:t>30-Oct-19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5DADC23-FD1A-4CC1-9ECA-16EA9D2B01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5DE8067-345A-417B-A46D-3615CDE6EA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31856B-48A9-4708-863D-A588564B9F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97326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8814B0BE-0AD1-4273-87A7-BF174EB0E82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F8644FC-ACB0-49D9-9CA5-55FB3585B22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787B968-1684-43AC-A8E9-27831A523D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B4C59C-03E8-4E6C-AC07-A09A315F2B87}" type="datetimeFigureOut">
              <a:rPr lang="en-US" smtClean="0"/>
              <a:t>30-Oct-19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35F3512-E61D-4AC6-AA29-D3A1567903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C73C93A-4ECA-42EC-A4DA-1961AC5EB2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31856B-48A9-4708-863D-A588564B9F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873649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Title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012" y="1300785"/>
            <a:ext cx="8689976" cy="2509213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012" y="3886200"/>
            <a:ext cx="8689976" cy="1371599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B4C59C-03E8-4E6C-AC07-A09A315F2B87}" type="datetimeFigureOut">
              <a:rPr lang="en-US" smtClean="0"/>
              <a:t>30-Oct-19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31856B-48A9-4708-863D-A588564B9F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009070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10363826" cy="342410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B4C59C-03E8-4E6C-AC07-A09A315F2B87}" type="datetimeFigureOut">
              <a:rPr lang="en-US" smtClean="0"/>
              <a:t>30-Oct-19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31856B-48A9-4708-863D-A588564B9F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716356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828563"/>
            <a:ext cx="10351752" cy="2736819"/>
          </a:xfrm>
        </p:spPr>
        <p:txBody>
          <a:bodyPr anchor="b">
            <a:normAutofit/>
          </a:bodyPr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4" y="3657457"/>
            <a:ext cx="10351752" cy="1368183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B4C59C-03E8-4E6C-AC07-A09A315F2B87}" type="datetimeFigureOut">
              <a:rPr lang="en-US" smtClean="0"/>
              <a:t>30-Oct-19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31856B-48A9-4708-863D-A588564B9F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316611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5106026" cy="342410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6172200" y="2367092"/>
            <a:ext cx="5105400" cy="342410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B4C59C-03E8-4E6C-AC07-A09A315F2B87}" type="datetimeFigureOut">
              <a:rPr lang="en-US" smtClean="0"/>
              <a:t>30-Oct-19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31856B-48A9-4708-863D-A588564B9F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613471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6328" y="2371018"/>
            <a:ext cx="487347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913774" y="3051012"/>
            <a:ext cx="5106027" cy="274018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96423" y="2371018"/>
            <a:ext cx="488180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6172200" y="3051012"/>
            <a:ext cx="5105401" cy="274018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B4C59C-03E8-4E6C-AC07-A09A315F2B87}" type="datetimeFigureOut">
              <a:rPr lang="en-US" smtClean="0"/>
              <a:t>30-Oct-19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31856B-48A9-4708-863D-A588564B9F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847254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B4C59C-03E8-4E6C-AC07-A09A315F2B87}" type="datetimeFigureOut">
              <a:rPr lang="en-US" smtClean="0"/>
              <a:t>30-Oct-19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31856B-48A9-4708-863D-A588564B9F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857694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B4C59C-03E8-4E6C-AC07-A09A315F2B87}" type="datetimeFigureOut">
              <a:rPr lang="en-US" smtClean="0"/>
              <a:t>30-Oct-19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31856B-48A9-4708-863D-A588564B9F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723256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609600"/>
            <a:ext cx="3935688" cy="2023252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78062" y="609600"/>
            <a:ext cx="6200163" cy="518159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2632852"/>
            <a:ext cx="3935689" cy="3158348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B4C59C-03E8-4E6C-AC07-A09A315F2B87}" type="datetimeFigureOut">
              <a:rPr lang="en-US" smtClean="0"/>
              <a:t>30-Oct-19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31856B-48A9-4708-863D-A588564B9F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93848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B072CB-722D-436B-840F-429BD0FF39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9603A58-A9CE-42A8-80A2-8B158C4A726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BF1B1FC-835D-4793-B007-E392F97C02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B4C59C-03E8-4E6C-AC07-A09A315F2B87}" type="datetimeFigureOut">
              <a:rPr lang="en-US" smtClean="0"/>
              <a:t>30-Oct-19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56617C3-1031-41C8-A8E7-7C5FA97EDC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B7810B7-C656-4409-A1F3-B17588D0E2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31856B-48A9-4708-863D-A588564B9F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564195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5934969" cy="2023254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24803" y="609601"/>
            <a:ext cx="3255358" cy="5181600"/>
          </a:xfrm>
          <a:prstGeom prst="roundRect">
            <a:avLst>
              <a:gd name="adj" fmla="val 494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2632852"/>
            <a:ext cx="5934949" cy="3158347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B4C59C-03E8-4E6C-AC07-A09A315F2B87}" type="datetimeFigureOut">
              <a:rPr lang="en-US" smtClean="0"/>
              <a:t>30-Oct-19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31856B-48A9-4708-863D-A588564B9F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767792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4" y="4289374"/>
            <a:ext cx="10364432" cy="81161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84744" y="698261"/>
            <a:ext cx="9822532" cy="3214136"/>
          </a:xfrm>
          <a:prstGeom prst="roundRect">
            <a:avLst>
              <a:gd name="adj" fmla="val 4944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5108728"/>
            <a:ext cx="10364452" cy="682472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B4C59C-03E8-4E6C-AC07-A09A315F2B87}" type="datetimeFigureOut">
              <a:rPr lang="en-US" smtClean="0"/>
              <a:t>30-Oct-19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31856B-48A9-4708-863D-A588564B9F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284285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599"/>
            <a:ext cx="10364452" cy="3427245"/>
          </a:xfrm>
        </p:spPr>
        <p:txBody>
          <a:bodyPr anchor="ctr"/>
          <a:lstStyle>
            <a:lvl1pPr algn="ctr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204821"/>
            <a:ext cx="10364452" cy="1586380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B4C59C-03E8-4E6C-AC07-A09A315F2B87}" type="datetimeFigureOut">
              <a:rPr lang="en-US" smtClean="0"/>
              <a:t>30-Oct-19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31856B-48A9-4708-863D-A588564B9F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175445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59478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4372796"/>
            <a:ext cx="10364452" cy="1421053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B4C59C-03E8-4E6C-AC07-A09A315F2B87}" type="datetimeFigureOut">
              <a:rPr lang="en-US" smtClean="0"/>
              <a:t>30-Oct-19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31856B-48A9-4708-863D-A588564B9FB6}" type="slidenum">
              <a:rPr lang="en-US" smtClean="0"/>
              <a:t>‹#›</a:t>
            </a:fld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1001488" y="75416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557558" y="29935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7615421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2138721"/>
            <a:ext cx="10364452" cy="2511835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662335"/>
            <a:ext cx="10364452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B4C59C-03E8-4E6C-AC07-A09A315F2B87}" type="datetimeFigureOut">
              <a:rPr lang="en-US" smtClean="0"/>
              <a:t>30-Oct-19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31856B-48A9-4708-863D-A588564B9F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616326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10364452" cy="1605094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74" y="2367093"/>
            <a:ext cx="329897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74" y="2943355"/>
            <a:ext cx="3298976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52389" y="2367093"/>
            <a:ext cx="329152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1348" y="2943355"/>
            <a:ext cx="3303351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2367093"/>
            <a:ext cx="33049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73298" y="2943355"/>
            <a:ext cx="3304928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B4C59C-03E8-4E6C-AC07-A09A315F2B87}" type="datetimeFigureOut">
              <a:rPr lang="en-US" smtClean="0"/>
              <a:t>30-Oct-19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31856B-48A9-4708-863D-A588564B9F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932301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74" y="610772"/>
            <a:ext cx="10364452" cy="160392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74" y="4204820"/>
            <a:ext cx="3296409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913774" y="2367093"/>
            <a:ext cx="3296409" cy="1524000"/>
          </a:xfrm>
          <a:prstGeom prst="roundRect">
            <a:avLst>
              <a:gd name="adj" fmla="val 936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74" y="4781082"/>
            <a:ext cx="3296409" cy="101011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59" y="4204820"/>
            <a:ext cx="33018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41348" y="2367093"/>
            <a:ext cx="3303352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348" y="4781080"/>
            <a:ext cx="3303352" cy="101011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4204820"/>
            <a:ext cx="330068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973298" y="2367093"/>
            <a:ext cx="3304928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73173" y="4781078"/>
            <a:ext cx="3305053" cy="1010121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B4C59C-03E8-4E6C-AC07-A09A315F2B87}" type="datetimeFigureOut">
              <a:rPr lang="en-US" smtClean="0"/>
              <a:t>30-Oct-19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31856B-48A9-4708-863D-A588564B9F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260611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2367093"/>
            <a:ext cx="10364452" cy="342410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B4C59C-03E8-4E6C-AC07-A09A315F2B87}" type="datetimeFigureOut">
              <a:rPr lang="en-US" smtClean="0"/>
              <a:t>30-Oct-19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31856B-48A9-4708-863D-A588564B9F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135517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609601"/>
            <a:ext cx="2553326" cy="518159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609601"/>
            <a:ext cx="7658724" cy="518159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B4C59C-03E8-4E6C-AC07-A09A315F2B87}" type="datetimeFigureOut">
              <a:rPr lang="en-US" smtClean="0"/>
              <a:t>30-Oct-19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31856B-48A9-4708-863D-A588564B9F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776402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B4C59C-03E8-4E6C-AC07-A09A315F2B87}" type="datetimeFigureOut">
              <a:rPr lang="en-US" smtClean="0"/>
              <a:t>30-Oct-19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31856B-48A9-4708-863D-A588564B9F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16280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EBC0D5-1A68-4F89-AE38-C1A6D33680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8C30CEF-7E9B-4B69-B4F0-2C4D9785B64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DF0AA01-7F8A-4A92-AD81-32FF3E8040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B4C59C-03E8-4E6C-AC07-A09A315F2B87}" type="datetimeFigureOut">
              <a:rPr lang="en-US" smtClean="0"/>
              <a:t>30-Oct-19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EAC7D1B-0E55-414E-9935-1D75FE9E5E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034A237-90E5-4418-AD18-DE5E3FF187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31856B-48A9-4708-863D-A588564B9F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3412958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B4C59C-03E8-4E6C-AC07-A09A315F2B87}" type="datetimeFigureOut">
              <a:rPr lang="en-US" smtClean="0"/>
              <a:t>30-Oct-19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31856B-48A9-4708-863D-A588564B9F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9032911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B4C59C-03E8-4E6C-AC07-A09A315F2B87}" type="datetimeFigureOut">
              <a:rPr lang="en-US" smtClean="0"/>
              <a:t>30-Oct-19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31856B-48A9-4708-863D-A588564B9F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9531465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B4C59C-03E8-4E6C-AC07-A09A315F2B87}" type="datetimeFigureOut">
              <a:rPr lang="en-US" smtClean="0"/>
              <a:t>30-Oct-19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31856B-48A9-4708-863D-A588564B9F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943173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B4C59C-03E8-4E6C-AC07-A09A315F2B87}" type="datetimeFigureOut">
              <a:rPr lang="en-US" smtClean="0"/>
              <a:t>30-Oct-19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31856B-48A9-4708-863D-A588564B9F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3144826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B4C59C-03E8-4E6C-AC07-A09A315F2B87}" type="datetimeFigureOut">
              <a:rPr lang="en-US" smtClean="0"/>
              <a:t>30-Oct-19</a:t>
            </a:fld>
            <a:endParaRPr lang="en-US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31856B-48A9-4708-863D-A588564B9F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7117200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B4C59C-03E8-4E6C-AC07-A09A315F2B87}" type="datetimeFigureOut">
              <a:rPr lang="en-US" smtClean="0"/>
              <a:t>30-Oct-19</a:t>
            </a:fld>
            <a:endParaRPr lang="en-U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31856B-48A9-4708-863D-A588564B9F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6677343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3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B4C59C-03E8-4E6C-AC07-A09A315F2B87}" type="datetimeFigureOut">
              <a:rPr lang="en-US" smtClean="0"/>
              <a:t>30-Oct-19</a:t>
            </a:fld>
            <a:endParaRPr lang="en-US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31856B-48A9-4708-863D-A588564B9F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3119176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B4C59C-03E8-4E6C-AC07-A09A315F2B87}" type="datetimeFigureOut">
              <a:rPr lang="en-US" smtClean="0"/>
              <a:t>30-Oct-19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31856B-48A9-4708-863D-A588564B9F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3961913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B4C59C-03E8-4E6C-AC07-A09A315F2B87}" type="datetimeFigureOut">
              <a:rPr lang="en-US" smtClean="0"/>
              <a:t>30-Oct-19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31856B-48A9-4708-863D-A588564B9F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4519366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B4C59C-03E8-4E6C-AC07-A09A315F2B87}" type="datetimeFigureOut">
              <a:rPr lang="en-US" smtClean="0"/>
              <a:t>30-Oct-19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31856B-48A9-4708-863D-A588564B9F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44196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72A8C7-8157-433D-B02B-1A45138F2A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0AF18E1-40D9-4000-8368-072C0B117BF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C9BE6AF-25B7-45C5-B5B6-3B3D3EE87A3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4301E5D-714A-4531-9738-AF4F0433EA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B4C59C-03E8-4E6C-AC07-A09A315F2B87}" type="datetimeFigureOut">
              <a:rPr lang="en-US" smtClean="0"/>
              <a:t>30-Oct-19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737CAC3-79BE-41ED-8C91-63550B2418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F6B7D31-6028-443C-9C85-2B2E3E3AAB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31856B-48A9-4708-863D-A588564B9F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2684189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400" y="3771174"/>
            <a:ext cx="727964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B4C59C-03E8-4E6C-AC07-A09A315F2B87}" type="datetimeFigureOut">
              <a:rPr lang="en-US" smtClean="0"/>
              <a:t>30-Oct-19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31856B-48A9-4708-863D-A588564B9FB6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634368610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B4C59C-03E8-4E6C-AC07-A09A315F2B87}" type="datetimeFigureOut">
              <a:rPr lang="en-US" smtClean="0"/>
              <a:t>30-Oct-19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31856B-48A9-4708-863D-A588564B9F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7451317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B4C59C-03E8-4E6C-AC07-A09A315F2B87}" type="datetimeFigureOut">
              <a:rPr lang="en-US" smtClean="0"/>
              <a:t>30-Oct-19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31856B-48A9-4708-863D-A588564B9F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7233886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B4C59C-03E8-4E6C-AC07-A09A315F2B87}" type="datetimeFigureOut">
              <a:rPr lang="en-US" smtClean="0"/>
              <a:t>30-Oct-19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31856B-48A9-4708-863D-A588564B9F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3991230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B4C59C-03E8-4E6C-AC07-A09A315F2B87}" type="datetimeFigureOut">
              <a:rPr lang="en-US" smtClean="0"/>
              <a:t>30-Oct-19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31856B-48A9-4708-863D-A588564B9F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5012414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B4C59C-03E8-4E6C-AC07-A09A315F2B87}" type="datetimeFigureOut">
              <a:rPr lang="en-US" smtClean="0"/>
              <a:t>30-Oct-19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31856B-48A9-4708-863D-A588564B9F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48883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7E2C93-B05A-4C92-80EF-BF48EFC500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AEC4134-982C-4308-82DD-5144291E28E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BCA47E4-AF9B-458D-97B1-A1D5187443F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CA56918-3F6A-4DE2-8C70-180A18AC1CF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11F0455-F2DF-4AA8-AEFC-2F7A25C48E7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09E0627-5348-49D5-BA98-AF9BC673E8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B4C59C-03E8-4E6C-AC07-A09A315F2B87}" type="datetimeFigureOut">
              <a:rPr lang="en-US" smtClean="0"/>
              <a:t>30-Oct-19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AE6D0D30-A4BC-4BB1-B81A-BA4BB516B5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0D8058A-A010-4D6D-918A-DB5D13BCBE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31856B-48A9-4708-863D-A588564B9F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72458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83B277-2D97-4F29-BDC0-07C7752F7F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BE95CE9-E0D5-42B3-992A-11E8EB95B3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B4C59C-03E8-4E6C-AC07-A09A315F2B87}" type="datetimeFigureOut">
              <a:rPr lang="en-US" smtClean="0"/>
              <a:t>30-Oct-19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8D4AC33-4513-4851-AAF0-963A135B4C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5466A54-5F69-435A-913A-E543B99C95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31856B-48A9-4708-863D-A588564B9F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49985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F9AFBBF-39FB-46EF-B69D-B3C65DF065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B4C59C-03E8-4E6C-AC07-A09A315F2B87}" type="datetimeFigureOut">
              <a:rPr lang="en-US" smtClean="0"/>
              <a:t>30-Oct-19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CD8768C-B95F-44A6-AB78-C15F63100E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D59E0E6-F4E9-4317-9934-B9D562A0F7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31856B-48A9-4708-863D-A588564B9F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79389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34D009-576B-40BA-9050-712DE739C7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B26D396-883F-4A23-BAD6-3B2BD9726A3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DE49C24-1A01-4C33-B0C4-DB1EA186BF6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AB5688E-F52E-4914-A477-DD08BA7EAA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B4C59C-03E8-4E6C-AC07-A09A315F2B87}" type="datetimeFigureOut">
              <a:rPr lang="en-US" smtClean="0"/>
              <a:t>30-Oct-19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AAA289B-6160-489D-A928-8546496AF2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AD73599-378B-4D0B-B339-40DE5FB6E9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31856B-48A9-4708-863D-A588564B9F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94457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72ABD0-91C7-4F62-845B-3C09BC2A47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D39D232-5B86-4941-8279-92B53554111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EDF8263-014E-4967-A197-F3AEDB7580B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B94D716-77D2-43E9-BE23-DCEB4A6C5A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B4C59C-03E8-4E6C-AC07-A09A315F2B87}" type="datetimeFigureOut">
              <a:rPr lang="en-US" smtClean="0"/>
              <a:t>30-Oct-19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D90F785-EC65-4A3C-84E5-E246544480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E3639E5-D285-4D1A-91F7-259B8A558D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31856B-48A9-4708-863D-A588564B9F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86502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18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17" Type="http://schemas.openxmlformats.org/officeDocument/2006/relationships/slideLayout" Target="../slideLayouts/slideLayout28.xml"/><Relationship Id="rId2" Type="http://schemas.openxmlformats.org/officeDocument/2006/relationships/slideLayout" Target="../slideLayouts/slideLayout13.xml"/><Relationship Id="rId16" Type="http://schemas.openxmlformats.org/officeDocument/2006/relationships/slideLayout" Target="../slideLayouts/slideLayout27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21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6.xml"/><Relationship Id="rId13" Type="http://schemas.openxmlformats.org/officeDocument/2006/relationships/slideLayout" Target="../slideLayouts/slideLayout41.xml"/><Relationship Id="rId18" Type="http://schemas.openxmlformats.org/officeDocument/2006/relationships/theme" Target="../theme/theme3.xml"/><Relationship Id="rId3" Type="http://schemas.openxmlformats.org/officeDocument/2006/relationships/slideLayout" Target="../slideLayouts/slideLayout31.xml"/><Relationship Id="rId21" Type="http://schemas.openxmlformats.org/officeDocument/2006/relationships/image" Target="../media/image7.png"/><Relationship Id="rId7" Type="http://schemas.openxmlformats.org/officeDocument/2006/relationships/slideLayout" Target="../slideLayouts/slideLayout35.xml"/><Relationship Id="rId12" Type="http://schemas.openxmlformats.org/officeDocument/2006/relationships/slideLayout" Target="../slideLayouts/slideLayout40.xml"/><Relationship Id="rId17" Type="http://schemas.openxmlformats.org/officeDocument/2006/relationships/slideLayout" Target="../slideLayouts/slideLayout45.xml"/><Relationship Id="rId2" Type="http://schemas.openxmlformats.org/officeDocument/2006/relationships/slideLayout" Target="../slideLayouts/slideLayout30.xml"/><Relationship Id="rId16" Type="http://schemas.openxmlformats.org/officeDocument/2006/relationships/slideLayout" Target="../slideLayouts/slideLayout44.xml"/><Relationship Id="rId20" Type="http://schemas.openxmlformats.org/officeDocument/2006/relationships/image" Target="../media/image6.png"/><Relationship Id="rId1" Type="http://schemas.openxmlformats.org/officeDocument/2006/relationships/slideLayout" Target="../slideLayouts/slideLayout29.xml"/><Relationship Id="rId6" Type="http://schemas.openxmlformats.org/officeDocument/2006/relationships/slideLayout" Target="../slideLayouts/slideLayout34.xml"/><Relationship Id="rId11" Type="http://schemas.openxmlformats.org/officeDocument/2006/relationships/slideLayout" Target="../slideLayouts/slideLayout39.xml"/><Relationship Id="rId5" Type="http://schemas.openxmlformats.org/officeDocument/2006/relationships/slideLayout" Target="../slideLayouts/slideLayout33.xml"/><Relationship Id="rId15" Type="http://schemas.openxmlformats.org/officeDocument/2006/relationships/slideLayout" Target="../slideLayouts/slideLayout43.xml"/><Relationship Id="rId10" Type="http://schemas.openxmlformats.org/officeDocument/2006/relationships/slideLayout" Target="../slideLayouts/slideLayout38.xml"/><Relationship Id="rId19" Type="http://schemas.openxmlformats.org/officeDocument/2006/relationships/image" Target="../media/image5.png"/><Relationship Id="rId4" Type="http://schemas.openxmlformats.org/officeDocument/2006/relationships/slideLayout" Target="../slideLayouts/slideLayout32.xml"/><Relationship Id="rId9" Type="http://schemas.openxmlformats.org/officeDocument/2006/relationships/slideLayout" Target="../slideLayouts/slideLayout37.xml"/><Relationship Id="rId14" Type="http://schemas.openxmlformats.org/officeDocument/2006/relationships/slideLayout" Target="../slideLayouts/slideLayout42.xml"/><Relationship Id="rId22" Type="http://schemas.openxmlformats.org/officeDocument/2006/relationships/image" Target="../media/image8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524806A-69E2-48FD-9498-127F36A0B1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CC42477-A01D-436C-A994-6EC0898DCF4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4A5EE0B-3375-4728-B812-413F3AEF0B3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AB4C59C-03E8-4E6C-AC07-A09A315F2B87}" type="datetimeFigureOut">
              <a:rPr lang="en-US" smtClean="0"/>
              <a:t>30-Oct-19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0CC0517-DD07-4C07-B36C-D09B53C0F6D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77D884C-94E9-415A-97E7-35284E36003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31856B-48A9-4708-863D-A588564B9F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44323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5" y="2367093"/>
            <a:ext cx="10364452" cy="34241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7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CAB4C59C-03E8-4E6C-AC07-A09A315F2B87}" type="datetimeFigureOut">
              <a:rPr lang="en-US" smtClean="0"/>
              <a:t>30-Oct-19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74" y="5883275"/>
            <a:ext cx="667288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6421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8431856B-48A9-4708-863D-A588564B9F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5964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tx1"/>
        </a:buClr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CAB4C59C-03E8-4E6C-AC07-A09A315F2B87}" type="datetimeFigureOut">
              <a:rPr lang="en-US" smtClean="0"/>
              <a:t>30-Oct-19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31856B-48A9-4708-863D-A588564B9F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1953373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  <p:sldLayoutId id="2147483690" r:id="rId12"/>
    <p:sldLayoutId id="2147483691" r:id="rId13"/>
    <p:sldLayoutId id="2147483692" r:id="rId14"/>
    <p:sldLayoutId id="2147483693" r:id="rId15"/>
    <p:sldLayoutId id="2147483694" r:id="rId16"/>
    <p:sldLayoutId id="2147483695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06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5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1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18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18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18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26.png"/><Relationship Id="rId4" Type="http://schemas.openxmlformats.org/officeDocument/2006/relationships/image" Target="../media/image25.gi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tmp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8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18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546251" y="717378"/>
            <a:ext cx="6552917" cy="1735661"/>
          </a:xfrm>
          <a:prstGeom prst="rect">
            <a:avLst/>
          </a:prstGeom>
          <a:noFill/>
        </p:spPr>
        <p:txBody>
          <a:bodyPr wrap="square" rtlCol="0">
            <a:prstTxWarp prst="textWave1">
              <a:avLst/>
            </a:prstTxWarp>
            <a:spAutoFit/>
          </a:bodyPr>
          <a:lstStyle/>
          <a:p>
            <a:r>
              <a:rPr lang="en-US" sz="9600" dirty="0" err="1">
                <a:ln w="28575">
                  <a:solidFill>
                    <a:srgbClr val="C00000"/>
                  </a:solidFill>
                </a:ln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সবাইকে</a:t>
            </a:r>
            <a:r>
              <a:rPr lang="en-US" sz="9600" dirty="0">
                <a:ln w="28575">
                  <a:solidFill>
                    <a:srgbClr val="C00000"/>
                  </a:solidFill>
                </a:ln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9600" dirty="0" err="1">
                <a:ln w="28575">
                  <a:solidFill>
                    <a:srgbClr val="C00000"/>
                  </a:solidFill>
                </a:ln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শুভেচ্ছা</a:t>
            </a:r>
            <a:r>
              <a:rPr lang="en-US" sz="9600" dirty="0">
                <a:ln w="28575">
                  <a:solidFill>
                    <a:srgbClr val="C00000"/>
                  </a:solidFill>
                </a:ln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61CAF4B-6088-411C-BD53-E8F997EEA26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47733" y="2142467"/>
            <a:ext cx="4896533" cy="4715533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05D47E6B-1D94-48AC-BCAD-5E23BC6EBA2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659" y="1585208"/>
            <a:ext cx="1950889" cy="514547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727B5674-C686-4433-9D5A-1D58C448963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23871" y="1585208"/>
            <a:ext cx="1950889" cy="51454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32151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D6D1DF2A-1702-4C3F-B24B-A2F42BC12CA5}"/>
              </a:ext>
            </a:extLst>
          </p:cNvPr>
          <p:cNvCxnSpPr>
            <a:cxnSpLocks/>
          </p:cNvCxnSpPr>
          <p:nvPr/>
        </p:nvCxnSpPr>
        <p:spPr>
          <a:xfrm flipH="1">
            <a:off x="7289718" y="407963"/>
            <a:ext cx="1871002" cy="3021037"/>
          </a:xfrm>
          <a:prstGeom prst="line">
            <a:avLst/>
          </a:prstGeom>
          <a:ln w="762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0CAB2992-915C-43AA-AFC5-E69DB2B2B74D}"/>
              </a:ext>
            </a:extLst>
          </p:cNvPr>
          <p:cNvCxnSpPr>
            <a:cxnSpLocks/>
          </p:cNvCxnSpPr>
          <p:nvPr/>
        </p:nvCxnSpPr>
        <p:spPr>
          <a:xfrm>
            <a:off x="9160720" y="450166"/>
            <a:ext cx="1842867" cy="2978834"/>
          </a:xfrm>
          <a:prstGeom prst="line">
            <a:avLst/>
          </a:prstGeom>
          <a:ln w="762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C4E1BA76-D17A-44D4-8AB3-69A8F7BF9F54}"/>
              </a:ext>
            </a:extLst>
          </p:cNvPr>
          <p:cNvCxnSpPr>
            <a:cxnSpLocks/>
          </p:cNvCxnSpPr>
          <p:nvPr/>
        </p:nvCxnSpPr>
        <p:spPr>
          <a:xfrm>
            <a:off x="7289717" y="3400864"/>
            <a:ext cx="3713870" cy="0"/>
          </a:xfrm>
          <a:prstGeom prst="line">
            <a:avLst/>
          </a:prstGeom>
          <a:ln w="762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0701C4FA-6977-410A-90B8-CAB087767618}"/>
              </a:ext>
            </a:extLst>
          </p:cNvPr>
          <p:cNvCxnSpPr>
            <a:cxnSpLocks/>
          </p:cNvCxnSpPr>
          <p:nvPr/>
        </p:nvCxnSpPr>
        <p:spPr>
          <a:xfrm>
            <a:off x="12478385" y="863600"/>
            <a:ext cx="1842867" cy="2711444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9D0DA582-FEE7-40D6-A7EE-03EECDE2DF89}"/>
              </a:ext>
            </a:extLst>
          </p:cNvPr>
          <p:cNvCxnSpPr>
            <a:cxnSpLocks/>
          </p:cNvCxnSpPr>
          <p:nvPr/>
        </p:nvCxnSpPr>
        <p:spPr>
          <a:xfrm flipV="1">
            <a:off x="2521005" y="7097178"/>
            <a:ext cx="3456461" cy="522823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8ECCB254-FA39-4A2E-950D-6B1B8055959D}"/>
              </a:ext>
            </a:extLst>
          </p:cNvPr>
          <p:cNvCxnSpPr>
            <a:cxnSpLocks/>
          </p:cNvCxnSpPr>
          <p:nvPr/>
        </p:nvCxnSpPr>
        <p:spPr>
          <a:xfrm flipH="1">
            <a:off x="-2300423" y="863600"/>
            <a:ext cx="1572290" cy="3234267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2" name="TextBox 71">
            <a:extLst>
              <a:ext uri="{FF2B5EF4-FFF2-40B4-BE49-F238E27FC236}">
                <a16:creationId xmlns:a16="http://schemas.microsoft.com/office/drawing/2014/main" id="{3E33113E-83BA-4B49-AED3-A987DE3CCC18}"/>
              </a:ext>
            </a:extLst>
          </p:cNvPr>
          <p:cNvSpPr txBox="1"/>
          <p:nvPr/>
        </p:nvSpPr>
        <p:spPr>
          <a:xfrm>
            <a:off x="220133" y="4538133"/>
            <a:ext cx="11684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৩টি স</a:t>
            </a:r>
            <a:r>
              <a:rPr lang="bn-IN" sz="60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6000" dirty="0" err="1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লরেখা</a:t>
            </a:r>
            <a:r>
              <a:rPr lang="en-US" sz="60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দ্বারা</a:t>
            </a:r>
            <a:r>
              <a:rPr lang="en-US" sz="60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আবদ্</a:t>
            </a:r>
            <a:r>
              <a:rPr lang="bn-IN" sz="60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ধ</a:t>
            </a:r>
            <a:r>
              <a:rPr lang="en-US" sz="60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60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</a:t>
            </a:r>
            <a:r>
              <a:rPr lang="en-US" sz="6000" dirty="0" err="1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কৃতিকে</a:t>
            </a:r>
            <a:r>
              <a:rPr lang="en-US" sz="60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ত্রিভুজ</a:t>
            </a:r>
            <a:r>
              <a:rPr lang="en-US" sz="60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বলে</a:t>
            </a:r>
            <a:r>
              <a:rPr lang="en-US" sz="60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4800" dirty="0">
              <a:solidFill>
                <a:srgbClr val="0070C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283098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417 -4.07407E-6 L 0.35612 0.01991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008" y="99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13 -1.11111E-6 L -0.72878 0.01991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6445" y="99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6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287 0.02291 L -0.04154 -0.50232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40" y="-2627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1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30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31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3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33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2385"/>
            </a:avLst>
          </a:prstGeom>
          <a:solidFill>
            <a:schemeClr val="tx2">
              <a:lumMod val="40000"/>
              <a:lumOff val="60000"/>
            </a:schemeClr>
          </a:solidFill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533" y="1808642"/>
            <a:ext cx="6586330" cy="42291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38678" y="2002221"/>
            <a:ext cx="4633823" cy="369028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27533" y="280499"/>
            <a:ext cx="4887311" cy="707886"/>
          </a:xfrm>
          <a:prstGeom prst="rect">
            <a:avLst/>
          </a:prstGeom>
          <a:noFill/>
          <a:ln w="28575">
            <a:solidFill>
              <a:schemeClr val="tx1"/>
            </a:solidFill>
            <a:prstDash val="sysDash"/>
          </a:ln>
        </p:spPr>
        <p:txBody>
          <a:bodyPr wrap="square" rtlCol="0">
            <a:prstTxWarp prst="textTriangle">
              <a:avLst/>
            </a:prstTxWarp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r>
              <a:rPr lang="bn-BD" sz="4000" b="1" dirty="0">
                <a:ln/>
                <a:solidFill>
                  <a:schemeClr val="accent4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ছবিগুলোর আকৃতি কেমন? </a:t>
            </a:r>
            <a:endParaRPr lang="en-US" sz="4000" b="1" dirty="0">
              <a:ln/>
              <a:solidFill>
                <a:schemeClr val="accent4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8019738" y="568700"/>
            <a:ext cx="3867462" cy="769441"/>
          </a:xfrm>
          <a:prstGeom prst="rect">
            <a:avLst/>
          </a:prstGeom>
          <a:noFill/>
          <a:ln w="28575">
            <a:solidFill>
              <a:schemeClr val="tx1"/>
            </a:solidFill>
            <a:prstDash val="sysDash"/>
          </a:ln>
        </p:spPr>
        <p:txBody>
          <a:bodyPr wrap="square" rtlCol="0">
            <a:prstTxWarp prst="textCanUp">
              <a:avLst/>
            </a:prstTxWarp>
            <a:spAutoFit/>
          </a:bodyPr>
          <a:lstStyle/>
          <a:p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bn-BD" sz="4400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চারকোনা আকৃতি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82C8EC33-B97D-4F34-8423-DCBC9367E443}"/>
              </a:ext>
            </a:extLst>
          </p:cNvPr>
          <p:cNvCxnSpPr/>
          <p:nvPr/>
        </p:nvCxnSpPr>
        <p:spPr>
          <a:xfrm>
            <a:off x="520505" y="2630658"/>
            <a:ext cx="1167618" cy="267287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2E577F76-534C-4798-A5EB-917B75422BAB}"/>
              </a:ext>
            </a:extLst>
          </p:cNvPr>
          <p:cNvCxnSpPr/>
          <p:nvPr/>
        </p:nvCxnSpPr>
        <p:spPr>
          <a:xfrm flipV="1">
            <a:off x="1688123" y="2518117"/>
            <a:ext cx="4965895" cy="379828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D1311D44-E5DE-4180-B83A-7373855B31E4}"/>
              </a:ext>
            </a:extLst>
          </p:cNvPr>
          <p:cNvCxnSpPr>
            <a:cxnSpLocks/>
          </p:cNvCxnSpPr>
          <p:nvPr/>
        </p:nvCxnSpPr>
        <p:spPr>
          <a:xfrm>
            <a:off x="5199854" y="2321169"/>
            <a:ext cx="1439174" cy="196948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3AB1E06B-62F9-495F-A02F-A173CCAC7B90}"/>
              </a:ext>
            </a:extLst>
          </p:cNvPr>
          <p:cNvCxnSpPr/>
          <p:nvPr/>
        </p:nvCxnSpPr>
        <p:spPr>
          <a:xfrm flipV="1">
            <a:off x="519499" y="2321169"/>
            <a:ext cx="4695345" cy="309489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991F777C-F3E9-4871-9AC2-E2D6312C5AF7}"/>
              </a:ext>
            </a:extLst>
          </p:cNvPr>
          <p:cNvCxnSpPr/>
          <p:nvPr/>
        </p:nvCxnSpPr>
        <p:spPr>
          <a:xfrm>
            <a:off x="7555043" y="3847363"/>
            <a:ext cx="464695" cy="214971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65BAE152-0935-4551-812A-52E5F6E7AA11}"/>
              </a:ext>
            </a:extLst>
          </p:cNvPr>
          <p:cNvCxnSpPr/>
          <p:nvPr/>
        </p:nvCxnSpPr>
        <p:spPr>
          <a:xfrm flipV="1">
            <a:off x="7989757" y="3687580"/>
            <a:ext cx="3237876" cy="374754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2DFC7CCA-C8BC-48B3-A56A-EC058406126E}"/>
              </a:ext>
            </a:extLst>
          </p:cNvPr>
          <p:cNvCxnSpPr>
            <a:cxnSpLocks/>
          </p:cNvCxnSpPr>
          <p:nvPr/>
        </p:nvCxnSpPr>
        <p:spPr>
          <a:xfrm flipV="1">
            <a:off x="7555043" y="3567659"/>
            <a:ext cx="3119789" cy="279704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7C831286-4E73-4783-9463-FADCC1A3650A}"/>
              </a:ext>
            </a:extLst>
          </p:cNvPr>
          <p:cNvCxnSpPr/>
          <p:nvPr/>
        </p:nvCxnSpPr>
        <p:spPr>
          <a:xfrm>
            <a:off x="10674832" y="3567659"/>
            <a:ext cx="552801" cy="139852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759219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1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1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1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4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22" presetClass="entr" presetSubtype="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22" presetClass="entr" presetSubtype="1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22" presetClass="entr" presetSubtype="2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2845"/>
            </a:avLst>
          </a:prstGeom>
          <a:solidFill>
            <a:schemeClr val="accent6">
              <a:lumMod val="60000"/>
              <a:lumOff val="40000"/>
            </a:schemeClr>
          </a:solidFill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750" y="2487168"/>
            <a:ext cx="4997140" cy="3192634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99545" y="377357"/>
            <a:ext cx="8105284" cy="707886"/>
          </a:xfrm>
          <a:prstGeom prst="rect">
            <a:avLst/>
          </a:prstGeom>
          <a:noFill/>
          <a:ln>
            <a:solidFill>
              <a:schemeClr val="tx1"/>
            </a:solidFill>
            <a:prstDash val="dashDot"/>
          </a:ln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    </a:t>
            </a:r>
            <a:r>
              <a:rPr lang="en-US" sz="4000" b="1" dirty="0" err="1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latin typeface="NikoshBAN" panose="02000000000000000000" pitchFamily="2" charset="0"/>
                <a:cs typeface="NikoshBAN" panose="02000000000000000000" pitchFamily="2" charset="0"/>
              </a:rPr>
              <a:t>এবার</a:t>
            </a:r>
            <a:r>
              <a:rPr lang="en-US" sz="4000" b="1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latin typeface="NikoshBAN" panose="02000000000000000000" pitchFamily="2" charset="0"/>
                <a:cs typeface="NikoshBAN" panose="02000000000000000000" pitchFamily="2" charset="0"/>
              </a:rPr>
              <a:t>বল</a:t>
            </a:r>
            <a:r>
              <a:rPr lang="en-US" sz="4000" b="1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latin typeface="NikoshBAN" panose="02000000000000000000" pitchFamily="2" charset="0"/>
                <a:cs typeface="NikoshBAN" panose="02000000000000000000" pitchFamily="2" charset="0"/>
              </a:rPr>
              <a:t>এই</a:t>
            </a:r>
            <a:r>
              <a:rPr lang="en-US" sz="4000" b="1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latin typeface="NikoshBAN" panose="02000000000000000000" pitchFamily="2" charset="0"/>
                <a:cs typeface="NikoshBAN" panose="02000000000000000000" pitchFamily="2" charset="0"/>
              </a:rPr>
              <a:t>ছবিগুলোর</a:t>
            </a:r>
            <a:r>
              <a:rPr lang="en-US" sz="4000" b="1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latin typeface="NikoshBAN" panose="02000000000000000000" pitchFamily="2" charset="0"/>
                <a:cs typeface="NikoshBAN" panose="02000000000000000000" pitchFamily="2" charset="0"/>
              </a:rPr>
              <a:t>আকৃতি</a:t>
            </a:r>
            <a:r>
              <a:rPr lang="en-US" sz="4000" b="1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latin typeface="NikoshBAN" panose="02000000000000000000" pitchFamily="2" charset="0"/>
                <a:cs typeface="NikoshBAN" panose="02000000000000000000" pitchFamily="2" charset="0"/>
              </a:rPr>
              <a:t>কেমন</a:t>
            </a:r>
            <a:r>
              <a:rPr lang="en-US" sz="4000" b="1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latin typeface="NikoshBAN" panose="02000000000000000000" pitchFamily="2" charset="0"/>
                <a:cs typeface="NikoshBAN" panose="02000000000000000000" pitchFamily="2" charset="0"/>
              </a:rPr>
              <a:t>? 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8581869" y="1127385"/>
            <a:ext cx="3072467" cy="707886"/>
          </a:xfrm>
          <a:prstGeom prst="rect">
            <a:avLst/>
          </a:prstGeom>
          <a:noFill/>
          <a:ln>
            <a:solidFill>
              <a:schemeClr val="tx1"/>
            </a:solidFill>
            <a:prstDash val="dashDot"/>
          </a:ln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bn-BD" sz="4000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চারকোনা আকৃতি </a:t>
            </a:r>
            <a:endParaRPr lang="en-US" sz="4000" dirty="0">
              <a:ln w="0"/>
              <a:gradFill>
                <a:gsLst>
                  <a:gs pos="0">
                    <a:schemeClr val="accent5">
                      <a:lumMod val="50000"/>
                    </a:schemeClr>
                  </a:gs>
                  <a:gs pos="50000">
                    <a:schemeClr val="accent5"/>
                  </a:gs>
                  <a:gs pos="100000">
                    <a:schemeClr val="accent5">
                      <a:lumMod val="60000"/>
                      <a:lumOff val="40000"/>
                    </a:scheme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47379" y="2487168"/>
            <a:ext cx="4909984" cy="2889504"/>
          </a:xfrm>
          <a:prstGeom prst="rect">
            <a:avLst/>
          </a:prstGeom>
        </p:spPr>
      </p:pic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0FB8387E-CB28-4EB0-926A-34260693657B}"/>
              </a:ext>
            </a:extLst>
          </p:cNvPr>
          <p:cNvCxnSpPr/>
          <p:nvPr/>
        </p:nvCxnSpPr>
        <p:spPr>
          <a:xfrm>
            <a:off x="565750" y="2487168"/>
            <a:ext cx="0" cy="2889504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6A6747BA-4B69-4307-8D6F-281A42AC06A4}"/>
              </a:ext>
            </a:extLst>
          </p:cNvPr>
          <p:cNvCxnSpPr/>
          <p:nvPr/>
        </p:nvCxnSpPr>
        <p:spPr>
          <a:xfrm>
            <a:off x="5562890" y="2491665"/>
            <a:ext cx="0" cy="2889504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5B73A2F5-48EA-477E-BB54-C0F68216DD1C}"/>
              </a:ext>
            </a:extLst>
          </p:cNvPr>
          <p:cNvCxnSpPr/>
          <p:nvPr/>
        </p:nvCxnSpPr>
        <p:spPr>
          <a:xfrm>
            <a:off x="565750" y="2517148"/>
            <a:ext cx="4997140" cy="0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C8CB5CD4-D026-4C4D-96A5-8196A00E77DA}"/>
              </a:ext>
            </a:extLst>
          </p:cNvPr>
          <p:cNvCxnSpPr/>
          <p:nvPr/>
        </p:nvCxnSpPr>
        <p:spPr>
          <a:xfrm>
            <a:off x="565750" y="5346692"/>
            <a:ext cx="4997140" cy="0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1B5DD670-9DD7-418A-9DB3-4E3FF67D6AAE}"/>
              </a:ext>
            </a:extLst>
          </p:cNvPr>
          <p:cNvCxnSpPr>
            <a:cxnSpLocks/>
          </p:cNvCxnSpPr>
          <p:nvPr/>
        </p:nvCxnSpPr>
        <p:spPr>
          <a:xfrm>
            <a:off x="6347379" y="2487168"/>
            <a:ext cx="0" cy="2903295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17B02FD1-CFE1-4480-9140-4706E324A13A}"/>
              </a:ext>
            </a:extLst>
          </p:cNvPr>
          <p:cNvCxnSpPr/>
          <p:nvPr/>
        </p:nvCxnSpPr>
        <p:spPr>
          <a:xfrm>
            <a:off x="11227383" y="2487168"/>
            <a:ext cx="0" cy="2889504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65C03F59-82BB-4D3B-8F3D-BB607032FD9B}"/>
              </a:ext>
            </a:extLst>
          </p:cNvPr>
          <p:cNvCxnSpPr/>
          <p:nvPr/>
        </p:nvCxnSpPr>
        <p:spPr>
          <a:xfrm>
            <a:off x="6347379" y="2487168"/>
            <a:ext cx="4909984" cy="0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2E0D8322-51B6-440F-B058-831A6A6B2D32}"/>
              </a:ext>
            </a:extLst>
          </p:cNvPr>
          <p:cNvCxnSpPr/>
          <p:nvPr/>
        </p:nvCxnSpPr>
        <p:spPr>
          <a:xfrm>
            <a:off x="6347379" y="5390463"/>
            <a:ext cx="4909984" cy="0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Oval 22">
            <a:extLst>
              <a:ext uri="{FF2B5EF4-FFF2-40B4-BE49-F238E27FC236}">
                <a16:creationId xmlns:a16="http://schemas.microsoft.com/office/drawing/2014/main" id="{9CE27C22-5AE2-43F5-8225-523B028DEBE3}"/>
              </a:ext>
            </a:extLst>
          </p:cNvPr>
          <p:cNvSpPr/>
          <p:nvPr/>
        </p:nvSpPr>
        <p:spPr>
          <a:xfrm>
            <a:off x="7540055" y="2998038"/>
            <a:ext cx="2083628" cy="1976292"/>
          </a:xfrm>
          <a:prstGeom prst="ellipse">
            <a:avLst/>
          </a:prstGeom>
          <a:noFill/>
          <a:ln w="762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69500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1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2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1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2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23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E15BF732-1920-4D64-81DD-85B2293D31FA}"/>
              </a:ext>
            </a:extLst>
          </p:cNvPr>
          <p:cNvCxnSpPr/>
          <p:nvPr/>
        </p:nvCxnSpPr>
        <p:spPr>
          <a:xfrm>
            <a:off x="-323558" y="984738"/>
            <a:ext cx="0" cy="2236763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093201BF-093C-40DB-8ABE-01426855E7E1}"/>
              </a:ext>
            </a:extLst>
          </p:cNvPr>
          <p:cNvCxnSpPr/>
          <p:nvPr/>
        </p:nvCxnSpPr>
        <p:spPr>
          <a:xfrm>
            <a:off x="12787532" y="984738"/>
            <a:ext cx="0" cy="2236763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66DB7513-9F6A-4A72-B82C-C299A523D39C}"/>
              </a:ext>
            </a:extLst>
          </p:cNvPr>
          <p:cNvCxnSpPr>
            <a:cxnSpLocks/>
          </p:cNvCxnSpPr>
          <p:nvPr/>
        </p:nvCxnSpPr>
        <p:spPr>
          <a:xfrm>
            <a:off x="1041009" y="984738"/>
            <a:ext cx="3981157" cy="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599B480A-16C8-4597-B246-D9BCBE7F210E}"/>
              </a:ext>
            </a:extLst>
          </p:cNvPr>
          <p:cNvCxnSpPr>
            <a:cxnSpLocks/>
          </p:cNvCxnSpPr>
          <p:nvPr/>
        </p:nvCxnSpPr>
        <p:spPr>
          <a:xfrm>
            <a:off x="1041009" y="3151163"/>
            <a:ext cx="3981157" cy="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4D28AA4E-D27E-469A-9340-3670C64A4052}"/>
              </a:ext>
            </a:extLst>
          </p:cNvPr>
          <p:cNvCxnSpPr/>
          <p:nvPr/>
        </p:nvCxnSpPr>
        <p:spPr>
          <a:xfrm>
            <a:off x="7144719" y="953742"/>
            <a:ext cx="0" cy="2236763"/>
          </a:xfrm>
          <a:prstGeom prst="line">
            <a:avLst/>
          </a:prstGeom>
          <a:ln w="76200"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1A1D313F-7302-4470-87D9-49B4D3E878B0}"/>
              </a:ext>
            </a:extLst>
          </p:cNvPr>
          <p:cNvCxnSpPr>
            <a:cxnSpLocks/>
          </p:cNvCxnSpPr>
          <p:nvPr/>
        </p:nvCxnSpPr>
        <p:spPr>
          <a:xfrm>
            <a:off x="10879811" y="984738"/>
            <a:ext cx="0" cy="2166425"/>
          </a:xfrm>
          <a:prstGeom prst="line">
            <a:avLst/>
          </a:prstGeom>
          <a:ln w="76200"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848E1B38-DCC8-4522-9565-404D5B29D0D4}"/>
              </a:ext>
            </a:extLst>
          </p:cNvPr>
          <p:cNvCxnSpPr>
            <a:cxnSpLocks/>
          </p:cNvCxnSpPr>
          <p:nvPr/>
        </p:nvCxnSpPr>
        <p:spPr>
          <a:xfrm>
            <a:off x="7144719" y="984738"/>
            <a:ext cx="3735092" cy="0"/>
          </a:xfrm>
          <a:prstGeom prst="line">
            <a:avLst/>
          </a:prstGeom>
          <a:ln w="76200"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1D6B8AED-FF50-4DE8-AA8E-47BF0B151009}"/>
              </a:ext>
            </a:extLst>
          </p:cNvPr>
          <p:cNvCxnSpPr>
            <a:cxnSpLocks/>
          </p:cNvCxnSpPr>
          <p:nvPr/>
        </p:nvCxnSpPr>
        <p:spPr>
          <a:xfrm>
            <a:off x="7144719" y="3151163"/>
            <a:ext cx="3735092" cy="0"/>
          </a:xfrm>
          <a:prstGeom prst="line">
            <a:avLst/>
          </a:prstGeom>
          <a:ln w="76200"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Rectangle 30">
            <a:extLst>
              <a:ext uri="{FF2B5EF4-FFF2-40B4-BE49-F238E27FC236}">
                <a16:creationId xmlns:a16="http://schemas.microsoft.com/office/drawing/2014/main" id="{A1CF83DE-1E8F-4952-9E79-B393F79DADD2}"/>
              </a:ext>
            </a:extLst>
          </p:cNvPr>
          <p:cNvSpPr/>
          <p:nvPr/>
        </p:nvSpPr>
        <p:spPr>
          <a:xfrm>
            <a:off x="645166" y="4948256"/>
            <a:ext cx="11484541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IN" sz="54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৪</a:t>
            </a:r>
            <a:r>
              <a:rPr lang="en-US" sz="5400" dirty="0" err="1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টি</a:t>
            </a:r>
            <a:r>
              <a:rPr lang="en-US" sz="54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স</a:t>
            </a:r>
            <a:r>
              <a:rPr lang="bn-IN" sz="54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5400" dirty="0" err="1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লরেখা</a:t>
            </a:r>
            <a:r>
              <a:rPr lang="en-US" sz="54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দ্বারা</a:t>
            </a:r>
            <a:r>
              <a:rPr lang="en-US" sz="54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আবদ্</a:t>
            </a:r>
            <a:r>
              <a:rPr lang="bn-IN" sz="54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ধ</a:t>
            </a:r>
            <a:r>
              <a:rPr lang="en-US" sz="54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54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</a:t>
            </a:r>
            <a:r>
              <a:rPr lang="en-US" sz="5400" dirty="0" err="1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কৃতিকে</a:t>
            </a:r>
            <a:r>
              <a:rPr lang="en-US" sz="54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54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চতুর্ভুজ</a:t>
            </a:r>
            <a:r>
              <a:rPr lang="en-US" sz="54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বলে</a:t>
            </a:r>
            <a:r>
              <a:rPr lang="en-US" sz="54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</p:spTree>
    <p:extLst>
      <p:ext uri="{BB962C8B-B14F-4D97-AF65-F5344CB8AC3E}">
        <p14:creationId xmlns:p14="http://schemas.microsoft.com/office/powerpoint/2010/main" val="14446858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-1.48148E-6 L 0.11198 -1.48148E-6 " pathEditMode="relative" rAng="0" ptsTypes="AA">
                                      <p:cBhvr>
                                        <p:cTn id="13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599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352 -1.48148E-6 L -0.63815 -0.00486 " pathEditMode="relative" rAng="0" ptsTypes="AA">
                                      <p:cBhvr>
                                        <p:cTn id="24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1732" y="-25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1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2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43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44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4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4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1" y="0"/>
            <a:ext cx="12192000" cy="6858000"/>
          </a:xfrm>
          <a:prstGeom prst="frame">
            <a:avLst>
              <a:gd name="adj1" fmla="val 2385"/>
            </a:avLst>
          </a:prstGeom>
          <a:solidFill>
            <a:schemeClr val="accent1">
              <a:lumMod val="60000"/>
              <a:lumOff val="40000"/>
            </a:schemeClr>
          </a:solidFill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8955" y="1928296"/>
            <a:ext cx="3641892" cy="3532403"/>
          </a:xfrm>
          <a:prstGeom prst="rect">
            <a:avLst/>
          </a:prstGeom>
        </p:spPr>
      </p:pic>
      <p:sp>
        <p:nvSpPr>
          <p:cNvPr id="6" name="Donut 5"/>
          <p:cNvSpPr/>
          <p:nvPr/>
        </p:nvSpPr>
        <p:spPr>
          <a:xfrm>
            <a:off x="8395631" y="1928294"/>
            <a:ext cx="3245187" cy="3532404"/>
          </a:xfrm>
          <a:prstGeom prst="donut">
            <a:avLst/>
          </a:prstGeom>
          <a:solidFill>
            <a:srgbClr val="FFC000"/>
          </a:solidFill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112579" y="477524"/>
            <a:ext cx="7189076" cy="830997"/>
          </a:xfrm>
          <a:prstGeom prst="rect">
            <a:avLst/>
          </a:prstGeom>
          <a:ln w="3810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r>
              <a:rPr lang="en-US" sz="4000" b="1" dirty="0">
                <a:ln/>
                <a:solidFill>
                  <a:schemeClr val="accent4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     </a:t>
            </a:r>
            <a:r>
              <a:rPr lang="en-US" sz="4800" b="1" dirty="0" err="1">
                <a:ln/>
                <a:solidFill>
                  <a:schemeClr val="accent4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এই</a:t>
            </a:r>
            <a:r>
              <a:rPr lang="en-US" sz="4800" b="1" dirty="0">
                <a:ln/>
                <a:solidFill>
                  <a:schemeClr val="accent4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>
                <a:ln/>
                <a:solidFill>
                  <a:schemeClr val="accent4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ছবি</a:t>
            </a:r>
            <a:r>
              <a:rPr lang="bn-IN" sz="4800" b="1" dirty="0">
                <a:ln/>
                <a:solidFill>
                  <a:schemeClr val="accent4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টির</a:t>
            </a:r>
            <a:r>
              <a:rPr lang="en-US" sz="4800" b="1" dirty="0">
                <a:ln/>
                <a:solidFill>
                  <a:schemeClr val="accent4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>
                <a:ln/>
                <a:solidFill>
                  <a:schemeClr val="accent4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আকৃতি</a:t>
            </a:r>
            <a:r>
              <a:rPr lang="en-US" sz="4800" b="1" dirty="0">
                <a:ln/>
                <a:solidFill>
                  <a:schemeClr val="accent4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>
                <a:ln/>
                <a:solidFill>
                  <a:schemeClr val="accent4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কেমন</a:t>
            </a:r>
            <a:r>
              <a:rPr lang="en-US" sz="4800" b="1" dirty="0">
                <a:ln/>
                <a:solidFill>
                  <a:schemeClr val="accent4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? </a:t>
            </a:r>
            <a:endParaRPr lang="en-US" sz="4000" b="1" dirty="0">
              <a:ln/>
              <a:solidFill>
                <a:schemeClr val="accent4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085634" y="5572688"/>
            <a:ext cx="2396358" cy="1015663"/>
          </a:xfrm>
          <a:prstGeom prst="rect">
            <a:avLst/>
          </a:prstGeom>
          <a:ln w="28575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6000" dirty="0">
                <a:latin typeface="NikoshBAN" panose="02000000000000000000" pitchFamily="2" charset="0"/>
                <a:cs typeface="NikoshBAN" panose="02000000000000000000" pitchFamily="2" charset="0"/>
              </a:rPr>
              <a:t>   </a:t>
            </a:r>
            <a:r>
              <a:rPr lang="bn-BD" sz="60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গোল</a:t>
            </a:r>
            <a:r>
              <a:rPr lang="bn-BD" sz="6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6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305EFD58-9E58-4E73-A378-9E6A29DF9921}"/>
              </a:ext>
            </a:extLst>
          </p:cNvPr>
          <p:cNvSpPr/>
          <p:nvPr/>
        </p:nvSpPr>
        <p:spPr>
          <a:xfrm>
            <a:off x="661778" y="2082529"/>
            <a:ext cx="3376245" cy="3223935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65998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63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2.59259E-6 L 0.32487 -0.00533 " pathEditMode="relative" rAng="0" ptsTypes="AA">
                                      <p:cBhvr>
                                        <p:cTn id="23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237" y="-27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5" grpId="0" animBg="1"/>
      <p:bldP spid="5" grpId="1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2615"/>
            </a:avLst>
          </a:prstGeom>
          <a:solidFill>
            <a:schemeClr val="accent4">
              <a:lumMod val="40000"/>
              <a:lumOff val="60000"/>
            </a:schemeClr>
          </a:solidFill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16839" y="1608083"/>
            <a:ext cx="4331199" cy="4422098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 rot="18949906">
            <a:off x="-464107" y="2981619"/>
            <a:ext cx="6471525" cy="76944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এই ছবিগুলোর আকৃতি কেমন? </a:t>
            </a:r>
            <a:endParaRPr lang="en-US" sz="4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 rot="2163352">
            <a:off x="8803096" y="3436880"/>
            <a:ext cx="2748926" cy="1446550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8800" dirty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bn-BD" sz="8800" b="1" dirty="0">
                <a:ln/>
                <a:solidFill>
                  <a:srgbClr val="0070C0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গোল</a:t>
            </a:r>
            <a:r>
              <a:rPr lang="bn-BD" sz="8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8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777647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sosceles Triangle 1">
            <a:extLst>
              <a:ext uri="{FF2B5EF4-FFF2-40B4-BE49-F238E27FC236}">
                <a16:creationId xmlns:a16="http://schemas.microsoft.com/office/drawing/2014/main" id="{04079C88-B242-47E1-9A3E-7598060D7E94}"/>
              </a:ext>
            </a:extLst>
          </p:cNvPr>
          <p:cNvSpPr/>
          <p:nvPr/>
        </p:nvSpPr>
        <p:spPr>
          <a:xfrm>
            <a:off x="4169043" y="843192"/>
            <a:ext cx="4169044" cy="3425126"/>
          </a:xfrm>
          <a:prstGeom prst="triangle">
            <a:avLst/>
          </a:prstGeom>
          <a:noFill/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ight Brace 3">
            <a:extLst>
              <a:ext uri="{FF2B5EF4-FFF2-40B4-BE49-F238E27FC236}">
                <a16:creationId xmlns:a16="http://schemas.microsoft.com/office/drawing/2014/main" id="{7AEDC971-3BAB-413F-A8F3-F3C5C37D87CC}"/>
              </a:ext>
            </a:extLst>
          </p:cNvPr>
          <p:cNvSpPr/>
          <p:nvPr/>
        </p:nvSpPr>
        <p:spPr>
          <a:xfrm rot="19647198">
            <a:off x="7434366" y="284778"/>
            <a:ext cx="779193" cy="4046015"/>
          </a:xfrm>
          <a:prstGeom prst="rightBrace">
            <a:avLst>
              <a:gd name="adj1" fmla="val 8333"/>
              <a:gd name="adj2" fmla="val 52092"/>
            </a:avLst>
          </a:prstGeom>
          <a:ln w="5715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ight Brace 4">
            <a:extLst>
              <a:ext uri="{FF2B5EF4-FFF2-40B4-BE49-F238E27FC236}">
                <a16:creationId xmlns:a16="http://schemas.microsoft.com/office/drawing/2014/main" id="{26D3D944-13D6-443C-B3C0-2EFF13F34C62}"/>
              </a:ext>
            </a:extLst>
          </p:cNvPr>
          <p:cNvSpPr/>
          <p:nvPr/>
        </p:nvSpPr>
        <p:spPr>
          <a:xfrm rot="12675437">
            <a:off x="4323656" y="268164"/>
            <a:ext cx="779193" cy="4046015"/>
          </a:xfrm>
          <a:prstGeom prst="rightBrace">
            <a:avLst>
              <a:gd name="adj1" fmla="val 8333"/>
              <a:gd name="adj2" fmla="val 52092"/>
            </a:avLst>
          </a:prstGeom>
          <a:ln w="5715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ight Brace 5">
            <a:extLst>
              <a:ext uri="{FF2B5EF4-FFF2-40B4-BE49-F238E27FC236}">
                <a16:creationId xmlns:a16="http://schemas.microsoft.com/office/drawing/2014/main" id="{32C735E5-8310-4AF1-B9B3-01F8E3CF2F87}"/>
              </a:ext>
            </a:extLst>
          </p:cNvPr>
          <p:cNvSpPr/>
          <p:nvPr/>
        </p:nvSpPr>
        <p:spPr>
          <a:xfrm rot="5400000">
            <a:off x="5863968" y="2708529"/>
            <a:ext cx="779193" cy="4230555"/>
          </a:xfrm>
          <a:prstGeom prst="rightBrace">
            <a:avLst>
              <a:gd name="adj1" fmla="val 8333"/>
              <a:gd name="adj2" fmla="val 52092"/>
            </a:avLst>
          </a:prstGeom>
          <a:ln w="5715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hought Bubble: Cloud 8">
            <a:extLst>
              <a:ext uri="{FF2B5EF4-FFF2-40B4-BE49-F238E27FC236}">
                <a16:creationId xmlns:a16="http://schemas.microsoft.com/office/drawing/2014/main" id="{20B311E5-8F29-475A-BA8D-B5AE39DB43F9}"/>
              </a:ext>
            </a:extLst>
          </p:cNvPr>
          <p:cNvSpPr/>
          <p:nvPr/>
        </p:nvSpPr>
        <p:spPr>
          <a:xfrm rot="10800000">
            <a:off x="4431009" y="5696147"/>
            <a:ext cx="2557220" cy="1069383"/>
          </a:xfrm>
          <a:prstGeom prst="cloudCallou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0DB8F48-1FA0-4ABB-B217-91F1E8B5CC45}"/>
              </a:ext>
            </a:extLst>
          </p:cNvPr>
          <p:cNvSpPr txBox="1"/>
          <p:nvPr/>
        </p:nvSpPr>
        <p:spPr>
          <a:xfrm>
            <a:off x="5274589" y="5846118"/>
            <a:ext cx="164282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4400" b="1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বাহু</a:t>
            </a:r>
            <a:endParaRPr lang="en-US" sz="3600" b="1" dirty="0">
              <a:solidFill>
                <a:srgbClr val="0070C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Thought Bubble: Cloud 10">
            <a:extLst>
              <a:ext uri="{FF2B5EF4-FFF2-40B4-BE49-F238E27FC236}">
                <a16:creationId xmlns:a16="http://schemas.microsoft.com/office/drawing/2014/main" id="{771E0DB0-01B3-4911-9E4D-0D11C4DC8B48}"/>
              </a:ext>
            </a:extLst>
          </p:cNvPr>
          <p:cNvSpPr/>
          <p:nvPr/>
        </p:nvSpPr>
        <p:spPr>
          <a:xfrm rot="2723537">
            <a:off x="8117464" y="1188977"/>
            <a:ext cx="2557220" cy="1069383"/>
          </a:xfrm>
          <a:prstGeom prst="cloudCallou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A1315D04-41B1-4C8C-8D5C-97F923A00B9B}"/>
              </a:ext>
            </a:extLst>
          </p:cNvPr>
          <p:cNvSpPr txBox="1"/>
          <p:nvPr/>
        </p:nvSpPr>
        <p:spPr>
          <a:xfrm rot="3580681">
            <a:off x="8574663" y="1400502"/>
            <a:ext cx="164282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4400" b="1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বাহু</a:t>
            </a:r>
            <a:endParaRPr lang="en-US" sz="3600" b="1" dirty="0">
              <a:solidFill>
                <a:srgbClr val="0070C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3" name="Thought Bubble: Cloud 12">
            <a:extLst>
              <a:ext uri="{FF2B5EF4-FFF2-40B4-BE49-F238E27FC236}">
                <a16:creationId xmlns:a16="http://schemas.microsoft.com/office/drawing/2014/main" id="{A09C33D0-2727-4E3A-B1D3-9895D692A0D5}"/>
              </a:ext>
            </a:extLst>
          </p:cNvPr>
          <p:cNvSpPr/>
          <p:nvPr/>
        </p:nvSpPr>
        <p:spPr>
          <a:xfrm rot="18050915">
            <a:off x="2229075" y="848770"/>
            <a:ext cx="2557220" cy="1069383"/>
          </a:xfrm>
          <a:prstGeom prst="cloudCallou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345D8DE3-7AF5-4311-A237-8AF698DF6D76}"/>
              </a:ext>
            </a:extLst>
          </p:cNvPr>
          <p:cNvSpPr txBox="1"/>
          <p:nvPr/>
        </p:nvSpPr>
        <p:spPr>
          <a:xfrm rot="18908059">
            <a:off x="2686274" y="1060295"/>
            <a:ext cx="164282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4400" b="1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বাহু</a:t>
            </a:r>
            <a:endParaRPr lang="en-US" sz="3600" b="1" dirty="0">
              <a:solidFill>
                <a:srgbClr val="0070C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459736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2" presetClass="emph" presetSubtype="0" repeatCount="indefinite" fill="hold" grpId="1" nodeType="withEffect">
                                  <p:stCondLst>
                                    <p:cond delay="50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120000">
                                      <p:cBhvr>
                                        <p:cTn id="1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32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120000">
                                      <p:cBhvr>
                                        <p:cTn id="4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32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120000">
                                      <p:cBhvr>
                                        <p:cTn id="6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7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7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  <p:bldP spid="4" grpId="1" animBg="1"/>
      <p:bldP spid="5" grpId="0" animBg="1"/>
      <p:bldP spid="5" grpId="1" animBg="1"/>
      <p:bldP spid="6" grpId="0" animBg="1"/>
      <p:bldP spid="6" grpId="1" animBg="1"/>
      <p:bldP spid="9" grpId="0" animBg="1"/>
      <p:bldP spid="10" grpId="0"/>
      <p:bldP spid="11" grpId="0" animBg="1"/>
      <p:bldP spid="12" grpId="0"/>
      <p:bldP spid="13" grpId="0" animBg="1"/>
      <p:bldP spid="14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EE61F158-6DF6-43E0-8C3D-AE3215A28CC0}"/>
              </a:ext>
            </a:extLst>
          </p:cNvPr>
          <p:cNvCxnSpPr/>
          <p:nvPr/>
        </p:nvCxnSpPr>
        <p:spPr>
          <a:xfrm>
            <a:off x="3882683" y="2082018"/>
            <a:ext cx="0" cy="2405576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5115A63C-8935-4717-88ED-E305C58ED720}"/>
              </a:ext>
            </a:extLst>
          </p:cNvPr>
          <p:cNvCxnSpPr/>
          <p:nvPr/>
        </p:nvCxnSpPr>
        <p:spPr>
          <a:xfrm>
            <a:off x="7821637" y="2082018"/>
            <a:ext cx="0" cy="2405576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554A621E-E88B-4F19-B419-922DF1EBE915}"/>
              </a:ext>
            </a:extLst>
          </p:cNvPr>
          <p:cNvCxnSpPr>
            <a:cxnSpLocks/>
          </p:cNvCxnSpPr>
          <p:nvPr/>
        </p:nvCxnSpPr>
        <p:spPr>
          <a:xfrm>
            <a:off x="3882683" y="2082018"/>
            <a:ext cx="3938954" cy="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5D178F8F-575F-415A-8DFB-C2A052DFB2E9}"/>
              </a:ext>
            </a:extLst>
          </p:cNvPr>
          <p:cNvCxnSpPr>
            <a:cxnSpLocks/>
          </p:cNvCxnSpPr>
          <p:nvPr/>
        </p:nvCxnSpPr>
        <p:spPr>
          <a:xfrm>
            <a:off x="3882683" y="4459458"/>
            <a:ext cx="3938954" cy="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ight Brace 9">
            <a:extLst>
              <a:ext uri="{FF2B5EF4-FFF2-40B4-BE49-F238E27FC236}">
                <a16:creationId xmlns:a16="http://schemas.microsoft.com/office/drawing/2014/main" id="{987D013A-9550-40BD-B9F9-AD42F874A872}"/>
              </a:ext>
            </a:extLst>
          </p:cNvPr>
          <p:cNvSpPr/>
          <p:nvPr/>
        </p:nvSpPr>
        <p:spPr>
          <a:xfrm rot="10800000">
            <a:off x="2945035" y="2082006"/>
            <a:ext cx="774543" cy="2405577"/>
          </a:xfrm>
          <a:prstGeom prst="rightBrace">
            <a:avLst/>
          </a:prstGeom>
          <a:ln w="57150">
            <a:solidFill>
              <a:schemeClr val="accent4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ight Brace 10">
            <a:extLst>
              <a:ext uri="{FF2B5EF4-FFF2-40B4-BE49-F238E27FC236}">
                <a16:creationId xmlns:a16="http://schemas.microsoft.com/office/drawing/2014/main" id="{451EB997-5DB0-421A-BA8C-40BB867F27CE}"/>
              </a:ext>
            </a:extLst>
          </p:cNvPr>
          <p:cNvSpPr/>
          <p:nvPr/>
        </p:nvSpPr>
        <p:spPr>
          <a:xfrm>
            <a:off x="8007473" y="2066508"/>
            <a:ext cx="774543" cy="2405577"/>
          </a:xfrm>
          <a:prstGeom prst="rightBrace">
            <a:avLst/>
          </a:prstGeom>
          <a:ln w="57150">
            <a:solidFill>
              <a:schemeClr val="accent4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ight Brace 11">
            <a:extLst>
              <a:ext uri="{FF2B5EF4-FFF2-40B4-BE49-F238E27FC236}">
                <a16:creationId xmlns:a16="http://schemas.microsoft.com/office/drawing/2014/main" id="{7AB587D2-1A6A-4713-92F0-C308A96BFFDA}"/>
              </a:ext>
            </a:extLst>
          </p:cNvPr>
          <p:cNvSpPr/>
          <p:nvPr/>
        </p:nvSpPr>
        <p:spPr>
          <a:xfrm rot="16200000">
            <a:off x="5482119" y="-387758"/>
            <a:ext cx="774543" cy="3904480"/>
          </a:xfrm>
          <a:prstGeom prst="rightBrace">
            <a:avLst/>
          </a:prstGeom>
          <a:ln w="57150">
            <a:solidFill>
              <a:schemeClr val="accent4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ight Brace 12">
            <a:extLst>
              <a:ext uri="{FF2B5EF4-FFF2-40B4-BE49-F238E27FC236}">
                <a16:creationId xmlns:a16="http://schemas.microsoft.com/office/drawing/2014/main" id="{F9BE7E92-BFFB-4B74-834D-33C1CE17C35D}"/>
              </a:ext>
            </a:extLst>
          </p:cNvPr>
          <p:cNvSpPr/>
          <p:nvPr/>
        </p:nvSpPr>
        <p:spPr>
          <a:xfrm rot="5400000">
            <a:off x="5482119" y="3083864"/>
            <a:ext cx="774543" cy="3904480"/>
          </a:xfrm>
          <a:prstGeom prst="rightBrace">
            <a:avLst/>
          </a:prstGeom>
          <a:ln w="57150">
            <a:solidFill>
              <a:schemeClr val="accent4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Callout: Line 13">
            <a:extLst>
              <a:ext uri="{FF2B5EF4-FFF2-40B4-BE49-F238E27FC236}">
                <a16:creationId xmlns:a16="http://schemas.microsoft.com/office/drawing/2014/main" id="{2E9DE75A-AB2A-4680-9499-A464BC0D8E1C}"/>
              </a:ext>
            </a:extLst>
          </p:cNvPr>
          <p:cNvSpPr/>
          <p:nvPr/>
        </p:nvSpPr>
        <p:spPr>
          <a:xfrm>
            <a:off x="6209670" y="108484"/>
            <a:ext cx="1472339" cy="612648"/>
          </a:xfrm>
          <a:prstGeom prst="borderCallout1">
            <a:avLst>
              <a:gd name="adj1" fmla="val 38988"/>
              <a:gd name="adj2" fmla="val 1268"/>
              <a:gd name="adj3" fmla="val 117560"/>
              <a:gd name="adj4" fmla="val -23932"/>
            </a:avLst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E4193461-9AE1-40C6-BF03-7E613683F644}"/>
              </a:ext>
            </a:extLst>
          </p:cNvPr>
          <p:cNvSpPr txBox="1"/>
          <p:nvPr/>
        </p:nvSpPr>
        <p:spPr>
          <a:xfrm>
            <a:off x="6597127" y="0"/>
            <a:ext cx="147233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বাহু</a:t>
            </a:r>
            <a:endParaRPr lang="en-US" sz="48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8" name="Callout: Line 17">
            <a:extLst>
              <a:ext uri="{FF2B5EF4-FFF2-40B4-BE49-F238E27FC236}">
                <a16:creationId xmlns:a16="http://schemas.microsoft.com/office/drawing/2014/main" id="{197DBC60-1FD2-480C-8A0D-A6DC51B5CEC6}"/>
              </a:ext>
            </a:extLst>
          </p:cNvPr>
          <p:cNvSpPr/>
          <p:nvPr/>
        </p:nvSpPr>
        <p:spPr>
          <a:xfrm>
            <a:off x="9634796" y="2592323"/>
            <a:ext cx="1472339" cy="612648"/>
          </a:xfrm>
          <a:prstGeom prst="borderCallout1">
            <a:avLst>
              <a:gd name="adj1" fmla="val 38988"/>
              <a:gd name="adj2" fmla="val 1268"/>
              <a:gd name="adj3" fmla="val 117560"/>
              <a:gd name="adj4" fmla="val -23932"/>
            </a:avLst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99170933-1882-4E74-A695-11AE016D1081}"/>
              </a:ext>
            </a:extLst>
          </p:cNvPr>
          <p:cNvSpPr txBox="1"/>
          <p:nvPr/>
        </p:nvSpPr>
        <p:spPr>
          <a:xfrm>
            <a:off x="10022253" y="2483839"/>
            <a:ext cx="147233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বাহু</a:t>
            </a:r>
            <a:endParaRPr lang="en-US" sz="48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0" name="Callout: Line 19">
            <a:extLst>
              <a:ext uri="{FF2B5EF4-FFF2-40B4-BE49-F238E27FC236}">
                <a16:creationId xmlns:a16="http://schemas.microsoft.com/office/drawing/2014/main" id="{CB5C15D8-B1A5-4CBE-A8CB-C326B34B061A}"/>
              </a:ext>
            </a:extLst>
          </p:cNvPr>
          <p:cNvSpPr/>
          <p:nvPr/>
        </p:nvSpPr>
        <p:spPr>
          <a:xfrm>
            <a:off x="6147677" y="5847099"/>
            <a:ext cx="1472339" cy="612648"/>
          </a:xfrm>
          <a:prstGeom prst="borderCallout1">
            <a:avLst>
              <a:gd name="adj1" fmla="val 38988"/>
              <a:gd name="adj2" fmla="val 1268"/>
              <a:gd name="adj3" fmla="val -8926"/>
              <a:gd name="adj4" fmla="val -17616"/>
            </a:avLst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292E3B1C-05EF-40E3-AA5D-04667CC7AA2D}"/>
              </a:ext>
            </a:extLst>
          </p:cNvPr>
          <p:cNvSpPr txBox="1"/>
          <p:nvPr/>
        </p:nvSpPr>
        <p:spPr>
          <a:xfrm>
            <a:off x="6535134" y="5738615"/>
            <a:ext cx="147233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বাহু</a:t>
            </a:r>
            <a:endParaRPr lang="en-US" sz="48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2" name="Callout: Line 21">
            <a:extLst>
              <a:ext uri="{FF2B5EF4-FFF2-40B4-BE49-F238E27FC236}">
                <a16:creationId xmlns:a16="http://schemas.microsoft.com/office/drawing/2014/main" id="{A4364841-C431-436C-985B-012D662AB62B}"/>
              </a:ext>
            </a:extLst>
          </p:cNvPr>
          <p:cNvSpPr/>
          <p:nvPr/>
        </p:nvSpPr>
        <p:spPr>
          <a:xfrm rot="16200000">
            <a:off x="1465019" y="1906285"/>
            <a:ext cx="1472339" cy="612648"/>
          </a:xfrm>
          <a:prstGeom prst="borderCallout1">
            <a:avLst>
              <a:gd name="adj1" fmla="val 38988"/>
              <a:gd name="adj2" fmla="val 1268"/>
              <a:gd name="adj3" fmla="val 117560"/>
              <a:gd name="adj4" fmla="val -23932"/>
            </a:avLst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5ED4430C-624E-4451-B61D-434AB9C21150}"/>
              </a:ext>
            </a:extLst>
          </p:cNvPr>
          <p:cNvSpPr txBox="1"/>
          <p:nvPr/>
        </p:nvSpPr>
        <p:spPr>
          <a:xfrm rot="16200000">
            <a:off x="1480937" y="1487146"/>
            <a:ext cx="147233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বাহু</a:t>
            </a:r>
            <a:endParaRPr lang="en-US" sz="48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720363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1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2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32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120000">
                                      <p:cBhvr>
                                        <p:cTn id="2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32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120000">
                                      <p:cBhvr>
                                        <p:cTn id="5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32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120000">
                                      <p:cBhvr>
                                        <p:cTn id="7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7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7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" presetID="32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120000">
                                      <p:cBhvr>
                                        <p:cTn id="10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0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0" grpId="1" animBg="1"/>
      <p:bldP spid="11" grpId="0" animBg="1"/>
      <p:bldP spid="11" grpId="1" animBg="1"/>
      <p:bldP spid="12" grpId="0" animBg="1"/>
      <p:bldP spid="12" grpId="1" animBg="1"/>
      <p:bldP spid="13" grpId="0" animBg="1"/>
      <p:bldP spid="13" grpId="1" animBg="1"/>
      <p:bldP spid="14" grpId="0" animBg="1"/>
      <p:bldP spid="15" grpId="0"/>
      <p:bldP spid="18" grpId="0" animBg="1"/>
      <p:bldP spid="19" grpId="0"/>
      <p:bldP spid="20" grpId="0" animBg="1"/>
      <p:bldP spid="21" grpId="0"/>
      <p:bldP spid="22" grpId="0" animBg="1"/>
      <p:bldP spid="23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3268523D-D8E9-4F02-BCAF-FCA5109F363D}"/>
              </a:ext>
            </a:extLst>
          </p:cNvPr>
          <p:cNvSpPr/>
          <p:nvPr/>
        </p:nvSpPr>
        <p:spPr>
          <a:xfrm>
            <a:off x="670733" y="728260"/>
            <a:ext cx="10850534" cy="540147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bn-IN" sz="11500" b="1" dirty="0">
                <a:ln/>
                <a:solidFill>
                  <a:schemeClr val="accent4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ত্রিভুজ বা চতুর্ভুজের প্রতিটি সরলরেখাকে বাহু বলা হয়।</a:t>
            </a:r>
            <a:endParaRPr lang="en-US" sz="8000" b="1" cap="none" spc="0" dirty="0">
              <a:ln/>
              <a:solidFill>
                <a:schemeClr val="accent4"/>
              </a:solidFill>
              <a:effectLst/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382116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sosceles Triangle 1">
            <a:extLst>
              <a:ext uri="{FF2B5EF4-FFF2-40B4-BE49-F238E27FC236}">
                <a16:creationId xmlns:a16="http://schemas.microsoft.com/office/drawing/2014/main" id="{BF6C9364-4050-4070-AE15-0D0E14A43233}"/>
              </a:ext>
            </a:extLst>
          </p:cNvPr>
          <p:cNvSpPr/>
          <p:nvPr/>
        </p:nvSpPr>
        <p:spPr>
          <a:xfrm>
            <a:off x="991896" y="1410345"/>
            <a:ext cx="3967566" cy="3037668"/>
          </a:xfrm>
          <a:prstGeom prst="triangle">
            <a:avLst/>
          </a:prstGeom>
          <a:noFill/>
          <a:ln w="76200"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89BA3428-641B-4D7B-A58A-E71C28FF61B2}"/>
              </a:ext>
            </a:extLst>
          </p:cNvPr>
          <p:cNvSpPr/>
          <p:nvPr/>
        </p:nvSpPr>
        <p:spPr>
          <a:xfrm>
            <a:off x="7191214" y="1410345"/>
            <a:ext cx="4339525" cy="3037668"/>
          </a:xfrm>
          <a:prstGeom prst="rect">
            <a:avLst/>
          </a:prstGeom>
          <a:noFill/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0DD5C3CA-3581-4DCE-ABD6-D4397D3B8ADA}"/>
              </a:ext>
            </a:extLst>
          </p:cNvPr>
          <p:cNvSpPr/>
          <p:nvPr/>
        </p:nvSpPr>
        <p:spPr>
          <a:xfrm>
            <a:off x="960900" y="4339525"/>
            <a:ext cx="154979" cy="154983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7DE6DEAE-8F6C-42B0-ADEF-E0EB3751DB08}"/>
              </a:ext>
            </a:extLst>
          </p:cNvPr>
          <p:cNvSpPr/>
          <p:nvPr/>
        </p:nvSpPr>
        <p:spPr>
          <a:xfrm>
            <a:off x="2898182" y="1348349"/>
            <a:ext cx="139481" cy="154986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09AA5DD1-89B5-41ED-9079-8BB8B9A0E60E}"/>
              </a:ext>
            </a:extLst>
          </p:cNvPr>
          <p:cNvSpPr/>
          <p:nvPr/>
        </p:nvSpPr>
        <p:spPr>
          <a:xfrm>
            <a:off x="4892300" y="4339523"/>
            <a:ext cx="154979" cy="154983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52BF6DB3-FC8F-44D3-A65A-C14DDF148096}"/>
              </a:ext>
            </a:extLst>
          </p:cNvPr>
          <p:cNvSpPr/>
          <p:nvPr/>
        </p:nvSpPr>
        <p:spPr>
          <a:xfrm>
            <a:off x="7129223" y="1348350"/>
            <a:ext cx="154980" cy="123989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6B45480F-A7A8-42F9-9E82-E06C71970FB1}"/>
              </a:ext>
            </a:extLst>
          </p:cNvPr>
          <p:cNvSpPr/>
          <p:nvPr/>
        </p:nvSpPr>
        <p:spPr>
          <a:xfrm>
            <a:off x="7149889" y="4370515"/>
            <a:ext cx="134314" cy="154991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81E14C3C-A105-4426-A9FE-D897598156F4}"/>
              </a:ext>
            </a:extLst>
          </p:cNvPr>
          <p:cNvSpPr/>
          <p:nvPr/>
        </p:nvSpPr>
        <p:spPr>
          <a:xfrm>
            <a:off x="11437750" y="1363847"/>
            <a:ext cx="154980" cy="123989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B8FDFA1C-0BD4-452A-AF5A-C9B55F628AB4}"/>
              </a:ext>
            </a:extLst>
          </p:cNvPr>
          <p:cNvSpPr/>
          <p:nvPr/>
        </p:nvSpPr>
        <p:spPr>
          <a:xfrm>
            <a:off x="11437750" y="4355019"/>
            <a:ext cx="154980" cy="123989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E1A8C484-4C3A-4B87-89CA-25DB6393F33E}"/>
              </a:ext>
            </a:extLst>
          </p:cNvPr>
          <p:cNvSpPr txBox="1"/>
          <p:nvPr/>
        </p:nvSpPr>
        <p:spPr>
          <a:xfrm>
            <a:off x="4494508" y="1906292"/>
            <a:ext cx="221625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800" b="1" dirty="0">
                <a:latin typeface="NikoshBAN" panose="02000000000000000000" pitchFamily="2" charset="0"/>
                <a:cs typeface="NikoshBAN" panose="02000000000000000000" pitchFamily="2" charset="0"/>
              </a:rPr>
              <a:t>শীর্ষবিন্দু</a:t>
            </a:r>
            <a:endParaRPr lang="en-US" sz="48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31C3E8A2-94D6-411A-A4C7-97E483E382E9}"/>
              </a:ext>
            </a:extLst>
          </p:cNvPr>
          <p:cNvSpPr/>
          <p:nvPr/>
        </p:nvSpPr>
        <p:spPr>
          <a:xfrm>
            <a:off x="4370522" y="1751308"/>
            <a:ext cx="2030278" cy="1162373"/>
          </a:xfrm>
          <a:prstGeom prst="ellipse">
            <a:avLst/>
          </a:prstGeom>
          <a:noFill/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7" name="Straight Arrow Connector 36">
            <a:extLst>
              <a:ext uri="{FF2B5EF4-FFF2-40B4-BE49-F238E27FC236}">
                <a16:creationId xmlns:a16="http://schemas.microsoft.com/office/drawing/2014/main" id="{570F59AB-9744-4AB5-95EC-CA678EE44690}"/>
              </a:ext>
            </a:extLst>
          </p:cNvPr>
          <p:cNvCxnSpPr>
            <a:cxnSpLocks/>
          </p:cNvCxnSpPr>
          <p:nvPr/>
        </p:nvCxnSpPr>
        <p:spPr>
          <a:xfrm flipH="1">
            <a:off x="1131383" y="2694666"/>
            <a:ext cx="3378628" cy="1679724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>
            <a:extLst>
              <a:ext uri="{FF2B5EF4-FFF2-40B4-BE49-F238E27FC236}">
                <a16:creationId xmlns:a16="http://schemas.microsoft.com/office/drawing/2014/main" id="{0F236D1E-0642-47BF-97A7-A3F5517202EB}"/>
              </a:ext>
            </a:extLst>
          </p:cNvPr>
          <p:cNvCxnSpPr>
            <a:cxnSpLocks/>
          </p:cNvCxnSpPr>
          <p:nvPr/>
        </p:nvCxnSpPr>
        <p:spPr>
          <a:xfrm>
            <a:off x="6021113" y="2819526"/>
            <a:ext cx="1110705" cy="1581066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Arrow Connector 38">
            <a:extLst>
              <a:ext uri="{FF2B5EF4-FFF2-40B4-BE49-F238E27FC236}">
                <a16:creationId xmlns:a16="http://schemas.microsoft.com/office/drawing/2014/main" id="{35F905E0-2530-45AE-BD48-6EF171D25178}"/>
              </a:ext>
            </a:extLst>
          </p:cNvPr>
          <p:cNvCxnSpPr>
            <a:cxnSpLocks/>
          </p:cNvCxnSpPr>
          <p:nvPr/>
        </p:nvCxnSpPr>
        <p:spPr>
          <a:xfrm flipH="1" flipV="1">
            <a:off x="3046709" y="1487836"/>
            <a:ext cx="1304441" cy="692632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Arrow Connector 39">
            <a:extLst>
              <a:ext uri="{FF2B5EF4-FFF2-40B4-BE49-F238E27FC236}">
                <a16:creationId xmlns:a16="http://schemas.microsoft.com/office/drawing/2014/main" id="{18F83395-B355-4D68-BDAF-95252C313854}"/>
              </a:ext>
            </a:extLst>
          </p:cNvPr>
          <p:cNvCxnSpPr>
            <a:cxnSpLocks/>
          </p:cNvCxnSpPr>
          <p:nvPr/>
        </p:nvCxnSpPr>
        <p:spPr>
          <a:xfrm flipH="1">
            <a:off x="4998207" y="2869024"/>
            <a:ext cx="335799" cy="1470498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Arrow Connector 40">
            <a:extLst>
              <a:ext uri="{FF2B5EF4-FFF2-40B4-BE49-F238E27FC236}">
                <a16:creationId xmlns:a16="http://schemas.microsoft.com/office/drawing/2014/main" id="{694E67A2-A4DF-4DE2-9569-974B484285E5}"/>
              </a:ext>
            </a:extLst>
          </p:cNvPr>
          <p:cNvCxnSpPr>
            <a:cxnSpLocks/>
          </p:cNvCxnSpPr>
          <p:nvPr/>
        </p:nvCxnSpPr>
        <p:spPr>
          <a:xfrm>
            <a:off x="6245812" y="2684921"/>
            <a:ext cx="5171276" cy="1699213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Arrow Connector 41">
            <a:extLst>
              <a:ext uri="{FF2B5EF4-FFF2-40B4-BE49-F238E27FC236}">
                <a16:creationId xmlns:a16="http://schemas.microsoft.com/office/drawing/2014/main" id="{1C27E609-5F76-42D6-8777-D5E27DC633B5}"/>
              </a:ext>
            </a:extLst>
          </p:cNvPr>
          <p:cNvCxnSpPr>
            <a:cxnSpLocks/>
          </p:cNvCxnSpPr>
          <p:nvPr/>
        </p:nvCxnSpPr>
        <p:spPr>
          <a:xfrm flipV="1">
            <a:off x="6126983" y="1417460"/>
            <a:ext cx="1064227" cy="520510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Arrow Connector 42">
            <a:extLst>
              <a:ext uri="{FF2B5EF4-FFF2-40B4-BE49-F238E27FC236}">
                <a16:creationId xmlns:a16="http://schemas.microsoft.com/office/drawing/2014/main" id="{DEE05707-380F-45CD-8640-C60CDC92D0D0}"/>
              </a:ext>
            </a:extLst>
          </p:cNvPr>
          <p:cNvCxnSpPr>
            <a:cxnSpLocks/>
          </p:cNvCxnSpPr>
          <p:nvPr/>
        </p:nvCxnSpPr>
        <p:spPr>
          <a:xfrm flipV="1">
            <a:off x="6400800" y="1472339"/>
            <a:ext cx="5078288" cy="660018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TextBox 45">
            <a:extLst>
              <a:ext uri="{FF2B5EF4-FFF2-40B4-BE49-F238E27FC236}">
                <a16:creationId xmlns:a16="http://schemas.microsoft.com/office/drawing/2014/main" id="{BFD7CCAD-60DC-4389-8D08-72064288A8EB}"/>
              </a:ext>
            </a:extLst>
          </p:cNvPr>
          <p:cNvSpPr txBox="1"/>
          <p:nvPr/>
        </p:nvSpPr>
        <p:spPr>
          <a:xfrm>
            <a:off x="216975" y="5299089"/>
            <a:ext cx="11975025" cy="92333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bn-IN" sz="5400" b="1" dirty="0">
                <a:ln/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ত্রিভুজ বা চতুর্ভুজের কোনার বিন্দুকে শীর্ষবিন্দু বলা হয়।</a:t>
            </a:r>
            <a:endParaRPr lang="en-US" sz="5400" b="1" dirty="0">
              <a:ln/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441278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repeatCount="indefinite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16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3" presetClass="entr" presetSubtype="16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53" presetClass="entr" presetSubtype="16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53" presetClass="entr" presetSubtype="16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53" presetClass="entr" presetSubtype="16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53" presetClass="entr" presetSubtype="16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10" grpId="0" animBg="1"/>
      <p:bldP spid="12" grpId="0" animBg="1"/>
      <p:bldP spid="15" grpId="0" animBg="1"/>
      <p:bldP spid="16" grpId="0"/>
      <p:bldP spid="17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1012875" y="218669"/>
            <a:ext cx="10086534" cy="2060297"/>
            <a:chOff x="1012875" y="338590"/>
            <a:chExt cx="10086534" cy="2254469"/>
          </a:xfrm>
        </p:grpSpPr>
        <p:sp>
          <p:nvSpPr>
            <p:cNvPr id="3" name="Cloud Callout 2"/>
            <p:cNvSpPr/>
            <p:nvPr/>
          </p:nvSpPr>
          <p:spPr>
            <a:xfrm>
              <a:off x="1012875" y="338590"/>
              <a:ext cx="10086534" cy="2254469"/>
            </a:xfrm>
            <a:prstGeom prst="cloudCallout">
              <a:avLst/>
            </a:prstGeom>
            <a:solidFill>
              <a:srgbClr val="00B050"/>
            </a:solidFill>
            <a:ln w="28575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1252023" y="650312"/>
              <a:ext cx="9101797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bn-BD" sz="9600" dirty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9600" dirty="0" err="1">
                  <a:solidFill>
                    <a:srgbClr val="FF00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শি</a:t>
              </a:r>
              <a:r>
                <a:rPr lang="en-US" sz="9600" dirty="0" err="1">
                  <a:solidFill>
                    <a:srgbClr val="00206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ক্ষ</a:t>
              </a:r>
              <a:r>
                <a:rPr lang="en-US" sz="9600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ক</a:t>
              </a:r>
              <a:r>
                <a:rPr lang="en-US" sz="9600" dirty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bn-BD" sz="9600" dirty="0">
                  <a:solidFill>
                    <a:srgbClr val="C000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প</a:t>
              </a:r>
              <a:r>
                <a:rPr lang="bn-BD" sz="9600" dirty="0">
                  <a:solidFill>
                    <a:srgbClr val="00206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রি</a:t>
              </a:r>
              <a:r>
                <a:rPr lang="bn-BD" sz="9600" dirty="0">
                  <a:solidFill>
                    <a:schemeClr val="accent6">
                      <a:lumMod val="50000"/>
                    </a:schemeClr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চি</a:t>
              </a:r>
              <a:r>
                <a:rPr lang="bn-BD" sz="9600" dirty="0">
                  <a:solidFill>
                    <a:srgbClr val="7030A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তি</a:t>
              </a:r>
              <a:r>
                <a:rPr lang="bn-BD" sz="9600" dirty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endParaRPr lang="en-US" sz="96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sp>
        <p:nvSpPr>
          <p:cNvPr id="6" name="TextBox 5"/>
          <p:cNvSpPr txBox="1"/>
          <p:nvPr/>
        </p:nvSpPr>
        <p:spPr>
          <a:xfrm>
            <a:off x="5139560" y="3144605"/>
            <a:ext cx="6921062" cy="27699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প্রদীপ</a:t>
            </a:r>
            <a:r>
              <a:rPr lang="en-US" sz="5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কুমার</a:t>
            </a:r>
            <a:r>
              <a:rPr lang="en-US" sz="5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রায়</a:t>
            </a:r>
            <a:endParaRPr lang="en-US" sz="5400" b="1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সহকারি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শিক্ষক</a:t>
            </a:r>
            <a:endParaRPr lang="bn-BD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বাসুদেবপুর</a:t>
            </a:r>
            <a:r>
              <a:rPr lang="bn-BD" sz="4000" dirty="0">
                <a:latin typeface="NikoshBAN" panose="02000000000000000000" pitchFamily="2" charset="0"/>
                <a:cs typeface="NikoshBAN" panose="02000000000000000000" pitchFamily="2" charset="0"/>
              </a:rPr>
              <a:t> সরকারি প্রাথমিক বিদ্যালয়  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সদর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ঠাকুরগাঁও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F0743D93-C6A4-4ADA-A3E2-268538395F4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1042" y="2473138"/>
            <a:ext cx="3897477" cy="3897477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08704BB6-3571-42CC-BC0B-104875308C6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01" y="0"/>
            <a:ext cx="1216839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846912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>
            <a:extLst>
              <a:ext uri="{FF2B5EF4-FFF2-40B4-BE49-F238E27FC236}">
                <a16:creationId xmlns:a16="http://schemas.microsoft.com/office/drawing/2014/main" id="{369BB233-232E-4E6E-87CD-1076F7D2C331}"/>
              </a:ext>
            </a:extLst>
          </p:cNvPr>
          <p:cNvSpPr/>
          <p:nvPr/>
        </p:nvSpPr>
        <p:spPr>
          <a:xfrm>
            <a:off x="5362414" y="1084881"/>
            <a:ext cx="1456840" cy="1410346"/>
          </a:xfrm>
          <a:prstGeom prst="ellipse">
            <a:avLst/>
          </a:prstGeom>
          <a:noFill/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CFE24890-BB08-4EE9-B2CF-5CAAD8CEDD21}"/>
              </a:ext>
            </a:extLst>
          </p:cNvPr>
          <p:cNvSpPr/>
          <p:nvPr/>
        </p:nvSpPr>
        <p:spPr>
          <a:xfrm>
            <a:off x="5292671" y="2502977"/>
            <a:ext cx="1596325" cy="2200759"/>
          </a:xfrm>
          <a:prstGeom prst="rect">
            <a:avLst/>
          </a:prstGeom>
          <a:noFill/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C51C2871-7F20-4DE2-92B0-6CDA916318A9}"/>
              </a:ext>
            </a:extLst>
          </p:cNvPr>
          <p:cNvSpPr/>
          <p:nvPr/>
        </p:nvSpPr>
        <p:spPr>
          <a:xfrm>
            <a:off x="6927741" y="2502977"/>
            <a:ext cx="201478" cy="1619572"/>
          </a:xfrm>
          <a:prstGeom prst="rect">
            <a:avLst/>
          </a:prstGeom>
          <a:noFill/>
          <a:ln w="571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D44A8D07-C97C-4B2A-9FA6-C6278A6FB467}"/>
              </a:ext>
            </a:extLst>
          </p:cNvPr>
          <p:cNvSpPr/>
          <p:nvPr/>
        </p:nvSpPr>
        <p:spPr>
          <a:xfrm>
            <a:off x="5052448" y="2502977"/>
            <a:ext cx="201478" cy="1619572"/>
          </a:xfrm>
          <a:prstGeom prst="rect">
            <a:avLst/>
          </a:prstGeom>
          <a:noFill/>
          <a:ln w="571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BF3D8238-7E6E-4F90-B6CB-C75C5F93B40C}"/>
              </a:ext>
            </a:extLst>
          </p:cNvPr>
          <p:cNvSpPr/>
          <p:nvPr/>
        </p:nvSpPr>
        <p:spPr>
          <a:xfrm>
            <a:off x="5292671" y="4711486"/>
            <a:ext cx="348712" cy="1619572"/>
          </a:xfrm>
          <a:prstGeom prst="rect">
            <a:avLst/>
          </a:prstGeom>
          <a:noFill/>
          <a:ln w="571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2E43637-E2B3-421B-AC91-B90D2C2BD7C7}"/>
              </a:ext>
            </a:extLst>
          </p:cNvPr>
          <p:cNvSpPr/>
          <p:nvPr/>
        </p:nvSpPr>
        <p:spPr>
          <a:xfrm>
            <a:off x="6540284" y="4711486"/>
            <a:ext cx="348712" cy="1619572"/>
          </a:xfrm>
          <a:prstGeom prst="rect">
            <a:avLst/>
          </a:prstGeom>
          <a:noFill/>
          <a:ln w="571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6BB44973-8B39-4917-927C-849AF495FF09}"/>
              </a:ext>
            </a:extLst>
          </p:cNvPr>
          <p:cNvSpPr/>
          <p:nvPr/>
        </p:nvSpPr>
        <p:spPr>
          <a:xfrm>
            <a:off x="8167607" y="2502977"/>
            <a:ext cx="3704095" cy="2200759"/>
          </a:xfrm>
          <a:prstGeom prst="rect">
            <a:avLst/>
          </a:prstGeom>
          <a:noFill/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36CF5A07-1739-4552-A43B-F5BC3898B8A3}"/>
              </a:ext>
            </a:extLst>
          </p:cNvPr>
          <p:cNvSpPr/>
          <p:nvPr/>
        </p:nvSpPr>
        <p:spPr>
          <a:xfrm>
            <a:off x="9082007" y="2824566"/>
            <a:ext cx="1534332" cy="1557579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DFC48264-BE3D-4DBF-A765-7AB7AF7F98F9}"/>
              </a:ext>
            </a:extLst>
          </p:cNvPr>
          <p:cNvSpPr txBox="1"/>
          <p:nvPr/>
        </p:nvSpPr>
        <p:spPr>
          <a:xfrm>
            <a:off x="433952" y="511444"/>
            <a:ext cx="406055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বিভিন্ন আকৃতি তৈরী করি</a:t>
            </a:r>
            <a:endParaRPr lang="en-US" sz="4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88161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A4617575-1CB1-4177-9E84-7A0DDE4B1E72}"/>
              </a:ext>
            </a:extLst>
          </p:cNvPr>
          <p:cNvSpPr txBox="1"/>
          <p:nvPr/>
        </p:nvSpPr>
        <p:spPr>
          <a:xfrm>
            <a:off x="780081" y="1905506"/>
            <a:ext cx="10631837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9600" dirty="0">
                <a:latin typeface="NikoshBAN" panose="02000000000000000000" pitchFamily="2" charset="0"/>
                <a:cs typeface="NikoshBAN" panose="02000000000000000000" pitchFamily="2" charset="0"/>
              </a:rPr>
              <a:t>তোমরা গণিত বইয়ের ৮৮ ও ৮৯ পৃষ্ঠা বের কর</a:t>
            </a:r>
            <a:endParaRPr lang="en-US" sz="8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981098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5E38FE0F-8047-4995-98B4-E6D4F2040973}"/>
              </a:ext>
            </a:extLst>
          </p:cNvPr>
          <p:cNvSpPr txBox="1"/>
          <p:nvPr/>
        </p:nvSpPr>
        <p:spPr>
          <a:xfrm>
            <a:off x="2867186" y="588936"/>
            <a:ext cx="7237709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66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দলীয় কাজ</a:t>
            </a:r>
            <a:endParaRPr lang="en-US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E2FFAFA-AECA-4DE8-976F-88961FCAC364}"/>
              </a:ext>
            </a:extLst>
          </p:cNvPr>
          <p:cNvSpPr txBox="1"/>
          <p:nvPr/>
        </p:nvSpPr>
        <p:spPr>
          <a:xfrm>
            <a:off x="2231756" y="2045776"/>
            <a:ext cx="7268705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6600" b="1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latin typeface="NikoshBAN" panose="02000000000000000000" pitchFamily="2" charset="0"/>
                <a:cs typeface="NikoshBAN" panose="02000000000000000000" pitchFamily="2" charset="0"/>
              </a:rPr>
              <a:t>১। ত্রিভুজ কাকে বলে?</a:t>
            </a:r>
            <a:endParaRPr lang="en-US" b="1" dirty="0">
              <a:ln w="12700" cmpd="sng">
                <a:solidFill>
                  <a:schemeClr val="accent4"/>
                </a:solidFill>
                <a:prstDash val="solid"/>
              </a:ln>
              <a:gradFill>
                <a:gsLst>
                  <a:gs pos="0">
                    <a:schemeClr val="accent4"/>
                  </a:gs>
                  <a:gs pos="4000">
                    <a:schemeClr val="accent4">
                      <a:lumMod val="60000"/>
                      <a:lumOff val="40000"/>
                    </a:schemeClr>
                  </a:gs>
                  <a:gs pos="87000">
                    <a:schemeClr val="accent4">
                      <a:lumMod val="20000"/>
                      <a:lumOff val="80000"/>
                    </a:schemeClr>
                  </a:gs>
                </a:gsLst>
                <a:lin ang="5400000"/>
              </a:gra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8A1160F-522A-4987-922B-96B111CB07A6}"/>
              </a:ext>
            </a:extLst>
          </p:cNvPr>
          <p:cNvSpPr txBox="1"/>
          <p:nvPr/>
        </p:nvSpPr>
        <p:spPr>
          <a:xfrm>
            <a:off x="2123267" y="3150231"/>
            <a:ext cx="7268705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6600" b="1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২। চতুর্ভুজ কাকে বলে?</a:t>
            </a:r>
            <a:endParaRPr lang="en-US" b="1" dirty="0">
              <a:ln w="12700">
                <a:solidFill>
                  <a:schemeClr val="accent1"/>
                </a:solidFill>
                <a:prstDash val="solid"/>
              </a:ln>
              <a:pattFill prst="pct50">
                <a:fgClr>
                  <a:schemeClr val="accent1"/>
                </a:fgClr>
                <a:bgClr>
                  <a:schemeClr val="accent1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accent1"/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9706D0C-8A46-4073-A8E6-482E1624D9C2}"/>
              </a:ext>
            </a:extLst>
          </p:cNvPr>
          <p:cNvSpPr txBox="1"/>
          <p:nvPr/>
        </p:nvSpPr>
        <p:spPr>
          <a:xfrm>
            <a:off x="2200759" y="4254686"/>
            <a:ext cx="7268705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6600" b="1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latin typeface="NikoshBAN" panose="02000000000000000000" pitchFamily="2" charset="0"/>
                <a:cs typeface="NikoshBAN" panose="02000000000000000000" pitchFamily="2" charset="0"/>
              </a:rPr>
              <a:t>৩। বাহু কাকে বলে?</a:t>
            </a:r>
            <a:endParaRPr lang="en-US" b="1" dirty="0">
              <a:ln w="12700" cmpd="sng">
                <a:solidFill>
                  <a:schemeClr val="accent4"/>
                </a:solidFill>
                <a:prstDash val="solid"/>
              </a:ln>
              <a:gradFill>
                <a:gsLst>
                  <a:gs pos="0">
                    <a:schemeClr val="accent4"/>
                  </a:gs>
                  <a:gs pos="4000">
                    <a:schemeClr val="accent4">
                      <a:lumMod val="60000"/>
                      <a:lumOff val="40000"/>
                    </a:schemeClr>
                  </a:gs>
                  <a:gs pos="87000">
                    <a:schemeClr val="accent4">
                      <a:lumMod val="20000"/>
                      <a:lumOff val="80000"/>
                    </a:schemeClr>
                  </a:gs>
                </a:gsLst>
                <a:lin ang="5400000"/>
              </a:gra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5755691-9E67-4E9F-9DBA-B8329A0A2E61}"/>
              </a:ext>
            </a:extLst>
          </p:cNvPr>
          <p:cNvSpPr txBox="1"/>
          <p:nvPr/>
        </p:nvSpPr>
        <p:spPr>
          <a:xfrm>
            <a:off x="2092270" y="5161068"/>
            <a:ext cx="7268705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6600" b="1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৪। শীর্ষবিন্দু কাকে বলে?</a:t>
            </a:r>
            <a:endParaRPr lang="en-US" b="1" dirty="0">
              <a:ln w="12700">
                <a:solidFill>
                  <a:schemeClr val="accent1"/>
                </a:solidFill>
                <a:prstDash val="solid"/>
              </a:ln>
              <a:pattFill prst="pct50">
                <a:fgClr>
                  <a:schemeClr val="accent1"/>
                </a:fgClr>
                <a:bgClr>
                  <a:schemeClr val="accent1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accent1"/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06663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4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5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 tmFilter="0,0; .5, 1; 1, 1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31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32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33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3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 tmFilter="0,0; .5, 1; 1, 1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  <p:bldP spid="6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6E1E8E50-8E5C-4BF7-8FFD-01EB4C5B6444}"/>
              </a:ext>
            </a:extLst>
          </p:cNvPr>
          <p:cNvSpPr txBox="1"/>
          <p:nvPr/>
        </p:nvSpPr>
        <p:spPr>
          <a:xfrm>
            <a:off x="1239865" y="2898183"/>
            <a:ext cx="10383864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8800" dirty="0">
                <a:latin typeface="NikoshBAN" panose="02000000000000000000" pitchFamily="2" charset="0"/>
                <a:cs typeface="NikoshBAN" panose="02000000000000000000" pitchFamily="2" charset="0"/>
              </a:rPr>
              <a:t>বিভিন্ন রকমের ত্রিভুজ ও চতুর্ভুজ একেঁ নিয়ে আসবে।</a:t>
            </a:r>
            <a:endParaRPr lang="en-US" sz="8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4E2F3E0-5EBF-4CEC-8402-F8D4F84F2A9F}"/>
              </a:ext>
            </a:extLst>
          </p:cNvPr>
          <p:cNvSpPr txBox="1"/>
          <p:nvPr/>
        </p:nvSpPr>
        <p:spPr>
          <a:xfrm>
            <a:off x="2464231" y="402956"/>
            <a:ext cx="680375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8000" b="1" dirty="0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বাড়ির কাজ</a:t>
            </a:r>
            <a:endParaRPr lang="en-US" sz="5400" b="1" dirty="0">
              <a:solidFill>
                <a:srgbClr val="FFC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396727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4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5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3167"/>
            </a:avLst>
          </a:prstGeom>
          <a:solidFill>
            <a:srgbClr val="92D050"/>
          </a:solidFill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7744" y="2143691"/>
            <a:ext cx="11722608" cy="4527104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4BD7E611-92D5-47D2-BB05-7504AA2F3F4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541" y="407963"/>
            <a:ext cx="7908408" cy="6220629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C828E9B5-EF83-4A8F-BF47-6D320A3877E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10114" y="527245"/>
            <a:ext cx="5524500" cy="476250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EEA16A54-8868-407A-81BB-6D2E2F865B7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47152" y="662069"/>
            <a:ext cx="2473797" cy="1848128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31F08DC5-31D4-4012-BFD2-492A9C1014A9}"/>
              </a:ext>
            </a:extLst>
          </p:cNvPr>
          <p:cNvSpPr/>
          <p:nvPr/>
        </p:nvSpPr>
        <p:spPr>
          <a:xfrm rot="2225746">
            <a:off x="6841717" y="1827847"/>
            <a:ext cx="5819691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US" sz="8000" b="1" dirty="0" err="1">
                <a:ln/>
                <a:solidFill>
                  <a:schemeClr val="accent4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সবাইকে</a:t>
            </a:r>
            <a:r>
              <a:rPr lang="en-US" sz="8000" b="1" dirty="0">
                <a:ln/>
                <a:solidFill>
                  <a:schemeClr val="accent4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8000" b="1" dirty="0" err="1">
                <a:ln/>
                <a:solidFill>
                  <a:schemeClr val="accent4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ধন্যবাদ</a:t>
            </a:r>
            <a:endParaRPr lang="en-US" sz="8000" b="1" cap="none" spc="0" dirty="0">
              <a:ln/>
              <a:solidFill>
                <a:schemeClr val="accent4"/>
              </a:solidFill>
              <a:effectLst/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5073041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6246054" y="858129"/>
            <a:ext cx="5303521" cy="4775982"/>
          </a:xfrm>
          <a:prstGeom prst="rect">
            <a:avLst/>
          </a:prstGeom>
          <a:ln w="28575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prstTxWarp prst="textStop">
              <a:avLst/>
            </a:prstTxWarp>
            <a:spAutoFit/>
          </a:bodyPr>
          <a:lstStyle/>
          <a:p>
            <a:pPr algn="ctr"/>
            <a:r>
              <a:rPr lang="bn-BD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প্রাথমিক গণিত</a:t>
            </a:r>
            <a:r>
              <a:rPr lang="en-US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pPr algn="ctr"/>
            <a:r>
              <a:rPr lang="en-US" sz="4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শ্রেণিঃ</a:t>
            </a:r>
            <a:r>
              <a:rPr lang="en-US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দ্বিতীয়</a:t>
            </a:r>
            <a:r>
              <a:rPr lang="bn-BD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</a:p>
          <a:p>
            <a:pPr algn="ctr"/>
            <a:r>
              <a:rPr lang="bn-BD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পাঠের নামঃ জ্যামিতিক আকৃ</a:t>
            </a:r>
            <a:r>
              <a:rPr lang="en-US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bn-IN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endParaRPr lang="en-US" sz="4400" b="1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bn-BD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সময়ঃ ৪০ মিনিট  </a:t>
            </a:r>
            <a:endParaRPr lang="en-US" sz="44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4FD5716D-E8EE-4782-BAF5-C36908793EC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7622" y="858129"/>
            <a:ext cx="1746711" cy="5029458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7FA6F740-CD8D-4EBF-9403-BC984432DAB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410" y="12700"/>
            <a:ext cx="12168398" cy="68580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15D6624F-C3F6-474D-8926-474495FF505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24" y="858128"/>
            <a:ext cx="3786104" cy="49330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69969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463097" y="645350"/>
            <a:ext cx="431975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80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শিখনফল </a:t>
            </a:r>
            <a:endParaRPr lang="en-US" sz="8000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1172067" y="399731"/>
            <a:ext cx="1482070" cy="1332185"/>
            <a:chOff x="816078" y="906517"/>
            <a:chExt cx="2092460" cy="1967379"/>
          </a:xfrm>
          <a:solidFill>
            <a:srgbClr val="FFC000"/>
          </a:solidFill>
        </p:grpSpPr>
        <p:sp>
          <p:nvSpPr>
            <p:cNvPr id="5" name="Heart 4"/>
            <p:cNvSpPr/>
            <p:nvPr/>
          </p:nvSpPr>
          <p:spPr>
            <a:xfrm>
              <a:off x="1387365" y="906517"/>
              <a:ext cx="851337" cy="1001111"/>
            </a:xfrm>
            <a:prstGeom prst="heart">
              <a:avLst/>
            </a:prstGeom>
            <a:grpFill/>
            <a:ln w="28575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Heart 5"/>
            <p:cNvSpPr/>
            <p:nvPr/>
          </p:nvSpPr>
          <p:spPr>
            <a:xfrm rot="16488744">
              <a:off x="890965" y="1400410"/>
              <a:ext cx="851337" cy="1001111"/>
            </a:xfrm>
            <a:prstGeom prst="heart">
              <a:avLst/>
            </a:prstGeom>
            <a:grpFill/>
            <a:ln w="28575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Heart 6"/>
            <p:cNvSpPr/>
            <p:nvPr/>
          </p:nvSpPr>
          <p:spPr>
            <a:xfrm rot="11692040">
              <a:off x="1387363" y="1872785"/>
              <a:ext cx="851337" cy="1001111"/>
            </a:xfrm>
            <a:prstGeom prst="heart">
              <a:avLst/>
            </a:prstGeom>
            <a:grpFill/>
            <a:ln w="28575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Heart 7"/>
            <p:cNvSpPr/>
            <p:nvPr/>
          </p:nvSpPr>
          <p:spPr>
            <a:xfrm rot="5400000">
              <a:off x="1940470" y="1358566"/>
              <a:ext cx="851337" cy="1084798"/>
            </a:xfrm>
            <a:prstGeom prst="heart">
              <a:avLst/>
            </a:prstGeom>
            <a:grpFill/>
            <a:ln w="28575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9450907" y="341909"/>
            <a:ext cx="1591958" cy="1332186"/>
            <a:chOff x="816078" y="906517"/>
            <a:chExt cx="2092460" cy="1967379"/>
          </a:xfrm>
          <a:solidFill>
            <a:srgbClr val="FFC000"/>
          </a:solidFill>
        </p:grpSpPr>
        <p:sp>
          <p:nvSpPr>
            <p:cNvPr id="11" name="Heart 10"/>
            <p:cNvSpPr/>
            <p:nvPr/>
          </p:nvSpPr>
          <p:spPr>
            <a:xfrm>
              <a:off x="1387365" y="906517"/>
              <a:ext cx="851337" cy="1001111"/>
            </a:xfrm>
            <a:prstGeom prst="heart">
              <a:avLst/>
            </a:prstGeom>
            <a:grpFill/>
            <a:ln w="28575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Heart 11"/>
            <p:cNvSpPr/>
            <p:nvPr/>
          </p:nvSpPr>
          <p:spPr>
            <a:xfrm rot="16488744">
              <a:off x="890965" y="1400410"/>
              <a:ext cx="851337" cy="1001111"/>
            </a:xfrm>
            <a:prstGeom prst="heart">
              <a:avLst/>
            </a:prstGeom>
            <a:grpFill/>
            <a:ln w="28575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Heart 12"/>
            <p:cNvSpPr/>
            <p:nvPr/>
          </p:nvSpPr>
          <p:spPr>
            <a:xfrm rot="11692040">
              <a:off x="1387363" y="1872785"/>
              <a:ext cx="851337" cy="1001111"/>
            </a:xfrm>
            <a:prstGeom prst="heart">
              <a:avLst/>
            </a:prstGeom>
            <a:grpFill/>
            <a:ln w="28575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Heart 13"/>
            <p:cNvSpPr/>
            <p:nvPr/>
          </p:nvSpPr>
          <p:spPr>
            <a:xfrm rot="5400000">
              <a:off x="1940470" y="1358566"/>
              <a:ext cx="851337" cy="1084798"/>
            </a:xfrm>
            <a:prstGeom prst="heart">
              <a:avLst/>
            </a:prstGeom>
            <a:grpFill/>
            <a:ln w="28575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5" name="TextBox 14"/>
          <p:cNvSpPr txBox="1"/>
          <p:nvPr/>
        </p:nvSpPr>
        <p:spPr>
          <a:xfrm>
            <a:off x="1499829" y="2765698"/>
            <a:ext cx="8749545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400" dirty="0">
                <a:latin typeface="NikoshBAN" panose="02000000000000000000" pitchFamily="2" charset="0"/>
                <a:cs typeface="NikoshBAN" panose="02000000000000000000" pitchFamily="2" charset="0"/>
              </a:rPr>
              <a:t>২৭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.</a:t>
            </a:r>
            <a:r>
              <a:rPr lang="bn-IN" sz="4400" dirty="0">
                <a:latin typeface="NikoshBAN" panose="02000000000000000000" pitchFamily="2" charset="0"/>
                <a:cs typeface="NikoshBAN" panose="02000000000000000000" pitchFamily="2" charset="0"/>
              </a:rPr>
              <a:t>2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.1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চতুর্ভুজ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ত্রিভুজ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গোলাকার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জ্যামিতিক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আকৃতি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গুলো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শনাক্ত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bn-IN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২৭</a:t>
            </a:r>
            <a:r>
              <a:rPr lang="bn-IN" sz="4400" dirty="0">
                <a:latin typeface="NikoshBAN" panose="02000000000000000000" pitchFamily="2" charset="0"/>
                <a:cs typeface="NikoshBAN" panose="02000000000000000000" pitchFamily="2" charset="0"/>
              </a:rPr>
              <a:t>.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২</a:t>
            </a:r>
            <a:r>
              <a:rPr lang="bn-IN" sz="4400" dirty="0">
                <a:latin typeface="NikoshBAN" panose="02000000000000000000" pitchFamily="2" charset="0"/>
                <a:cs typeface="NikoshBAN" panose="02000000000000000000" pitchFamily="2" charset="0"/>
              </a:rPr>
              <a:t>.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২</a:t>
            </a:r>
            <a:r>
              <a:rPr lang="bn-IN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চতুর্ভুজ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ত্রিভুজ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গোলাকার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আকৃতিগুলো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4400" dirty="0">
                <a:latin typeface="NikoshBAN" panose="02000000000000000000" pitchFamily="2" charset="0"/>
                <a:cs typeface="NikoshBAN" panose="02000000000000000000" pitchFamily="2" charset="0"/>
              </a:rPr>
              <a:t>ব্যবহার করে ছবি আঁকতে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16" name="Wave 15">
            <a:extLst>
              <a:ext uri="{FF2B5EF4-FFF2-40B4-BE49-F238E27FC236}">
                <a16:creationId xmlns:a16="http://schemas.microsoft.com/office/drawing/2014/main" id="{712F33ED-D14E-42B2-A134-CC273E863678}"/>
              </a:ext>
            </a:extLst>
          </p:cNvPr>
          <p:cNvSpPr/>
          <p:nvPr/>
        </p:nvSpPr>
        <p:spPr>
          <a:xfrm>
            <a:off x="3887983" y="341909"/>
            <a:ext cx="4319752" cy="1850869"/>
          </a:xfrm>
          <a:prstGeom prst="wave">
            <a:avLst>
              <a:gd name="adj1" fmla="val 12500"/>
              <a:gd name="adj2" fmla="val -694"/>
            </a:avLst>
          </a:prstGeom>
          <a:noFill/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92468CFB-642C-4717-9F36-B5B9CFED707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4127" y="1621943"/>
            <a:ext cx="2145299" cy="5029458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16387EC2-EF20-490E-836D-B591A2B37FF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29693" y="1659892"/>
            <a:ext cx="2145299" cy="50294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37007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8" presetClass="emph" presetSubtype="0" repeatCount="indefinite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4" dur="3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5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6" dur="3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307101" y="669000"/>
            <a:ext cx="7709095" cy="830997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48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ছবিতে কি দেখে পাচ্ছ?</a:t>
            </a:r>
            <a:r>
              <a:rPr lang="bn-BD" sz="40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4000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842869" y="5037983"/>
            <a:ext cx="8721968" cy="1200329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bn-BD" sz="7200" b="1" dirty="0">
                <a:ln/>
                <a:solidFill>
                  <a:schemeClr val="accent4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bn-BD" sz="7200" b="1" dirty="0">
                <a:ln/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বিভিন্ন ধর</a:t>
            </a:r>
            <a:r>
              <a:rPr lang="bn-IN" sz="7200" b="1" dirty="0">
                <a:ln/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নে</a:t>
            </a:r>
            <a:r>
              <a:rPr lang="bn-BD" sz="7200" b="1" dirty="0">
                <a:ln/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 আকৃতি</a:t>
            </a:r>
            <a:r>
              <a:rPr lang="bn-BD" sz="4000" b="1" dirty="0">
                <a:ln/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4000" b="1" dirty="0">
              <a:ln/>
              <a:solidFill>
                <a:srgbClr val="0070C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Isosceles Triangle 5">
            <a:extLst>
              <a:ext uri="{FF2B5EF4-FFF2-40B4-BE49-F238E27FC236}">
                <a16:creationId xmlns:a16="http://schemas.microsoft.com/office/drawing/2014/main" id="{5AD03B20-FD81-4652-9E56-F043D0851E87}"/>
              </a:ext>
            </a:extLst>
          </p:cNvPr>
          <p:cNvSpPr/>
          <p:nvPr/>
        </p:nvSpPr>
        <p:spPr>
          <a:xfrm>
            <a:off x="3705706" y="1849902"/>
            <a:ext cx="3202745" cy="2715065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7262F428-ACDF-4EF2-867D-CF144EAC1B9C}"/>
              </a:ext>
            </a:extLst>
          </p:cNvPr>
          <p:cNvSpPr/>
          <p:nvPr/>
        </p:nvSpPr>
        <p:spPr>
          <a:xfrm>
            <a:off x="7683789" y="2370406"/>
            <a:ext cx="3582572" cy="2082019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7D3069F5-24F9-4881-B629-5AD78C258FF4}"/>
              </a:ext>
            </a:extLst>
          </p:cNvPr>
          <p:cNvSpPr/>
          <p:nvPr/>
        </p:nvSpPr>
        <p:spPr>
          <a:xfrm>
            <a:off x="597961" y="1946534"/>
            <a:ext cx="2813538" cy="2588456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E75A60B-0265-422C-A5CA-15B992E33B7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01" y="0"/>
            <a:ext cx="1216839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21300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2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30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8" grpId="0" animBg="1"/>
      <p:bldP spid="9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1" y="0"/>
            <a:ext cx="12191999" cy="6858000"/>
          </a:xfrm>
          <a:prstGeom prst="frame">
            <a:avLst>
              <a:gd name="adj1" fmla="val 2845"/>
            </a:avLst>
          </a:prstGeom>
          <a:solidFill>
            <a:schemeClr val="accent6">
              <a:lumMod val="60000"/>
              <a:lumOff val="40000"/>
            </a:schemeClr>
          </a:solidFill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" name="Wave 2">
            <a:extLst>
              <a:ext uri="{FF2B5EF4-FFF2-40B4-BE49-F238E27FC236}">
                <a16:creationId xmlns:a16="http://schemas.microsoft.com/office/drawing/2014/main" id="{7BA72AFF-364E-4836-BECE-6DC44EF7DF42}"/>
              </a:ext>
            </a:extLst>
          </p:cNvPr>
          <p:cNvSpPr/>
          <p:nvPr/>
        </p:nvSpPr>
        <p:spPr>
          <a:xfrm>
            <a:off x="1926149" y="764859"/>
            <a:ext cx="8447044" cy="1438694"/>
          </a:xfrm>
          <a:prstGeom prst="wave">
            <a:avLst/>
          </a:prstGeom>
          <a:noFill/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D7E483C2-CF36-4660-8EC4-7189460F5F7C}"/>
              </a:ext>
            </a:extLst>
          </p:cNvPr>
          <p:cNvSpPr txBox="1"/>
          <p:nvPr/>
        </p:nvSpPr>
        <p:spPr>
          <a:xfrm>
            <a:off x="2128603" y="1160810"/>
            <a:ext cx="8057126" cy="769441"/>
          </a:xfrm>
          <a:prstGeom prst="rect">
            <a:avLst/>
          </a:prstGeom>
          <a:noFill/>
        </p:spPr>
        <p:txBody>
          <a:bodyPr wrap="square" rtlCol="0">
            <a:prstTxWarp prst="textDoubleWave1">
              <a:avLst/>
            </a:prstTxWarp>
            <a:spAutoFit/>
          </a:bodyPr>
          <a:lstStyle/>
          <a:p>
            <a:pPr algn="ctr"/>
            <a:r>
              <a:rPr lang="en-US" sz="4400" b="1" dirty="0" err="1">
                <a:solidFill>
                  <a:srgbClr val="92D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চল</a:t>
            </a:r>
            <a:r>
              <a:rPr lang="en-US" sz="4400" b="1" dirty="0">
                <a:solidFill>
                  <a:srgbClr val="92D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solidFill>
                  <a:srgbClr val="92D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আজকে</a:t>
            </a:r>
            <a:r>
              <a:rPr lang="en-US" sz="4400" b="1" dirty="0">
                <a:solidFill>
                  <a:srgbClr val="92D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solidFill>
                  <a:srgbClr val="92D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আম</a:t>
            </a:r>
            <a:r>
              <a:rPr lang="as-IN" sz="4400" b="1" dirty="0">
                <a:solidFill>
                  <a:srgbClr val="92D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4400" b="1" dirty="0">
                <a:solidFill>
                  <a:srgbClr val="92D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 </a:t>
            </a:r>
            <a:r>
              <a:rPr lang="as-IN" sz="4400" b="1" dirty="0">
                <a:solidFill>
                  <a:srgbClr val="92D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US" sz="4400" b="1" dirty="0">
                <a:solidFill>
                  <a:srgbClr val="92D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ড়</a:t>
            </a:r>
            <a:r>
              <a:rPr lang="as-IN" sz="4400" b="1" dirty="0">
                <a:solidFill>
                  <a:srgbClr val="92D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endParaRPr lang="en-US" sz="4000" b="1" dirty="0">
              <a:solidFill>
                <a:srgbClr val="92D0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23C321F8-D1D5-43AF-85FA-7B4C7BE8A41C}"/>
              </a:ext>
            </a:extLst>
          </p:cNvPr>
          <p:cNvSpPr/>
          <p:nvPr/>
        </p:nvSpPr>
        <p:spPr>
          <a:xfrm>
            <a:off x="1052792" y="3551952"/>
            <a:ext cx="10086416" cy="221599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bn-IN" sz="13800" b="1" dirty="0">
                <a:ln/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জ্যামিতিক আকৃতি</a:t>
            </a:r>
            <a:endParaRPr lang="en-US" sz="6600" b="1" cap="none" spc="0" dirty="0">
              <a:ln/>
              <a:solidFill>
                <a:srgbClr val="002060"/>
              </a:solidFill>
              <a:effectLst/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526782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20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1" grpId="0"/>
      <p:bldP spid="1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2615"/>
            </a:avLst>
          </a:prstGeom>
          <a:solidFill>
            <a:schemeClr val="accent2">
              <a:lumMod val="40000"/>
              <a:lumOff val="60000"/>
            </a:schemeClr>
          </a:solidFill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4074" y="1513065"/>
            <a:ext cx="6480048" cy="5254752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5037083" y="451660"/>
            <a:ext cx="2853558" cy="707886"/>
          </a:xfrm>
          <a:prstGeom prst="rect">
            <a:avLst/>
          </a:prstGeom>
          <a:noFill/>
          <a:ln w="28575">
            <a:solidFill>
              <a:schemeClr val="tx1"/>
            </a:solidFill>
            <a:prstDash val="sysDash"/>
          </a:ln>
        </p:spPr>
        <p:txBody>
          <a:bodyPr wrap="square" rtlCol="0">
            <a:spAutoFit/>
          </a:bodyPr>
          <a:lstStyle/>
          <a:p>
            <a:r>
              <a:rPr lang="bn-BD" sz="4000" dirty="0">
                <a:latin typeface="NikoshBAN" panose="02000000000000000000" pitchFamily="2" charset="0"/>
                <a:cs typeface="NikoshBAN" panose="02000000000000000000" pitchFamily="2" charset="0"/>
              </a:rPr>
              <a:t>   </a:t>
            </a:r>
            <a:r>
              <a:rPr lang="bn-BD" sz="4000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এগুলো </a:t>
            </a:r>
            <a:r>
              <a:rPr lang="en-US" sz="4000" dirty="0" err="1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4000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4000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? 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037083" y="5920018"/>
            <a:ext cx="2251841" cy="707886"/>
          </a:xfrm>
          <a:prstGeom prst="rect">
            <a:avLst/>
          </a:prstGeom>
          <a:noFill/>
          <a:ln w="28575">
            <a:solidFill>
              <a:schemeClr val="tx1"/>
            </a:solidFill>
            <a:prstDash val="sysDash"/>
          </a:ln>
        </p:spPr>
        <p:txBody>
          <a:bodyPr wrap="square" rtlCol="0">
            <a:spAutoFit/>
          </a:bodyPr>
          <a:lstStyle/>
          <a:p>
            <a:r>
              <a:rPr lang="bn-BD" sz="4000" b="1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latin typeface="NikoshBAN" panose="02000000000000000000" pitchFamily="2" charset="0"/>
                <a:cs typeface="NikoshBAN" panose="02000000000000000000" pitchFamily="2" charset="0"/>
              </a:rPr>
              <a:t>    </a:t>
            </a:r>
            <a:r>
              <a:rPr lang="en-US" sz="4000" b="1" dirty="0" err="1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latin typeface="NikoshBAN" panose="02000000000000000000" pitchFamily="2" charset="0"/>
                <a:cs typeface="NikoshBAN" panose="02000000000000000000" pitchFamily="2" charset="0"/>
              </a:rPr>
              <a:t>সমুচা</a:t>
            </a:r>
            <a:r>
              <a:rPr lang="bn-BD" sz="4000" b="1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4000" b="1" dirty="0">
              <a:ln w="12700" cmpd="sng">
                <a:solidFill>
                  <a:schemeClr val="accent4"/>
                </a:solidFill>
                <a:prstDash val="solid"/>
              </a:ln>
              <a:gradFill>
                <a:gsLst>
                  <a:gs pos="0">
                    <a:schemeClr val="accent4"/>
                  </a:gs>
                  <a:gs pos="4000">
                    <a:schemeClr val="accent4">
                      <a:lumMod val="60000"/>
                      <a:lumOff val="40000"/>
                    </a:schemeClr>
                  </a:gs>
                  <a:gs pos="87000">
                    <a:schemeClr val="accent4">
                      <a:lumMod val="20000"/>
                      <a:lumOff val="80000"/>
                    </a:schemeClr>
                  </a:gs>
                </a:gsLst>
                <a:lin ang="5400000"/>
              </a:gra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35724" y="1055649"/>
            <a:ext cx="3105806" cy="707886"/>
          </a:xfrm>
          <a:prstGeom prst="rect">
            <a:avLst/>
          </a:prstGeom>
          <a:noFill/>
          <a:ln w="28575">
            <a:solidFill>
              <a:schemeClr val="tx1"/>
            </a:solidFill>
            <a:prstDash val="sysDash"/>
          </a:ln>
        </p:spPr>
        <p:txBody>
          <a:bodyPr wrap="square" rtlCol="0">
            <a:spAutoFit/>
          </a:bodyPr>
          <a:lstStyle/>
          <a:p>
            <a:r>
              <a:rPr lang="bn-BD" sz="40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আকৃতি কেমন? </a:t>
            </a:r>
            <a:endParaRPr lang="en-US" sz="4000" b="1" dirty="0">
              <a:ln w="9525">
                <a:solidFill>
                  <a:schemeClr val="bg1"/>
                </a:solidFill>
                <a:prstDash val="solid"/>
              </a:ln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8757903" y="2459421"/>
            <a:ext cx="2963918" cy="707886"/>
          </a:xfrm>
          <a:prstGeom prst="rect">
            <a:avLst/>
          </a:prstGeom>
          <a:noFill/>
          <a:ln w="28575">
            <a:solidFill>
              <a:schemeClr val="tx1"/>
            </a:solidFill>
            <a:prstDash val="sysDash"/>
          </a:ln>
        </p:spPr>
        <p:txBody>
          <a:bodyPr wrap="square" rtlCol="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r>
              <a:rPr lang="bn-BD" sz="4000" b="1" dirty="0">
                <a:ln/>
                <a:solidFill>
                  <a:schemeClr val="accent4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তিনকোনা আকৃতি </a:t>
            </a:r>
            <a:endParaRPr lang="en-US" sz="4000" b="1" dirty="0">
              <a:ln/>
              <a:solidFill>
                <a:schemeClr val="accent4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Isosceles Triangle 7">
            <a:extLst>
              <a:ext uri="{FF2B5EF4-FFF2-40B4-BE49-F238E27FC236}">
                <a16:creationId xmlns:a16="http://schemas.microsoft.com/office/drawing/2014/main" id="{CA9901FB-2A08-4D80-A7A5-C9A51D6580F7}"/>
              </a:ext>
            </a:extLst>
          </p:cNvPr>
          <p:cNvSpPr/>
          <p:nvPr/>
        </p:nvSpPr>
        <p:spPr>
          <a:xfrm rot="20734477">
            <a:off x="2947750" y="2629279"/>
            <a:ext cx="2960410" cy="3022324"/>
          </a:xfrm>
          <a:prstGeom prst="triangle">
            <a:avLst/>
          </a:prstGeom>
          <a:noFill/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816113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 tmFilter="0,0; .5, 1; 1, 1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2000" tmFilter="0,0; .5, 1; 1, 1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1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63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04167E-6 -3.7037E-6 L 0.28399 -0.03981 " pathEditMode="relative" rAng="0" ptsTypes="AA">
                                      <p:cBhvr>
                                        <p:cTn id="41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193" y="-199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8" grpId="1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10821A83-BBBF-40DA-8893-F4AB64EF11C7}"/>
              </a:ext>
            </a:extLst>
          </p:cNvPr>
          <p:cNvSpPr txBox="1"/>
          <p:nvPr/>
        </p:nvSpPr>
        <p:spPr>
          <a:xfrm>
            <a:off x="898902" y="387458"/>
            <a:ext cx="10693830" cy="92333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bn-IN" sz="5400" b="1" dirty="0">
                <a:ln/>
                <a:solidFill>
                  <a:schemeClr val="accent4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সমুচার চারদিকে ঘুরতে কয়টি সরলরেখায় প্রয়োজন</a:t>
            </a:r>
            <a:endParaRPr lang="en-US" sz="5400" b="1" dirty="0">
              <a:ln/>
              <a:solidFill>
                <a:schemeClr val="accent4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8440AB78-B1C6-4384-B0F6-BD4B9F43E848}"/>
              </a:ext>
            </a:extLst>
          </p:cNvPr>
          <p:cNvCxnSpPr/>
          <p:nvPr/>
        </p:nvCxnSpPr>
        <p:spPr>
          <a:xfrm flipH="1">
            <a:off x="5067946" y="1611824"/>
            <a:ext cx="1518834" cy="2898183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A46E798F-6C9F-4547-8690-E92096EBFA08}"/>
              </a:ext>
            </a:extLst>
          </p:cNvPr>
          <p:cNvCxnSpPr>
            <a:cxnSpLocks/>
          </p:cNvCxnSpPr>
          <p:nvPr/>
        </p:nvCxnSpPr>
        <p:spPr>
          <a:xfrm>
            <a:off x="6586780" y="1604075"/>
            <a:ext cx="1565329" cy="2781945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67B82325-980B-4F53-A42D-8FE48DA63AC0}"/>
              </a:ext>
            </a:extLst>
          </p:cNvPr>
          <p:cNvCxnSpPr>
            <a:cxnSpLocks/>
          </p:cNvCxnSpPr>
          <p:nvPr/>
        </p:nvCxnSpPr>
        <p:spPr>
          <a:xfrm flipH="1">
            <a:off x="5036951" y="4370522"/>
            <a:ext cx="3130657" cy="123987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>
            <a:extLst>
              <a:ext uri="{FF2B5EF4-FFF2-40B4-BE49-F238E27FC236}">
                <a16:creationId xmlns:a16="http://schemas.microsoft.com/office/drawing/2014/main" id="{AF2F0B91-EC74-4CD7-9963-430B6E59337D}"/>
              </a:ext>
            </a:extLst>
          </p:cNvPr>
          <p:cNvSpPr txBox="1"/>
          <p:nvPr/>
        </p:nvSpPr>
        <p:spPr>
          <a:xfrm>
            <a:off x="5284922" y="4866468"/>
            <a:ext cx="2696705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8800" dirty="0">
                <a:latin typeface="NikoshBAN" panose="02000000000000000000" pitchFamily="2" charset="0"/>
                <a:cs typeface="NikoshBAN" panose="02000000000000000000" pitchFamily="2" charset="0"/>
              </a:rPr>
              <a:t>৩টি</a:t>
            </a:r>
            <a:endParaRPr lang="en-US" sz="8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548281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1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1" y="0"/>
            <a:ext cx="12192000" cy="6858000"/>
          </a:xfrm>
          <a:prstGeom prst="frame">
            <a:avLst>
              <a:gd name="adj1" fmla="val 2385"/>
            </a:avLst>
          </a:prstGeom>
          <a:solidFill>
            <a:schemeClr val="accent6">
              <a:lumMod val="60000"/>
              <a:lumOff val="40000"/>
            </a:schemeClr>
          </a:solidFill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0331" y="1240137"/>
            <a:ext cx="8135007" cy="5350014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457201" y="313036"/>
            <a:ext cx="4151585" cy="769441"/>
          </a:xfrm>
          <a:prstGeom prst="rect">
            <a:avLst/>
          </a:prstGeom>
          <a:noFill/>
          <a:ln w="28575">
            <a:solidFill>
              <a:schemeClr val="accent2">
                <a:lumMod val="75000"/>
              </a:schemeClr>
            </a:solidFill>
            <a:prstDash val="sysDash"/>
          </a:ln>
        </p:spPr>
        <p:txBody>
          <a:bodyPr wrap="square" rtlCol="0">
            <a:prstTxWarp prst="textChevron">
              <a:avLst/>
            </a:prstTxWarp>
            <a:spAutoFit/>
          </a:bodyPr>
          <a:lstStyle/>
          <a:p>
            <a:r>
              <a:rPr lang="bn-BD" sz="44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এটি</a:t>
            </a:r>
            <a:r>
              <a:rPr lang="bn-IN" sz="44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দেখতে</a:t>
            </a:r>
            <a:r>
              <a:rPr lang="bn-BD" sz="44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কেমন? </a:t>
            </a:r>
            <a:endParaRPr lang="en-US" sz="4400" dirty="0">
              <a:solidFill>
                <a:srgbClr val="0070C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583214" y="313036"/>
            <a:ext cx="4240924" cy="707886"/>
          </a:xfrm>
          <a:prstGeom prst="rect">
            <a:avLst/>
          </a:prstGeom>
          <a:noFill/>
          <a:ln w="28575">
            <a:solidFill>
              <a:schemeClr val="accent2">
                <a:lumMod val="75000"/>
              </a:schemeClr>
            </a:solidFill>
            <a:prstDash val="sysDash"/>
          </a:ln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bn-BD" sz="4000" dirty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 তিনকোনা আকৃতি </a:t>
            </a:r>
            <a:endParaRPr lang="en-US" sz="4000" dirty="0">
              <a:solidFill>
                <a:srgbClr val="00B0F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F36DC238-D101-4855-B69F-22BA933456F1}"/>
              </a:ext>
            </a:extLst>
          </p:cNvPr>
          <p:cNvCxnSpPr>
            <a:cxnSpLocks/>
          </p:cNvCxnSpPr>
          <p:nvPr/>
        </p:nvCxnSpPr>
        <p:spPr>
          <a:xfrm>
            <a:off x="1860331" y="1883440"/>
            <a:ext cx="7118777" cy="2193885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D09A732C-B205-4221-A955-B0876C52F938}"/>
              </a:ext>
            </a:extLst>
          </p:cNvPr>
          <p:cNvCxnSpPr>
            <a:cxnSpLocks/>
          </p:cNvCxnSpPr>
          <p:nvPr/>
        </p:nvCxnSpPr>
        <p:spPr>
          <a:xfrm flipV="1">
            <a:off x="1860331" y="1395513"/>
            <a:ext cx="6774003" cy="487928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C4F5C800-88E2-49A2-8E4A-6D01BD784B81}"/>
              </a:ext>
            </a:extLst>
          </p:cNvPr>
          <p:cNvCxnSpPr>
            <a:cxnSpLocks/>
          </p:cNvCxnSpPr>
          <p:nvPr/>
        </p:nvCxnSpPr>
        <p:spPr>
          <a:xfrm>
            <a:off x="8634334" y="1333958"/>
            <a:ext cx="344774" cy="2743367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824093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1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2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4.jpeg"/></Relationships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Droplet">
  <a:themeElements>
    <a:clrScheme name="Droplet">
      <a:dk1>
        <a:sysClr val="windowText" lastClr="000000"/>
      </a:dk1>
      <a:lt1>
        <a:sysClr val="window" lastClr="FFFFFF"/>
      </a:lt1>
      <a:dk2>
        <a:srgbClr val="355071"/>
      </a:dk2>
      <a:lt2>
        <a:srgbClr val="AABED7"/>
      </a:lt2>
      <a:accent1>
        <a:srgbClr val="2FA3EE"/>
      </a:accent1>
      <a:accent2>
        <a:srgbClr val="4BCAAD"/>
      </a:accent2>
      <a:accent3>
        <a:srgbClr val="86C157"/>
      </a:accent3>
      <a:accent4>
        <a:srgbClr val="D99C3F"/>
      </a:accent4>
      <a:accent5>
        <a:srgbClr val="CE6633"/>
      </a:accent5>
      <a:accent6>
        <a:srgbClr val="A35DD1"/>
      </a:accent6>
      <a:hlink>
        <a:srgbClr val="56BCFE"/>
      </a:hlink>
      <a:folHlink>
        <a:srgbClr val="97C5E3"/>
      </a:folHlink>
    </a:clrScheme>
    <a:fontScheme name="Droplet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roplet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00000"/>
                <a:lumMod val="108000"/>
              </a:schemeClr>
            </a:gs>
            <a:gs pos="50000">
              <a:schemeClr val="phClr">
                <a:tint val="98000"/>
                <a:shade val="100000"/>
                <a:satMod val="100000"/>
                <a:lumMod val="100000"/>
              </a:schemeClr>
            </a:gs>
            <a:gs pos="100000">
              <a:schemeClr val="phClr">
                <a:shade val="72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</a:effectStyle>
        <a:effectStyle>
          <a:effectLst>
            <a:outerShdw blurRad="63500" dist="25400" dir="5400000" algn="ctr" rotWithShape="0">
              <a:srgbClr val="000000">
                <a:alpha val="69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200000"/>
            </a:lightRig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4000"/>
                <a:shade val="100000"/>
                <a:hueMod val="130000"/>
                <a:satMod val="150000"/>
                <a:lumMod val="112000"/>
              </a:schemeClr>
            </a:gs>
            <a:gs pos="100000">
              <a:schemeClr val="phClr">
                <a:shade val="92000"/>
                <a:satMod val="140000"/>
                <a:lumMod val="11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roplet" id="{8984A317-299A-4E50-B45D-BFC9EDE2337A}" vid="{A633B6A3-9E7F-4C10-9C98-2517A3134361}"/>
    </a:ext>
  </a:extLst>
</a:theme>
</file>

<file path=ppt/theme/theme3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421</TotalTime>
  <Words>251</Words>
  <Application>Microsoft Office PowerPoint</Application>
  <PresentationFormat>Widescreen</PresentationFormat>
  <Paragraphs>57</Paragraphs>
  <Slides>24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24</vt:i4>
      </vt:variant>
    </vt:vector>
  </HeadingPairs>
  <TitlesOfParts>
    <vt:vector size="34" baseType="lpstr">
      <vt:lpstr>Arial</vt:lpstr>
      <vt:lpstr>Calibri</vt:lpstr>
      <vt:lpstr>Calibri Light</vt:lpstr>
      <vt:lpstr>Century Gothic</vt:lpstr>
      <vt:lpstr>NikoshBAN</vt:lpstr>
      <vt:lpstr>Tw Cen MT</vt:lpstr>
      <vt:lpstr>Wingdings 3</vt:lpstr>
      <vt:lpstr>Office Theme</vt:lpstr>
      <vt:lpstr>Droplet</vt:lpstr>
      <vt:lpstr>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dell</dc:creator>
  <cp:lastModifiedBy>DPE</cp:lastModifiedBy>
  <cp:revision>114</cp:revision>
  <dcterms:created xsi:type="dcterms:W3CDTF">2019-05-25T05:57:08Z</dcterms:created>
  <dcterms:modified xsi:type="dcterms:W3CDTF">2019-10-30T08:13:23Z</dcterms:modified>
</cp:coreProperties>
</file>