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93" r:id="rId4"/>
    <p:sldId id="263" r:id="rId5"/>
    <p:sldId id="273" r:id="rId6"/>
    <p:sldId id="294" r:id="rId7"/>
    <p:sldId id="312" r:id="rId8"/>
    <p:sldId id="295" r:id="rId9"/>
    <p:sldId id="310" r:id="rId10"/>
    <p:sldId id="311" r:id="rId11"/>
    <p:sldId id="308" r:id="rId12"/>
    <p:sldId id="277" r:id="rId13"/>
    <p:sldId id="280" r:id="rId14"/>
    <p:sldId id="281" r:id="rId15"/>
    <p:sldId id="282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66" autoAdjust="0"/>
    <p:restoredTop sz="94660"/>
  </p:normalViewPr>
  <p:slideViewPr>
    <p:cSldViewPr>
      <p:cViewPr>
        <p:scale>
          <a:sx n="67" d="100"/>
          <a:sy n="67" d="100"/>
        </p:scale>
        <p:origin x="-134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4" Type="http://schemas.openxmlformats.org/officeDocument/2006/relationships/image" Target="../media/image1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4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6BD665-7022-46D3-B604-D15E1D34184B}" type="doc">
      <dgm:prSet loTypeId="urn:microsoft.com/office/officeart/2005/8/layout/cycle4#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71C021-A35D-4353-84C0-79DAAED2F584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শারীরিক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223AC992-F366-4B65-B231-3F7D6DC3BE1C}" type="parTrans" cxnId="{9EF7422E-7A76-429C-94B3-7E6A695A369D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03A28F8B-C87C-49C9-B045-6EC690ED9F9B}" type="sibTrans" cxnId="{9EF7422E-7A76-429C-94B3-7E6A695A369D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D0CCC437-7BC4-4B08-B06F-F182CF9E4011}">
      <dgm:prSet phldrT="[Text]" custT="1"/>
      <dgm:spPr/>
      <dgm:t>
        <a:bodyPr/>
        <a:lstStyle/>
        <a:p>
          <a:r>
            <a:rPr lang="bn-BD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শারীরিক</a:t>
          </a:r>
          <a:endParaRPr lang="en-US" sz="44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03893234-549B-4C84-A3C8-4C7413865C39}" type="parTrans" cxnId="{F00AAEDD-7E07-4039-AF3C-C94C3596E7D0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47A80775-51B9-4018-B10E-00B4309BF21A}" type="sibTrans" cxnId="{F00AAEDD-7E07-4039-AF3C-C94C3596E7D0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B9A7E280-7577-4AB6-8305-BE85EC83D7ED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মানসিক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41A2FBB9-BCD6-4704-8FE5-F44908171AF3}" type="parTrans" cxnId="{60093F90-F06D-4587-A697-00078C10FA07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3F4FF00A-CD13-422E-A7D3-844CB588731F}" type="sibTrans" cxnId="{60093F90-F06D-4587-A697-00078C10FA07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8054B400-0B8A-4351-8E74-15EF411CAC30}">
      <dgm:prSet phldrT="[Text]" custT="1"/>
      <dgm:spPr/>
      <dgm:t>
        <a:bodyPr/>
        <a:lstStyle/>
        <a:p>
          <a:r>
            <a:rPr lang="bn-BD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মানসিক</a:t>
          </a:r>
          <a:endParaRPr lang="en-US" sz="44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68C88DF1-C322-4E18-8FBB-D1E843754598}" type="parTrans" cxnId="{BA416CB8-3816-459F-9D24-228363D73BAF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AC03B7D0-5ABB-4B29-8238-9692D11F43E5}" type="sibTrans" cxnId="{BA416CB8-3816-459F-9D24-228363D73BAF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E36E7785-C42D-43F9-8F02-770AE5288C81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অন্যান্য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360A0734-8C3A-4EC0-A104-F7E8A78EF002}" type="parTrans" cxnId="{4AA1C4C9-089A-4F0A-B000-F4E5E5513ED6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2CE5FF6F-1C68-4EBD-B764-56E74BA7BD2E}" type="sibTrans" cxnId="{4AA1C4C9-089A-4F0A-B000-F4E5E5513ED6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8443812A-32F6-4903-80EE-DEE4A87C4BCE}">
      <dgm:prSet phldrT="[Text]"/>
      <dgm:spPr/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অন্যান্য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D1D676C8-DF0E-4FAC-9561-74600B764EEF}" type="parTrans" cxnId="{0F7CE359-AD08-4B61-9F07-4B4F8A4C5427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68A8802B-35FB-4223-AFF4-513E665A75EC}" type="sibTrans" cxnId="{0F7CE359-AD08-4B61-9F07-4B4F8A4C5427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401DDA5A-65FC-45A6-AD24-1CB004D70FA8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নৈতিক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7EB74F8C-3A6A-45E6-A258-FD5C31E2AE6C}" type="parTrans" cxnId="{AEFB3F94-5AF0-44A4-9AE1-F653AA300E1F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7DB9403F-70C0-4A1C-B51F-55009CE624B2}" type="sibTrans" cxnId="{AEFB3F94-5AF0-44A4-9AE1-F653AA300E1F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EBD4BDE2-8B58-4380-B3C1-4FC0689CEDC3}">
      <dgm:prSet phldrT="[Text]"/>
      <dgm:spPr/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নৈতিক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120E5735-7016-44FC-96C1-53811B982F05}" type="parTrans" cxnId="{721457F5-0928-430E-8CE5-D71766A5B9E3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AF4BBF6-C2B4-4F45-AC9C-F1C328CE0A77}" type="sibTrans" cxnId="{721457F5-0928-430E-8CE5-D71766A5B9E3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12EC441E-53B3-43C3-A026-A9B477C7C449}" type="pres">
      <dgm:prSet presAssocID="{996BD665-7022-46D3-B604-D15E1D34184B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C8D641-2BF5-4B4A-B839-9279BC82E786}" type="pres">
      <dgm:prSet presAssocID="{996BD665-7022-46D3-B604-D15E1D34184B}" presName="children" presStyleCnt="0"/>
      <dgm:spPr/>
    </dgm:pt>
    <dgm:pt modelId="{8E68595A-C7D2-4C0D-8C9B-50CF676C5160}" type="pres">
      <dgm:prSet presAssocID="{996BD665-7022-46D3-B604-D15E1D34184B}" presName="child1group" presStyleCnt="0"/>
      <dgm:spPr/>
    </dgm:pt>
    <dgm:pt modelId="{D8ED303D-CA27-4E30-A4E9-3B74B9F29BA8}" type="pres">
      <dgm:prSet presAssocID="{996BD665-7022-46D3-B604-D15E1D34184B}" presName="child1" presStyleLbl="bgAcc1" presStyleIdx="0" presStyleCnt="4" custScaleX="156617"/>
      <dgm:spPr/>
      <dgm:t>
        <a:bodyPr/>
        <a:lstStyle/>
        <a:p>
          <a:endParaRPr lang="en-US"/>
        </a:p>
      </dgm:t>
    </dgm:pt>
    <dgm:pt modelId="{B881A5D5-3F22-4193-8073-5FC149EF4DD1}" type="pres">
      <dgm:prSet presAssocID="{996BD665-7022-46D3-B604-D15E1D34184B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2FFAC2-9CD6-4629-B0C3-DBA66E0F7F5C}" type="pres">
      <dgm:prSet presAssocID="{996BD665-7022-46D3-B604-D15E1D34184B}" presName="child2group" presStyleCnt="0"/>
      <dgm:spPr/>
    </dgm:pt>
    <dgm:pt modelId="{FB469230-43CF-437C-80E7-D9D0B822E4E2}" type="pres">
      <dgm:prSet presAssocID="{996BD665-7022-46D3-B604-D15E1D34184B}" presName="child2" presStyleLbl="bgAcc1" presStyleIdx="1" presStyleCnt="4" custScaleX="143174"/>
      <dgm:spPr/>
      <dgm:t>
        <a:bodyPr/>
        <a:lstStyle/>
        <a:p>
          <a:endParaRPr lang="en-US"/>
        </a:p>
      </dgm:t>
    </dgm:pt>
    <dgm:pt modelId="{EE9433E2-229B-464C-862C-817E6230D3FE}" type="pres">
      <dgm:prSet presAssocID="{996BD665-7022-46D3-B604-D15E1D34184B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136686-6429-462B-AEFF-BA896C115CD2}" type="pres">
      <dgm:prSet presAssocID="{996BD665-7022-46D3-B604-D15E1D34184B}" presName="child3group" presStyleCnt="0"/>
      <dgm:spPr/>
    </dgm:pt>
    <dgm:pt modelId="{E55DCD1A-44AA-4CDE-BF35-75BA3EFC85E4}" type="pres">
      <dgm:prSet presAssocID="{996BD665-7022-46D3-B604-D15E1D34184B}" presName="child3" presStyleLbl="bgAcc1" presStyleIdx="2" presStyleCnt="4" custScaleX="129969"/>
      <dgm:spPr/>
      <dgm:t>
        <a:bodyPr/>
        <a:lstStyle/>
        <a:p>
          <a:endParaRPr lang="en-US"/>
        </a:p>
      </dgm:t>
    </dgm:pt>
    <dgm:pt modelId="{4DC9CCF9-BB51-424D-866E-B729FC617529}" type="pres">
      <dgm:prSet presAssocID="{996BD665-7022-46D3-B604-D15E1D34184B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F07F61-4C28-4897-AD90-962FF10DA219}" type="pres">
      <dgm:prSet presAssocID="{996BD665-7022-46D3-B604-D15E1D34184B}" presName="child4group" presStyleCnt="0"/>
      <dgm:spPr/>
    </dgm:pt>
    <dgm:pt modelId="{1178500E-0512-4586-84A2-D438A19DE73D}" type="pres">
      <dgm:prSet presAssocID="{996BD665-7022-46D3-B604-D15E1D34184B}" presName="child4" presStyleLbl="bgAcc1" presStyleIdx="3" presStyleCnt="4" custScaleX="148710"/>
      <dgm:spPr/>
      <dgm:t>
        <a:bodyPr/>
        <a:lstStyle/>
        <a:p>
          <a:endParaRPr lang="en-US"/>
        </a:p>
      </dgm:t>
    </dgm:pt>
    <dgm:pt modelId="{F41323EA-E440-4042-A1FF-AD213DCEBD85}" type="pres">
      <dgm:prSet presAssocID="{996BD665-7022-46D3-B604-D15E1D34184B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848AF7-D996-440B-AFC0-7C96BD7C73B9}" type="pres">
      <dgm:prSet presAssocID="{996BD665-7022-46D3-B604-D15E1D34184B}" presName="childPlaceholder" presStyleCnt="0"/>
      <dgm:spPr/>
    </dgm:pt>
    <dgm:pt modelId="{A2E2638B-5DD1-447D-81D1-366D00CDFC54}" type="pres">
      <dgm:prSet presAssocID="{996BD665-7022-46D3-B604-D15E1D34184B}" presName="circle" presStyleCnt="0"/>
      <dgm:spPr/>
    </dgm:pt>
    <dgm:pt modelId="{148D8126-D151-4789-87C7-76432BC4934B}" type="pres">
      <dgm:prSet presAssocID="{996BD665-7022-46D3-B604-D15E1D34184B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8D37B3-88E8-4894-BA1B-CB394D9519E6}" type="pres">
      <dgm:prSet presAssocID="{996BD665-7022-46D3-B604-D15E1D34184B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DAA4D2-639C-44F4-9966-C473B7F66368}" type="pres">
      <dgm:prSet presAssocID="{996BD665-7022-46D3-B604-D15E1D34184B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54E295-48B1-48D5-8298-B9A41DF23209}" type="pres">
      <dgm:prSet presAssocID="{996BD665-7022-46D3-B604-D15E1D34184B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A37D68-23D3-4428-A57F-D7C0E3FE3A83}" type="pres">
      <dgm:prSet presAssocID="{996BD665-7022-46D3-B604-D15E1D34184B}" presName="quadrantPlaceholder" presStyleCnt="0"/>
      <dgm:spPr/>
    </dgm:pt>
    <dgm:pt modelId="{2968ECB2-805A-452D-BC87-1151EB521FF2}" type="pres">
      <dgm:prSet presAssocID="{996BD665-7022-46D3-B604-D15E1D34184B}" presName="center1" presStyleLbl="fgShp" presStyleIdx="0" presStyleCnt="2"/>
      <dgm:spPr/>
    </dgm:pt>
    <dgm:pt modelId="{CC5D110D-D866-456E-83E7-E22B421D0200}" type="pres">
      <dgm:prSet presAssocID="{996BD665-7022-46D3-B604-D15E1D34184B}" presName="center2" presStyleLbl="fgShp" presStyleIdx="1" presStyleCnt="2"/>
      <dgm:spPr/>
    </dgm:pt>
  </dgm:ptLst>
  <dgm:cxnLst>
    <dgm:cxn modelId="{1ECDE212-FCA6-404C-B42F-8097207A8A21}" type="presOf" srcId="{8443812A-32F6-4903-80EE-DEE4A87C4BCE}" destId="{4DC9CCF9-BB51-424D-866E-B729FC617529}" srcOrd="1" destOrd="0" presId="urn:microsoft.com/office/officeart/2005/8/layout/cycle4#1"/>
    <dgm:cxn modelId="{60093F90-F06D-4587-A697-00078C10FA07}" srcId="{996BD665-7022-46D3-B604-D15E1D34184B}" destId="{B9A7E280-7577-4AB6-8305-BE85EC83D7ED}" srcOrd="1" destOrd="0" parTransId="{41A2FBB9-BCD6-4704-8FE5-F44908171AF3}" sibTransId="{3F4FF00A-CD13-422E-A7D3-844CB588731F}"/>
    <dgm:cxn modelId="{9EF7422E-7A76-429C-94B3-7E6A695A369D}" srcId="{996BD665-7022-46D3-B604-D15E1D34184B}" destId="{F671C021-A35D-4353-84C0-79DAAED2F584}" srcOrd="0" destOrd="0" parTransId="{223AC992-F366-4B65-B231-3F7D6DC3BE1C}" sibTransId="{03A28F8B-C87C-49C9-B045-6EC690ED9F9B}"/>
    <dgm:cxn modelId="{AEFB3F94-5AF0-44A4-9AE1-F653AA300E1F}" srcId="{996BD665-7022-46D3-B604-D15E1D34184B}" destId="{401DDA5A-65FC-45A6-AD24-1CB004D70FA8}" srcOrd="3" destOrd="0" parTransId="{7EB74F8C-3A6A-45E6-A258-FD5C31E2AE6C}" sibTransId="{7DB9403F-70C0-4A1C-B51F-55009CE624B2}"/>
    <dgm:cxn modelId="{721457F5-0928-430E-8CE5-D71766A5B9E3}" srcId="{401DDA5A-65FC-45A6-AD24-1CB004D70FA8}" destId="{EBD4BDE2-8B58-4380-B3C1-4FC0689CEDC3}" srcOrd="0" destOrd="0" parTransId="{120E5735-7016-44FC-96C1-53811B982F05}" sibTransId="{9AF4BBF6-C2B4-4F45-AC9C-F1C328CE0A77}"/>
    <dgm:cxn modelId="{824881B0-A38F-4C13-B710-C99E13312F10}" type="presOf" srcId="{8054B400-0B8A-4351-8E74-15EF411CAC30}" destId="{FB469230-43CF-437C-80E7-D9D0B822E4E2}" srcOrd="0" destOrd="0" presId="urn:microsoft.com/office/officeart/2005/8/layout/cycle4#1"/>
    <dgm:cxn modelId="{4AA1C4C9-089A-4F0A-B000-F4E5E5513ED6}" srcId="{996BD665-7022-46D3-B604-D15E1D34184B}" destId="{E36E7785-C42D-43F9-8F02-770AE5288C81}" srcOrd="2" destOrd="0" parTransId="{360A0734-8C3A-4EC0-A104-F7E8A78EF002}" sibTransId="{2CE5FF6F-1C68-4EBD-B764-56E74BA7BD2E}"/>
    <dgm:cxn modelId="{855A0D74-60DE-470D-A627-33033A15BE40}" type="presOf" srcId="{D0CCC437-7BC4-4B08-B06F-F182CF9E4011}" destId="{B881A5D5-3F22-4193-8073-5FC149EF4DD1}" srcOrd="1" destOrd="0" presId="urn:microsoft.com/office/officeart/2005/8/layout/cycle4#1"/>
    <dgm:cxn modelId="{A601CD45-248E-4EAA-B569-D2020FBC1400}" type="presOf" srcId="{8054B400-0B8A-4351-8E74-15EF411CAC30}" destId="{EE9433E2-229B-464C-862C-817E6230D3FE}" srcOrd="1" destOrd="0" presId="urn:microsoft.com/office/officeart/2005/8/layout/cycle4#1"/>
    <dgm:cxn modelId="{BA416CB8-3816-459F-9D24-228363D73BAF}" srcId="{B9A7E280-7577-4AB6-8305-BE85EC83D7ED}" destId="{8054B400-0B8A-4351-8E74-15EF411CAC30}" srcOrd="0" destOrd="0" parTransId="{68C88DF1-C322-4E18-8FBB-D1E843754598}" sibTransId="{AC03B7D0-5ABB-4B29-8238-9692D11F43E5}"/>
    <dgm:cxn modelId="{C431AA1D-70D9-434E-BD4F-F3CD9DB53AF1}" type="presOf" srcId="{8443812A-32F6-4903-80EE-DEE4A87C4BCE}" destId="{E55DCD1A-44AA-4CDE-BF35-75BA3EFC85E4}" srcOrd="0" destOrd="0" presId="urn:microsoft.com/office/officeart/2005/8/layout/cycle4#1"/>
    <dgm:cxn modelId="{B41C4594-3D3D-4057-ADDF-C0DB1BB290E2}" type="presOf" srcId="{B9A7E280-7577-4AB6-8305-BE85EC83D7ED}" destId="{958D37B3-88E8-4894-BA1B-CB394D9519E6}" srcOrd="0" destOrd="0" presId="urn:microsoft.com/office/officeart/2005/8/layout/cycle4#1"/>
    <dgm:cxn modelId="{96FD74AC-7272-445C-907A-C51867676528}" type="presOf" srcId="{EBD4BDE2-8B58-4380-B3C1-4FC0689CEDC3}" destId="{F41323EA-E440-4042-A1FF-AD213DCEBD85}" srcOrd="1" destOrd="0" presId="urn:microsoft.com/office/officeart/2005/8/layout/cycle4#1"/>
    <dgm:cxn modelId="{493A0166-012B-4C6B-ACE3-7B59B0CA8CEE}" type="presOf" srcId="{F671C021-A35D-4353-84C0-79DAAED2F584}" destId="{148D8126-D151-4789-87C7-76432BC4934B}" srcOrd="0" destOrd="0" presId="urn:microsoft.com/office/officeart/2005/8/layout/cycle4#1"/>
    <dgm:cxn modelId="{0F7CE359-AD08-4B61-9F07-4B4F8A4C5427}" srcId="{E36E7785-C42D-43F9-8F02-770AE5288C81}" destId="{8443812A-32F6-4903-80EE-DEE4A87C4BCE}" srcOrd="0" destOrd="0" parTransId="{D1D676C8-DF0E-4FAC-9561-74600B764EEF}" sibTransId="{68A8802B-35FB-4223-AFF4-513E665A75EC}"/>
    <dgm:cxn modelId="{F00AAEDD-7E07-4039-AF3C-C94C3596E7D0}" srcId="{F671C021-A35D-4353-84C0-79DAAED2F584}" destId="{D0CCC437-7BC4-4B08-B06F-F182CF9E4011}" srcOrd="0" destOrd="0" parTransId="{03893234-549B-4C84-A3C8-4C7413865C39}" sibTransId="{47A80775-51B9-4018-B10E-00B4309BF21A}"/>
    <dgm:cxn modelId="{56AA9EB0-BA22-4DA3-BA22-AC02504EB73F}" type="presOf" srcId="{996BD665-7022-46D3-B604-D15E1D34184B}" destId="{12EC441E-53B3-43C3-A026-A9B477C7C449}" srcOrd="0" destOrd="0" presId="urn:microsoft.com/office/officeart/2005/8/layout/cycle4#1"/>
    <dgm:cxn modelId="{2D0B0390-FAE8-4EA4-AA3F-9B30C0B9E6C0}" type="presOf" srcId="{E36E7785-C42D-43F9-8F02-770AE5288C81}" destId="{FBDAA4D2-639C-44F4-9966-C473B7F66368}" srcOrd="0" destOrd="0" presId="urn:microsoft.com/office/officeart/2005/8/layout/cycle4#1"/>
    <dgm:cxn modelId="{D68572D2-3B2B-4DC7-ACD8-19F491FD72D0}" type="presOf" srcId="{401DDA5A-65FC-45A6-AD24-1CB004D70FA8}" destId="{9A54E295-48B1-48D5-8298-B9A41DF23209}" srcOrd="0" destOrd="0" presId="urn:microsoft.com/office/officeart/2005/8/layout/cycle4#1"/>
    <dgm:cxn modelId="{12BCE23A-7BCC-4AB8-86E6-18352588C2E3}" type="presOf" srcId="{D0CCC437-7BC4-4B08-B06F-F182CF9E4011}" destId="{D8ED303D-CA27-4E30-A4E9-3B74B9F29BA8}" srcOrd="0" destOrd="0" presId="urn:microsoft.com/office/officeart/2005/8/layout/cycle4#1"/>
    <dgm:cxn modelId="{48E299FE-F485-4A2F-BAE7-B12535455B36}" type="presOf" srcId="{EBD4BDE2-8B58-4380-B3C1-4FC0689CEDC3}" destId="{1178500E-0512-4586-84A2-D438A19DE73D}" srcOrd="0" destOrd="0" presId="urn:microsoft.com/office/officeart/2005/8/layout/cycle4#1"/>
    <dgm:cxn modelId="{63DDCCD5-4CB2-4952-84BB-2A0E474E7352}" type="presParOf" srcId="{12EC441E-53B3-43C3-A026-A9B477C7C449}" destId="{35C8D641-2BF5-4B4A-B839-9279BC82E786}" srcOrd="0" destOrd="0" presId="urn:microsoft.com/office/officeart/2005/8/layout/cycle4#1"/>
    <dgm:cxn modelId="{CF3FE5F9-40FA-429B-9BF7-228C94E1CD6B}" type="presParOf" srcId="{35C8D641-2BF5-4B4A-B839-9279BC82E786}" destId="{8E68595A-C7D2-4C0D-8C9B-50CF676C5160}" srcOrd="0" destOrd="0" presId="urn:microsoft.com/office/officeart/2005/8/layout/cycle4#1"/>
    <dgm:cxn modelId="{DD619AA0-94A6-49DB-AE94-CBA16D21BEDA}" type="presParOf" srcId="{8E68595A-C7D2-4C0D-8C9B-50CF676C5160}" destId="{D8ED303D-CA27-4E30-A4E9-3B74B9F29BA8}" srcOrd="0" destOrd="0" presId="urn:microsoft.com/office/officeart/2005/8/layout/cycle4#1"/>
    <dgm:cxn modelId="{2A1E6C0A-1520-47CA-A639-1F75DD3A183F}" type="presParOf" srcId="{8E68595A-C7D2-4C0D-8C9B-50CF676C5160}" destId="{B881A5D5-3F22-4193-8073-5FC149EF4DD1}" srcOrd="1" destOrd="0" presId="urn:microsoft.com/office/officeart/2005/8/layout/cycle4#1"/>
    <dgm:cxn modelId="{3691130A-7A97-4A5A-BC50-88A422D36A8C}" type="presParOf" srcId="{35C8D641-2BF5-4B4A-B839-9279BC82E786}" destId="{FC2FFAC2-9CD6-4629-B0C3-DBA66E0F7F5C}" srcOrd="1" destOrd="0" presId="urn:microsoft.com/office/officeart/2005/8/layout/cycle4#1"/>
    <dgm:cxn modelId="{D70C3921-9DDC-4EA3-823D-76C62DFB45D3}" type="presParOf" srcId="{FC2FFAC2-9CD6-4629-B0C3-DBA66E0F7F5C}" destId="{FB469230-43CF-437C-80E7-D9D0B822E4E2}" srcOrd="0" destOrd="0" presId="urn:microsoft.com/office/officeart/2005/8/layout/cycle4#1"/>
    <dgm:cxn modelId="{24C82C80-1854-44BB-A52D-774AE2AF4809}" type="presParOf" srcId="{FC2FFAC2-9CD6-4629-B0C3-DBA66E0F7F5C}" destId="{EE9433E2-229B-464C-862C-817E6230D3FE}" srcOrd="1" destOrd="0" presId="urn:microsoft.com/office/officeart/2005/8/layout/cycle4#1"/>
    <dgm:cxn modelId="{5588ACF7-2431-41F2-9AFF-A55C9C02D58D}" type="presParOf" srcId="{35C8D641-2BF5-4B4A-B839-9279BC82E786}" destId="{5C136686-6429-462B-AEFF-BA896C115CD2}" srcOrd="2" destOrd="0" presId="urn:microsoft.com/office/officeart/2005/8/layout/cycle4#1"/>
    <dgm:cxn modelId="{77AF5CE4-C83B-4CE5-A1EB-43DD0C7A497C}" type="presParOf" srcId="{5C136686-6429-462B-AEFF-BA896C115CD2}" destId="{E55DCD1A-44AA-4CDE-BF35-75BA3EFC85E4}" srcOrd="0" destOrd="0" presId="urn:microsoft.com/office/officeart/2005/8/layout/cycle4#1"/>
    <dgm:cxn modelId="{AB0800FB-2649-41E8-B86F-A70F3D1C807C}" type="presParOf" srcId="{5C136686-6429-462B-AEFF-BA896C115CD2}" destId="{4DC9CCF9-BB51-424D-866E-B729FC617529}" srcOrd="1" destOrd="0" presId="urn:microsoft.com/office/officeart/2005/8/layout/cycle4#1"/>
    <dgm:cxn modelId="{070AD6EB-1BBB-4314-8823-EA1F52CD6AB1}" type="presParOf" srcId="{35C8D641-2BF5-4B4A-B839-9279BC82E786}" destId="{D4F07F61-4C28-4897-AD90-962FF10DA219}" srcOrd="3" destOrd="0" presId="urn:microsoft.com/office/officeart/2005/8/layout/cycle4#1"/>
    <dgm:cxn modelId="{840662DA-2BD6-4E2F-9B2F-A6B84C2E5401}" type="presParOf" srcId="{D4F07F61-4C28-4897-AD90-962FF10DA219}" destId="{1178500E-0512-4586-84A2-D438A19DE73D}" srcOrd="0" destOrd="0" presId="urn:microsoft.com/office/officeart/2005/8/layout/cycle4#1"/>
    <dgm:cxn modelId="{73D6F8DE-0EA9-45B0-8507-723C2E081569}" type="presParOf" srcId="{D4F07F61-4C28-4897-AD90-962FF10DA219}" destId="{F41323EA-E440-4042-A1FF-AD213DCEBD85}" srcOrd="1" destOrd="0" presId="urn:microsoft.com/office/officeart/2005/8/layout/cycle4#1"/>
    <dgm:cxn modelId="{5E5984F2-8434-485E-824B-53FBB0003FB4}" type="presParOf" srcId="{35C8D641-2BF5-4B4A-B839-9279BC82E786}" destId="{74848AF7-D996-440B-AFC0-7C96BD7C73B9}" srcOrd="4" destOrd="0" presId="urn:microsoft.com/office/officeart/2005/8/layout/cycle4#1"/>
    <dgm:cxn modelId="{6B667AC6-8D56-4F14-9CD0-200667AB5C6D}" type="presParOf" srcId="{12EC441E-53B3-43C3-A026-A9B477C7C449}" destId="{A2E2638B-5DD1-447D-81D1-366D00CDFC54}" srcOrd="1" destOrd="0" presId="urn:microsoft.com/office/officeart/2005/8/layout/cycle4#1"/>
    <dgm:cxn modelId="{68D5CF01-AB57-4E75-B868-DFDF1326FC0E}" type="presParOf" srcId="{A2E2638B-5DD1-447D-81D1-366D00CDFC54}" destId="{148D8126-D151-4789-87C7-76432BC4934B}" srcOrd="0" destOrd="0" presId="urn:microsoft.com/office/officeart/2005/8/layout/cycle4#1"/>
    <dgm:cxn modelId="{D0C49C00-8B83-4B47-8BC3-AC4F9D3F81A5}" type="presParOf" srcId="{A2E2638B-5DD1-447D-81D1-366D00CDFC54}" destId="{958D37B3-88E8-4894-BA1B-CB394D9519E6}" srcOrd="1" destOrd="0" presId="urn:microsoft.com/office/officeart/2005/8/layout/cycle4#1"/>
    <dgm:cxn modelId="{4DE46331-279D-4092-8653-934B82203EB0}" type="presParOf" srcId="{A2E2638B-5DD1-447D-81D1-366D00CDFC54}" destId="{FBDAA4D2-639C-44F4-9966-C473B7F66368}" srcOrd="2" destOrd="0" presId="urn:microsoft.com/office/officeart/2005/8/layout/cycle4#1"/>
    <dgm:cxn modelId="{7D080DF6-17B2-4435-A6A3-DB098416F391}" type="presParOf" srcId="{A2E2638B-5DD1-447D-81D1-366D00CDFC54}" destId="{9A54E295-48B1-48D5-8298-B9A41DF23209}" srcOrd="3" destOrd="0" presId="urn:microsoft.com/office/officeart/2005/8/layout/cycle4#1"/>
    <dgm:cxn modelId="{E26F779B-F2B6-4383-A973-7EEF023E7717}" type="presParOf" srcId="{A2E2638B-5DD1-447D-81D1-366D00CDFC54}" destId="{BCA37D68-23D3-4428-A57F-D7C0E3FE3A83}" srcOrd="4" destOrd="0" presId="urn:microsoft.com/office/officeart/2005/8/layout/cycle4#1"/>
    <dgm:cxn modelId="{FD8A8D82-7380-4253-8746-7FAB5566744B}" type="presParOf" srcId="{12EC441E-53B3-43C3-A026-A9B477C7C449}" destId="{2968ECB2-805A-452D-BC87-1151EB521FF2}" srcOrd="2" destOrd="0" presId="urn:microsoft.com/office/officeart/2005/8/layout/cycle4#1"/>
    <dgm:cxn modelId="{B232CBDF-2A62-4F84-93DA-AAE7CC732835}" type="presParOf" srcId="{12EC441E-53B3-43C3-A026-A9B477C7C449}" destId="{CC5D110D-D866-456E-83E7-E22B421D0200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23D723-5CF4-48B3-AB4F-AC368E5BE5DB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0A9EE8-FF9D-43BA-BB4C-4ED380B27B59}">
      <dgm:prSet phldrT="[Text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সুস্বাস্থ্য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66497C3A-0BA5-4686-BCC6-B47DD03E83F7}" type="parTrans" cxnId="{D2B293E6-A45A-4013-9C14-41D002798940}">
      <dgm:prSet/>
      <dgm:spPr/>
      <dgm:t>
        <a:bodyPr/>
        <a:lstStyle/>
        <a:p>
          <a:endParaRPr lang="en-US"/>
        </a:p>
      </dgm:t>
    </dgm:pt>
    <dgm:pt modelId="{F8CAA62B-460D-4F65-965A-55ECA70DF0AE}" type="sibTrans" cxnId="{D2B293E6-A45A-4013-9C14-41D002798940}">
      <dgm:prSet/>
      <dgm:spPr/>
      <dgm:t>
        <a:bodyPr/>
        <a:lstStyle/>
        <a:p>
          <a:endParaRPr lang="en-US"/>
        </a:p>
      </dgm:t>
    </dgm:pt>
    <dgm:pt modelId="{55220B74-CF0F-4DA8-9CE3-28838015FA6E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সুদর্শন চেহারা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8E7AF244-54F0-46D3-A16C-62D7E8442757}" type="parTrans" cxnId="{3538D2F2-F6A3-46FD-893C-F55BE1F400C8}">
      <dgm:prSet/>
      <dgm:spPr/>
      <dgm:t>
        <a:bodyPr/>
        <a:lstStyle/>
        <a:p>
          <a:endParaRPr lang="en-US"/>
        </a:p>
      </dgm:t>
    </dgm:pt>
    <dgm:pt modelId="{5F3D5F3D-C48F-47CF-89CC-BFA0A6DF6661}" type="sibTrans" cxnId="{3538D2F2-F6A3-46FD-893C-F55BE1F400C8}">
      <dgm:prSet/>
      <dgm:spPr/>
      <dgm:t>
        <a:bodyPr/>
        <a:lstStyle/>
        <a:p>
          <a:endParaRPr lang="en-US"/>
        </a:p>
      </dgm:t>
    </dgm:pt>
    <dgm:pt modelId="{5DD0044A-8DDA-4635-AA12-04D15C5DE059}">
      <dgm:prSet phldrT="[Text]"/>
      <dgm:spPr/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সুন্দর হাসি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3E98D8E-6FD9-4535-B55F-7E5CEDD45123}" type="parTrans" cxnId="{BCAA0E2D-D0C5-48C3-A17D-9A227FCC0D9B}">
      <dgm:prSet/>
      <dgm:spPr/>
      <dgm:t>
        <a:bodyPr/>
        <a:lstStyle/>
        <a:p>
          <a:endParaRPr lang="en-US"/>
        </a:p>
      </dgm:t>
    </dgm:pt>
    <dgm:pt modelId="{13380DC5-843E-4B0F-937E-1C76DCF81346}" type="sibTrans" cxnId="{BCAA0E2D-D0C5-48C3-A17D-9A227FCC0D9B}">
      <dgm:prSet/>
      <dgm:spPr/>
      <dgm:t>
        <a:bodyPr/>
        <a:lstStyle/>
        <a:p>
          <a:endParaRPr lang="en-US"/>
        </a:p>
      </dgm:t>
    </dgm:pt>
    <dgm:pt modelId="{FD96EE34-79EF-4ADA-961D-ABC3DD448880}">
      <dgm:prSet phldrT="[Text]" custT="1"/>
      <dgm:spPr/>
      <dgm:t>
        <a:bodyPr/>
        <a:lstStyle/>
        <a:p>
          <a:r>
            <a: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শারীরিক গুণাবলি</a:t>
          </a:r>
          <a:endParaRPr lang="en-US" sz="4000" dirty="0">
            <a:solidFill>
              <a:schemeClr val="tx1"/>
            </a:solidFill>
          </a:endParaRPr>
        </a:p>
      </dgm:t>
    </dgm:pt>
    <dgm:pt modelId="{E217A1EE-BF3F-4543-BCA1-81117D786A30}" type="parTrans" cxnId="{5B7C2E31-78F7-4282-AE2B-81FC1E539E8A}">
      <dgm:prSet/>
      <dgm:spPr/>
      <dgm:t>
        <a:bodyPr/>
        <a:lstStyle/>
        <a:p>
          <a:endParaRPr lang="en-US"/>
        </a:p>
      </dgm:t>
    </dgm:pt>
    <dgm:pt modelId="{1697DB0E-5A42-45E1-8BAA-B7B6E38B69CC}" type="sibTrans" cxnId="{5B7C2E31-78F7-4282-AE2B-81FC1E539E8A}">
      <dgm:prSet/>
      <dgm:spPr/>
      <dgm:t>
        <a:bodyPr/>
        <a:lstStyle/>
        <a:p>
          <a:endParaRPr lang="en-US"/>
        </a:p>
      </dgm:t>
    </dgm:pt>
    <dgm:pt modelId="{85B11F4E-222C-4849-A69A-D184C96F5B0B}" type="pres">
      <dgm:prSet presAssocID="{0D23D723-5CF4-48B3-AB4F-AC368E5BE5DB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447F7A-61D3-4C1F-B8B1-4B72AD8AF339}" type="pres">
      <dgm:prSet presAssocID="{0D23D723-5CF4-48B3-AB4F-AC368E5BE5DB}" presName="ellipse" presStyleLbl="trBgShp" presStyleIdx="0" presStyleCnt="1"/>
      <dgm:spPr/>
    </dgm:pt>
    <dgm:pt modelId="{DE10F56F-14BD-4114-8A1A-38A4430C0A39}" type="pres">
      <dgm:prSet presAssocID="{0D23D723-5CF4-48B3-AB4F-AC368E5BE5DB}" presName="arrow1" presStyleLbl="fgShp" presStyleIdx="0" presStyleCn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</dgm:pt>
    <dgm:pt modelId="{56C29D26-F7C4-46E0-BE5A-0E81DDD8D749}" type="pres">
      <dgm:prSet presAssocID="{0D23D723-5CF4-48B3-AB4F-AC368E5BE5DB}" presName="rectangle" presStyleLbl="revTx" presStyleIdx="0" presStyleCnt="1" custScaleX="115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17D7CC-2616-4315-926D-0D1868059FA8}" type="pres">
      <dgm:prSet presAssocID="{55220B74-CF0F-4DA8-9CE3-28838015FA6E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211DA0-FB7B-461B-A235-656EFB88FCEE}" type="pres">
      <dgm:prSet presAssocID="{5DD0044A-8DDA-4635-AA12-04D15C5DE059}" presName="item2" presStyleLbl="node1" presStyleIdx="1" presStyleCnt="3" custLinFactNeighborX="11111" custLinFactNeighborY="-222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25B478-F7F7-4C79-9CC8-A277E29C133F}" type="pres">
      <dgm:prSet presAssocID="{FD96EE34-79EF-4ADA-961D-ABC3DD448880}" presName="item3" presStyleLbl="node1" presStyleIdx="2" presStyleCnt="3" custLinFactNeighborX="11111" custLinFactNeighborY="19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5ADB4E-5A8B-464E-B4AB-A4C1F248AF44}" type="pres">
      <dgm:prSet presAssocID="{0D23D723-5CF4-48B3-AB4F-AC368E5BE5DB}" presName="funnel" presStyleLbl="trAlignAcc1" presStyleIdx="0" presStyleCnt="1" custLinFactNeighborX="286" custLinFactNeighborY="-893"/>
      <dgm:spPr/>
      <dgm:t>
        <a:bodyPr/>
        <a:lstStyle/>
        <a:p>
          <a:endParaRPr lang="en-US"/>
        </a:p>
      </dgm:t>
    </dgm:pt>
  </dgm:ptLst>
  <dgm:cxnLst>
    <dgm:cxn modelId="{D2B293E6-A45A-4013-9C14-41D002798940}" srcId="{0D23D723-5CF4-48B3-AB4F-AC368E5BE5DB}" destId="{E50A9EE8-FF9D-43BA-BB4C-4ED380B27B59}" srcOrd="0" destOrd="0" parTransId="{66497C3A-0BA5-4686-BCC6-B47DD03E83F7}" sibTransId="{F8CAA62B-460D-4F65-965A-55ECA70DF0AE}"/>
    <dgm:cxn modelId="{F7453D97-0AEB-4E0D-B3F2-F4C921057301}" type="presOf" srcId="{55220B74-CF0F-4DA8-9CE3-28838015FA6E}" destId="{ED211DA0-FB7B-461B-A235-656EFB88FCEE}" srcOrd="0" destOrd="0" presId="urn:microsoft.com/office/officeart/2005/8/layout/funnel1"/>
    <dgm:cxn modelId="{3538D2F2-F6A3-46FD-893C-F55BE1F400C8}" srcId="{0D23D723-5CF4-48B3-AB4F-AC368E5BE5DB}" destId="{55220B74-CF0F-4DA8-9CE3-28838015FA6E}" srcOrd="1" destOrd="0" parTransId="{8E7AF244-54F0-46D3-A16C-62D7E8442757}" sibTransId="{5F3D5F3D-C48F-47CF-89CC-BFA0A6DF6661}"/>
    <dgm:cxn modelId="{BCAA0E2D-D0C5-48C3-A17D-9A227FCC0D9B}" srcId="{0D23D723-5CF4-48B3-AB4F-AC368E5BE5DB}" destId="{5DD0044A-8DDA-4635-AA12-04D15C5DE059}" srcOrd="2" destOrd="0" parTransId="{C3E98D8E-6FD9-4535-B55F-7E5CEDD45123}" sibTransId="{13380DC5-843E-4B0F-937E-1C76DCF81346}"/>
    <dgm:cxn modelId="{903B6CC5-D65E-4A51-93AA-DE529CC7EAB3}" type="presOf" srcId="{0D23D723-5CF4-48B3-AB4F-AC368E5BE5DB}" destId="{85B11F4E-222C-4849-A69A-D184C96F5B0B}" srcOrd="0" destOrd="0" presId="urn:microsoft.com/office/officeart/2005/8/layout/funnel1"/>
    <dgm:cxn modelId="{B6295DFE-CA65-46C3-A2A3-CD2B8EE2D5E8}" type="presOf" srcId="{5DD0044A-8DDA-4635-AA12-04D15C5DE059}" destId="{4B17D7CC-2616-4315-926D-0D1868059FA8}" srcOrd="0" destOrd="0" presId="urn:microsoft.com/office/officeart/2005/8/layout/funnel1"/>
    <dgm:cxn modelId="{5B7C2E31-78F7-4282-AE2B-81FC1E539E8A}" srcId="{0D23D723-5CF4-48B3-AB4F-AC368E5BE5DB}" destId="{FD96EE34-79EF-4ADA-961D-ABC3DD448880}" srcOrd="3" destOrd="0" parTransId="{E217A1EE-BF3F-4543-BCA1-81117D786A30}" sibTransId="{1697DB0E-5A42-45E1-8BAA-B7B6E38B69CC}"/>
    <dgm:cxn modelId="{0F350073-10C5-4886-A461-6511431EBB19}" type="presOf" srcId="{E50A9EE8-FF9D-43BA-BB4C-4ED380B27B59}" destId="{A225B478-F7F7-4C79-9CC8-A277E29C133F}" srcOrd="0" destOrd="0" presId="urn:microsoft.com/office/officeart/2005/8/layout/funnel1"/>
    <dgm:cxn modelId="{8FB7441E-560A-4886-B761-E3771CAAE875}" type="presOf" srcId="{FD96EE34-79EF-4ADA-961D-ABC3DD448880}" destId="{56C29D26-F7C4-46E0-BE5A-0E81DDD8D749}" srcOrd="0" destOrd="0" presId="urn:microsoft.com/office/officeart/2005/8/layout/funnel1"/>
    <dgm:cxn modelId="{AA9C0AFA-2240-474A-A0F8-C16DCE59007A}" type="presParOf" srcId="{85B11F4E-222C-4849-A69A-D184C96F5B0B}" destId="{12447F7A-61D3-4C1F-B8B1-4B72AD8AF339}" srcOrd="0" destOrd="0" presId="urn:microsoft.com/office/officeart/2005/8/layout/funnel1"/>
    <dgm:cxn modelId="{39D08BE7-00A8-48C3-8272-46363792B05B}" type="presParOf" srcId="{85B11F4E-222C-4849-A69A-D184C96F5B0B}" destId="{DE10F56F-14BD-4114-8A1A-38A4430C0A39}" srcOrd="1" destOrd="0" presId="urn:microsoft.com/office/officeart/2005/8/layout/funnel1"/>
    <dgm:cxn modelId="{14000174-8AC4-4B10-8C59-32BC44C0767A}" type="presParOf" srcId="{85B11F4E-222C-4849-A69A-D184C96F5B0B}" destId="{56C29D26-F7C4-46E0-BE5A-0E81DDD8D749}" srcOrd="2" destOrd="0" presId="urn:microsoft.com/office/officeart/2005/8/layout/funnel1"/>
    <dgm:cxn modelId="{59225B2A-5252-4F9D-9441-0D35434EDE68}" type="presParOf" srcId="{85B11F4E-222C-4849-A69A-D184C96F5B0B}" destId="{4B17D7CC-2616-4315-926D-0D1868059FA8}" srcOrd="3" destOrd="0" presId="urn:microsoft.com/office/officeart/2005/8/layout/funnel1"/>
    <dgm:cxn modelId="{0366DA86-E9E6-4CF0-AC40-44670244F12C}" type="presParOf" srcId="{85B11F4E-222C-4849-A69A-D184C96F5B0B}" destId="{ED211DA0-FB7B-461B-A235-656EFB88FCEE}" srcOrd="4" destOrd="0" presId="urn:microsoft.com/office/officeart/2005/8/layout/funnel1"/>
    <dgm:cxn modelId="{2047B5C4-933C-4016-B382-4CF6E7349387}" type="presParOf" srcId="{85B11F4E-222C-4849-A69A-D184C96F5B0B}" destId="{A225B478-F7F7-4C79-9CC8-A277E29C133F}" srcOrd="5" destOrd="0" presId="urn:microsoft.com/office/officeart/2005/8/layout/funnel1"/>
    <dgm:cxn modelId="{E2C5891C-F110-41D1-A1EA-0280DCC531FC}" type="presParOf" srcId="{85B11F4E-222C-4849-A69A-D184C96F5B0B}" destId="{DA5ADB4E-5A8B-464E-B4AB-A4C1F248AF44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B92DA0-4C59-4E2E-875D-315954E7245B}" type="doc">
      <dgm:prSet loTypeId="urn:microsoft.com/office/officeart/2005/8/layout/pList1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0C8BDB-5DE9-4168-904D-EFEA3ADD8E87}">
      <dgm:prSet phldrT="[Text]" custT="1"/>
      <dgm:spPr/>
      <dgm:t>
        <a:bodyPr/>
        <a:lstStyle/>
        <a:p>
          <a:r>
            <a: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আগ্রহ ও আন্তরিকতা</a:t>
          </a:r>
          <a:endParaRPr lang="en-US" sz="40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73A12E3D-CD39-46BD-A1E5-C049A916778E}" type="parTrans" cxnId="{56717331-4F77-45F7-8EE2-016797F218E6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87652831-368A-4F54-84FD-9AD3DA67897E}" type="sibTrans" cxnId="{56717331-4F77-45F7-8EE2-016797F218E6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62EDB18C-E5E4-4305-9935-739BF5A258E4}">
      <dgm:prSet phldrT="[Text]" custT="1"/>
      <dgm:spPr/>
      <dgm:t>
        <a:bodyPr/>
        <a:lstStyle/>
        <a:p>
          <a:r>
            <a: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আত্মবিশ্বাস</a:t>
          </a:r>
          <a:endParaRPr lang="en-US" sz="40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FD8001E8-76ED-4187-ABE8-9F8C3FAC7D5E}" type="parTrans" cxnId="{F422C8A4-275E-46AF-A562-8732364B55B1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56F3EDD7-5930-4ADC-AA10-BA4D22CC4790}" type="sibTrans" cxnId="{F422C8A4-275E-46AF-A562-8732364B55B1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8FE8ABD5-B476-4BD3-9441-DD3DDD00414A}">
      <dgm:prSet phldrT="[Text]" custT="1"/>
      <dgm:spPr/>
      <dgm:t>
        <a:bodyPr/>
        <a:lstStyle/>
        <a:p>
          <a:r>
            <a: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তীক্ষন বুদ্ধিমত্তা</a:t>
          </a:r>
          <a:endParaRPr lang="en-US" sz="40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1F9AEE6-E867-4A89-B8A3-D07D604513F5}" type="parTrans" cxnId="{73C3E1EC-32E5-46D7-8CAC-1C6BE49F1AEE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85B8BFC2-24EE-4729-B1D7-A22B58102505}" type="sibTrans" cxnId="{73C3E1EC-32E5-46D7-8CAC-1C6BE49F1AEE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120ADB0B-9271-4EC7-879F-B94C78ED7C61}">
      <dgm:prSet phldrT="[Text]" custT="1"/>
      <dgm:spPr/>
      <dgm:t>
        <a:bodyPr/>
        <a:lstStyle/>
        <a:p>
          <a:r>
            <a: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ধৈর্যশীলতা</a:t>
          </a:r>
          <a:endParaRPr lang="en-US" sz="40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2A043E24-3C16-41AC-9518-A143B0A0888F}" type="parTrans" cxnId="{1DC6B305-C02A-4C2F-9281-260AFB53727B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053EC8DF-B035-42F5-B7BD-463D82AD2E91}" type="sibTrans" cxnId="{1DC6B305-C02A-4C2F-9281-260AFB53727B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A5BF4390-7FE4-487A-A524-392205CDB7C9}" type="pres">
      <dgm:prSet presAssocID="{74B92DA0-4C59-4E2E-875D-315954E7245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F35BD8-62A5-4BAA-8106-FB598B7197B1}" type="pres">
      <dgm:prSet presAssocID="{FE0C8BDB-5DE9-4168-904D-EFEA3ADD8E87}" presName="compNode" presStyleCnt="0"/>
      <dgm:spPr/>
    </dgm:pt>
    <dgm:pt modelId="{D63657FE-9D81-4966-98EB-FEB2351B5D90}" type="pres">
      <dgm:prSet presAssocID="{FE0C8BDB-5DE9-4168-904D-EFEA3ADD8E87}" presName="pictRect" presStyleLbl="node1" presStyleIdx="0" presStyleCnt="4" custScaleX="158085" custScaleY="123522" custLinFactNeighborX="-16200" custLinFactNeighborY="8973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7372BDB-D224-4E21-BE7E-CDE21557F0C2}" type="pres">
      <dgm:prSet presAssocID="{FE0C8BDB-5DE9-4168-904D-EFEA3ADD8E87}" presName="textRect" presStyleLbl="revTx" presStyleIdx="0" presStyleCnt="4" custScaleX="171327" custLinFactNeighborX="-15406" custLinFactNeighborY="258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0C85AC-41F6-43C4-8979-6D1A70CAE308}" type="pres">
      <dgm:prSet presAssocID="{87652831-368A-4F54-84FD-9AD3DA67897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1155B0B-3C41-43E7-B9A5-1C9B707B55E5}" type="pres">
      <dgm:prSet presAssocID="{62EDB18C-E5E4-4305-9935-739BF5A258E4}" presName="compNode" presStyleCnt="0"/>
      <dgm:spPr/>
    </dgm:pt>
    <dgm:pt modelId="{BF2D4816-9E8A-4314-B9E4-9C6DD61C0BAF}" type="pres">
      <dgm:prSet presAssocID="{62EDB18C-E5E4-4305-9935-739BF5A258E4}" presName="pictRect" presStyleLbl="node1" presStyleIdx="1" presStyleCnt="4" custScaleX="149802" custScaleY="120504" custLinFactNeighborX="5098" custLinFactNeighborY="8136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ECDF603-3BAE-4D8E-8F6B-EC2C3573FBF6}" type="pres">
      <dgm:prSet presAssocID="{62EDB18C-E5E4-4305-9935-739BF5A258E4}" presName="textRect" presStyleLbl="revTx" presStyleIdx="1" presStyleCnt="4" custScaleX="110246" custLinFactNeighborX="196" custLinFactNeighborY="239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5D4836-6FE4-49E7-B5D3-B33A05AC45B2}" type="pres">
      <dgm:prSet presAssocID="{56F3EDD7-5930-4ADC-AA10-BA4D22CC479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D9EBE35-E69F-431F-958C-6BE8146F3FC4}" type="pres">
      <dgm:prSet presAssocID="{8FE8ABD5-B476-4BD3-9441-DD3DDD00414A}" presName="compNode" presStyleCnt="0"/>
      <dgm:spPr/>
    </dgm:pt>
    <dgm:pt modelId="{4A0C19F2-E149-4F5F-8391-6EC83DE6A28D}" type="pres">
      <dgm:prSet presAssocID="{8FE8ABD5-B476-4BD3-9441-DD3DDD00414A}" presName="pictRect" presStyleLbl="node1" presStyleIdx="2" presStyleCnt="4" custScaleX="154718" custScaleY="133121" custLinFactNeighborX="-17391" custLinFactNeighborY="299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A9BA1B4-F0B5-47AD-84BA-C6C61729B7F1}" type="pres">
      <dgm:prSet presAssocID="{8FE8ABD5-B476-4BD3-9441-DD3DDD00414A}" presName="textRect" presStyleLbl="revTx" presStyleIdx="2" presStyleCnt="4" custScaleX="137739" custLinFactNeighborX="-16007" custLinFactNeighborY="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619E4F-28A1-4F5B-937F-6B79687A644F}" type="pres">
      <dgm:prSet presAssocID="{85B8BFC2-24EE-4729-B1D7-A22B5810250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0B88DF3-8D47-49EC-8D66-364BC5EA75C5}" type="pres">
      <dgm:prSet presAssocID="{120ADB0B-9271-4EC7-879F-B94C78ED7C61}" presName="compNode" presStyleCnt="0"/>
      <dgm:spPr/>
    </dgm:pt>
    <dgm:pt modelId="{6EF3E2D8-4CF1-4002-BE3A-665C18CCCE5A}" type="pres">
      <dgm:prSet presAssocID="{120ADB0B-9271-4EC7-879F-B94C78ED7C61}" presName="pictRect" presStyleLbl="node1" presStyleIdx="3" presStyleCnt="4" custScaleX="145457" custScaleY="126422" custLinFactNeighborX="11683" custLinFactNeighborY="-59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7A77038-BEAD-45C5-B8A6-2E54DF3ECCD1}" type="pres">
      <dgm:prSet presAssocID="{120ADB0B-9271-4EC7-879F-B94C78ED7C61}" presName="textRect" presStyleLbl="revTx" presStyleIdx="3" presStyleCnt="4" custScaleX="109901" custScaleY="91342" custLinFactNeighborX="187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2BF365-52AD-42BE-B65B-6FF4AF4170D5}" type="presOf" srcId="{87652831-368A-4F54-84FD-9AD3DA67897E}" destId="{BE0C85AC-41F6-43C4-8979-6D1A70CAE308}" srcOrd="0" destOrd="0" presId="urn:microsoft.com/office/officeart/2005/8/layout/pList1#1"/>
    <dgm:cxn modelId="{07595F48-07BD-434B-8540-2750673F9E9F}" type="presOf" srcId="{62EDB18C-E5E4-4305-9935-739BF5A258E4}" destId="{BECDF603-3BAE-4D8E-8F6B-EC2C3573FBF6}" srcOrd="0" destOrd="0" presId="urn:microsoft.com/office/officeart/2005/8/layout/pList1#1"/>
    <dgm:cxn modelId="{F422C8A4-275E-46AF-A562-8732364B55B1}" srcId="{74B92DA0-4C59-4E2E-875D-315954E7245B}" destId="{62EDB18C-E5E4-4305-9935-739BF5A258E4}" srcOrd="1" destOrd="0" parTransId="{FD8001E8-76ED-4187-ABE8-9F8C3FAC7D5E}" sibTransId="{56F3EDD7-5930-4ADC-AA10-BA4D22CC4790}"/>
    <dgm:cxn modelId="{56717331-4F77-45F7-8EE2-016797F218E6}" srcId="{74B92DA0-4C59-4E2E-875D-315954E7245B}" destId="{FE0C8BDB-5DE9-4168-904D-EFEA3ADD8E87}" srcOrd="0" destOrd="0" parTransId="{73A12E3D-CD39-46BD-A1E5-C049A916778E}" sibTransId="{87652831-368A-4F54-84FD-9AD3DA67897E}"/>
    <dgm:cxn modelId="{5AF2BB90-A438-4907-ACB0-D78E3FE2CB5D}" type="presOf" srcId="{74B92DA0-4C59-4E2E-875D-315954E7245B}" destId="{A5BF4390-7FE4-487A-A524-392205CDB7C9}" srcOrd="0" destOrd="0" presId="urn:microsoft.com/office/officeart/2005/8/layout/pList1#1"/>
    <dgm:cxn modelId="{630E76B5-D70F-4954-A5D4-AEBC13902F45}" type="presOf" srcId="{120ADB0B-9271-4EC7-879F-B94C78ED7C61}" destId="{47A77038-BEAD-45C5-B8A6-2E54DF3ECCD1}" srcOrd="0" destOrd="0" presId="urn:microsoft.com/office/officeart/2005/8/layout/pList1#1"/>
    <dgm:cxn modelId="{36C938C6-7C79-4202-97C3-A5C3B3B42787}" type="presOf" srcId="{85B8BFC2-24EE-4729-B1D7-A22B58102505}" destId="{0B619E4F-28A1-4F5B-937F-6B79687A644F}" srcOrd="0" destOrd="0" presId="urn:microsoft.com/office/officeart/2005/8/layout/pList1#1"/>
    <dgm:cxn modelId="{AD1A7B5E-48E3-42D5-9C51-4494AB8208DB}" type="presOf" srcId="{FE0C8BDB-5DE9-4168-904D-EFEA3ADD8E87}" destId="{57372BDB-D224-4E21-BE7E-CDE21557F0C2}" srcOrd="0" destOrd="0" presId="urn:microsoft.com/office/officeart/2005/8/layout/pList1#1"/>
    <dgm:cxn modelId="{73C3E1EC-32E5-46D7-8CAC-1C6BE49F1AEE}" srcId="{74B92DA0-4C59-4E2E-875D-315954E7245B}" destId="{8FE8ABD5-B476-4BD3-9441-DD3DDD00414A}" srcOrd="2" destOrd="0" parTransId="{91F9AEE6-E867-4A89-B8A3-D07D604513F5}" sibTransId="{85B8BFC2-24EE-4729-B1D7-A22B58102505}"/>
    <dgm:cxn modelId="{2EEC3E8D-1422-4725-AC45-E833FC500D2D}" type="presOf" srcId="{8FE8ABD5-B476-4BD3-9441-DD3DDD00414A}" destId="{BA9BA1B4-F0B5-47AD-84BA-C6C61729B7F1}" srcOrd="0" destOrd="0" presId="urn:microsoft.com/office/officeart/2005/8/layout/pList1#1"/>
    <dgm:cxn modelId="{1DC6B305-C02A-4C2F-9281-260AFB53727B}" srcId="{74B92DA0-4C59-4E2E-875D-315954E7245B}" destId="{120ADB0B-9271-4EC7-879F-B94C78ED7C61}" srcOrd="3" destOrd="0" parTransId="{2A043E24-3C16-41AC-9518-A143B0A0888F}" sibTransId="{053EC8DF-B035-42F5-B7BD-463D82AD2E91}"/>
    <dgm:cxn modelId="{DEA189C6-32CE-4232-A304-0EEEAACAA0C6}" type="presOf" srcId="{56F3EDD7-5930-4ADC-AA10-BA4D22CC4790}" destId="{5D5D4836-6FE4-49E7-B5D3-B33A05AC45B2}" srcOrd="0" destOrd="0" presId="urn:microsoft.com/office/officeart/2005/8/layout/pList1#1"/>
    <dgm:cxn modelId="{1D984103-1C15-414D-8CA9-85E38468509F}" type="presParOf" srcId="{A5BF4390-7FE4-487A-A524-392205CDB7C9}" destId="{C2F35BD8-62A5-4BAA-8106-FB598B7197B1}" srcOrd="0" destOrd="0" presId="urn:microsoft.com/office/officeart/2005/8/layout/pList1#1"/>
    <dgm:cxn modelId="{FA63162F-1430-4A62-8A19-056D45176F20}" type="presParOf" srcId="{C2F35BD8-62A5-4BAA-8106-FB598B7197B1}" destId="{D63657FE-9D81-4966-98EB-FEB2351B5D90}" srcOrd="0" destOrd="0" presId="urn:microsoft.com/office/officeart/2005/8/layout/pList1#1"/>
    <dgm:cxn modelId="{DED51CA7-E988-406B-9966-704026000C92}" type="presParOf" srcId="{C2F35BD8-62A5-4BAA-8106-FB598B7197B1}" destId="{57372BDB-D224-4E21-BE7E-CDE21557F0C2}" srcOrd="1" destOrd="0" presId="urn:microsoft.com/office/officeart/2005/8/layout/pList1#1"/>
    <dgm:cxn modelId="{A7BFECFE-C6D0-44C5-AF34-50DE3B344A0D}" type="presParOf" srcId="{A5BF4390-7FE4-487A-A524-392205CDB7C9}" destId="{BE0C85AC-41F6-43C4-8979-6D1A70CAE308}" srcOrd="1" destOrd="0" presId="urn:microsoft.com/office/officeart/2005/8/layout/pList1#1"/>
    <dgm:cxn modelId="{0828942C-A2BD-4F2A-8064-EDE761B058B6}" type="presParOf" srcId="{A5BF4390-7FE4-487A-A524-392205CDB7C9}" destId="{91155B0B-3C41-43E7-B9A5-1C9B707B55E5}" srcOrd="2" destOrd="0" presId="urn:microsoft.com/office/officeart/2005/8/layout/pList1#1"/>
    <dgm:cxn modelId="{F54CBFE4-5C29-43C9-BE94-CA759F0C6B31}" type="presParOf" srcId="{91155B0B-3C41-43E7-B9A5-1C9B707B55E5}" destId="{BF2D4816-9E8A-4314-B9E4-9C6DD61C0BAF}" srcOrd="0" destOrd="0" presId="urn:microsoft.com/office/officeart/2005/8/layout/pList1#1"/>
    <dgm:cxn modelId="{D0CF6B42-E6F5-47E5-A97B-985302FFDEA3}" type="presParOf" srcId="{91155B0B-3C41-43E7-B9A5-1C9B707B55E5}" destId="{BECDF603-3BAE-4D8E-8F6B-EC2C3573FBF6}" srcOrd="1" destOrd="0" presId="urn:microsoft.com/office/officeart/2005/8/layout/pList1#1"/>
    <dgm:cxn modelId="{9CCDB2C4-B88B-4EC7-8152-DE560591B8EB}" type="presParOf" srcId="{A5BF4390-7FE4-487A-A524-392205CDB7C9}" destId="{5D5D4836-6FE4-49E7-B5D3-B33A05AC45B2}" srcOrd="3" destOrd="0" presId="urn:microsoft.com/office/officeart/2005/8/layout/pList1#1"/>
    <dgm:cxn modelId="{2E351D91-C3CC-440B-B7EB-7944C1AF9EA6}" type="presParOf" srcId="{A5BF4390-7FE4-487A-A524-392205CDB7C9}" destId="{0D9EBE35-E69F-431F-958C-6BE8146F3FC4}" srcOrd="4" destOrd="0" presId="urn:microsoft.com/office/officeart/2005/8/layout/pList1#1"/>
    <dgm:cxn modelId="{8A8A8AD6-3B27-4FBA-9D1F-19CE8BBEC45E}" type="presParOf" srcId="{0D9EBE35-E69F-431F-958C-6BE8146F3FC4}" destId="{4A0C19F2-E149-4F5F-8391-6EC83DE6A28D}" srcOrd="0" destOrd="0" presId="urn:microsoft.com/office/officeart/2005/8/layout/pList1#1"/>
    <dgm:cxn modelId="{B0134DAA-DA9A-4B34-B52A-55F9878B95DA}" type="presParOf" srcId="{0D9EBE35-E69F-431F-958C-6BE8146F3FC4}" destId="{BA9BA1B4-F0B5-47AD-84BA-C6C61729B7F1}" srcOrd="1" destOrd="0" presId="urn:microsoft.com/office/officeart/2005/8/layout/pList1#1"/>
    <dgm:cxn modelId="{DC73534C-212D-4D7D-8418-646E450BB20A}" type="presParOf" srcId="{A5BF4390-7FE4-487A-A524-392205CDB7C9}" destId="{0B619E4F-28A1-4F5B-937F-6B79687A644F}" srcOrd="5" destOrd="0" presId="urn:microsoft.com/office/officeart/2005/8/layout/pList1#1"/>
    <dgm:cxn modelId="{1EFC0024-815E-481B-9320-59DF35EE37D7}" type="presParOf" srcId="{A5BF4390-7FE4-487A-A524-392205CDB7C9}" destId="{70B88DF3-8D47-49EC-8D66-364BC5EA75C5}" srcOrd="6" destOrd="0" presId="urn:microsoft.com/office/officeart/2005/8/layout/pList1#1"/>
    <dgm:cxn modelId="{036C8A42-5A33-4D09-BBDD-9B93D02E16E7}" type="presParOf" srcId="{70B88DF3-8D47-49EC-8D66-364BC5EA75C5}" destId="{6EF3E2D8-4CF1-4002-BE3A-665C18CCCE5A}" srcOrd="0" destOrd="0" presId="urn:microsoft.com/office/officeart/2005/8/layout/pList1#1"/>
    <dgm:cxn modelId="{60EF0556-D4F5-49C4-9F28-38EC94BD316D}" type="presParOf" srcId="{70B88DF3-8D47-49EC-8D66-364BC5EA75C5}" destId="{47A77038-BEAD-45C5-B8A6-2E54DF3ECCD1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D98270F-D122-48E9-84FB-F81C7F2D0B0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A2A73F-292C-4F44-AD68-5457A6FE1E27}">
      <dgm:prSet phldrT="[Text]" custT="1"/>
      <dgm:spPr/>
      <dgm:t>
        <a:bodyPr/>
        <a:lstStyle/>
        <a:p>
          <a:r>
            <a:rPr lang="bn-BD" sz="4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সততা ও বিশ্বস্ততা</a:t>
          </a:r>
          <a:endParaRPr lang="en-US" sz="40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D25FCAC0-D590-4BC9-85C6-B30B2B2639A0}" type="parTrans" cxnId="{F131ADE0-B148-4CE5-9298-70A8067EF713}">
      <dgm:prSet/>
      <dgm:spPr/>
      <dgm:t>
        <a:bodyPr/>
        <a:lstStyle/>
        <a:p>
          <a:endParaRPr lang="en-US" sz="36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3D469C9F-6551-4A36-88B0-D5695876336D}" type="sibTrans" cxnId="{F131ADE0-B148-4CE5-9298-70A8067EF713}">
      <dgm:prSet/>
      <dgm:spPr/>
      <dgm:t>
        <a:bodyPr/>
        <a:lstStyle/>
        <a:p>
          <a:endParaRPr lang="en-US" sz="36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5E938F2A-472F-44F9-8F10-99DA2964E029}">
      <dgm:prSet phldrT="[Text]" custT="1"/>
      <dgm:spPr/>
      <dgm:t>
        <a:bodyPr/>
        <a:lstStyle/>
        <a:p>
          <a:r>
            <a:rPr lang="bn-BD" sz="4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মার্জিত ব্যবহার</a:t>
          </a:r>
          <a:endParaRPr lang="en-US" sz="40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E94CA433-673B-4648-BBB3-DBB01553DEA5}" type="parTrans" cxnId="{F82DC734-3DA4-4888-A88A-2B10F577BC72}">
      <dgm:prSet/>
      <dgm:spPr/>
      <dgm:t>
        <a:bodyPr/>
        <a:lstStyle/>
        <a:p>
          <a:endParaRPr lang="en-US" sz="36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667055D9-30F4-42FE-AF98-20F2AD748AE4}" type="sibTrans" cxnId="{F82DC734-3DA4-4888-A88A-2B10F577BC72}">
      <dgm:prSet/>
      <dgm:spPr/>
      <dgm:t>
        <a:bodyPr/>
        <a:lstStyle/>
        <a:p>
          <a:endParaRPr lang="en-US" sz="36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208EBBCC-C5F9-4422-AE0B-39D8867468C5}">
      <dgm:prSet phldrT="[Text]" custT="1"/>
      <dgm:spPr/>
      <dgm:t>
        <a:bodyPr/>
        <a:lstStyle/>
        <a:p>
          <a:r>
            <a:rPr lang="bn-BD" sz="4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মেলামেশার ক্ষমতা</a:t>
          </a:r>
          <a:endParaRPr lang="en-US" sz="40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C8591D64-4CD8-4D50-BF55-6DF2F23AE1D3}" type="parTrans" cxnId="{CC0BE169-9285-411F-B6E3-5AFE0065A244}">
      <dgm:prSet/>
      <dgm:spPr/>
      <dgm:t>
        <a:bodyPr/>
        <a:lstStyle/>
        <a:p>
          <a:endParaRPr lang="en-US" sz="36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27BE4D42-D4BF-475D-978C-52ADB05DC3D7}" type="sibTrans" cxnId="{CC0BE169-9285-411F-B6E3-5AFE0065A244}">
      <dgm:prSet/>
      <dgm:spPr/>
      <dgm:t>
        <a:bodyPr/>
        <a:lstStyle/>
        <a:p>
          <a:endParaRPr lang="en-US" sz="36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5009564C-FAF0-4FE3-9601-3C629051A1D3}">
      <dgm:prSet custT="1"/>
      <dgm:spPr/>
      <dgm:t>
        <a:bodyPr/>
        <a:lstStyle/>
        <a:p>
          <a:r>
            <a:rPr lang="bn-BD" sz="4000" dirty="0" smtClean="0">
              <a:latin typeface="NikoshBAN" pitchFamily="2" charset="0"/>
              <a:cs typeface="NikoshBAN" pitchFamily="2" charset="0"/>
            </a:rPr>
            <a:t>জেন্ডার সচেতনতা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B50FFA25-EAC3-4498-9FE2-FCE91BBC6397}" type="parTrans" cxnId="{6D2E454C-E0EE-466C-B03E-6D250980E196}">
      <dgm:prSet/>
      <dgm:spPr/>
      <dgm:t>
        <a:bodyPr/>
        <a:lstStyle/>
        <a:p>
          <a:endParaRPr lang="en-US" sz="3600"/>
        </a:p>
      </dgm:t>
    </dgm:pt>
    <dgm:pt modelId="{69345B7D-23B1-468E-B76F-6F37AF12924F}" type="sibTrans" cxnId="{6D2E454C-E0EE-466C-B03E-6D250980E196}">
      <dgm:prSet/>
      <dgm:spPr/>
      <dgm:t>
        <a:bodyPr/>
        <a:lstStyle/>
        <a:p>
          <a:endParaRPr lang="en-US" sz="3600"/>
        </a:p>
      </dgm:t>
    </dgm:pt>
    <dgm:pt modelId="{9DE14E9D-3E9F-47B7-BBA9-52351CABC4CA}">
      <dgm:prSet custT="1"/>
      <dgm:spPr/>
      <dgm:t>
        <a:bodyPr/>
        <a:lstStyle/>
        <a:p>
          <a:r>
            <a:rPr lang="bn-BD" sz="4000" dirty="0" smtClean="0">
              <a:latin typeface="NikoshBAN" pitchFamily="2" charset="0"/>
              <a:cs typeface="NikoshBAN" pitchFamily="2" charset="0"/>
            </a:rPr>
            <a:t>ইতিবাচক দৃষ্টিভঙ্গি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CDA78C46-701C-406C-A859-2258123A1F95}" type="parTrans" cxnId="{C8971390-3B01-4F1D-9115-689506B21FB1}">
      <dgm:prSet/>
      <dgm:spPr/>
      <dgm:t>
        <a:bodyPr/>
        <a:lstStyle/>
        <a:p>
          <a:endParaRPr lang="en-US" sz="3600"/>
        </a:p>
      </dgm:t>
    </dgm:pt>
    <dgm:pt modelId="{FD7485AA-5493-4DAB-AB2F-71EBFBA0E2A0}" type="sibTrans" cxnId="{C8971390-3B01-4F1D-9115-689506B21FB1}">
      <dgm:prSet/>
      <dgm:spPr/>
      <dgm:t>
        <a:bodyPr/>
        <a:lstStyle/>
        <a:p>
          <a:endParaRPr lang="en-US" sz="3600"/>
        </a:p>
      </dgm:t>
    </dgm:pt>
    <dgm:pt modelId="{B6B21EE0-177C-458A-839A-94529E89E223}" type="pres">
      <dgm:prSet presAssocID="{8D98270F-D122-48E9-84FB-F81C7F2D0B0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D82D16-CA56-418F-9AC1-15EA2460841E}" type="pres">
      <dgm:prSet presAssocID="{24A2A73F-292C-4F44-AD68-5457A6FE1E27}" presName="parentLin" presStyleCnt="0"/>
      <dgm:spPr/>
    </dgm:pt>
    <dgm:pt modelId="{8E5DE494-B42F-40A4-85C8-D3525DF4549C}" type="pres">
      <dgm:prSet presAssocID="{24A2A73F-292C-4F44-AD68-5457A6FE1E27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18D7B54F-47E3-4974-AAE3-FBAF89C1686C}" type="pres">
      <dgm:prSet presAssocID="{24A2A73F-292C-4F44-AD68-5457A6FE1E2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2404D4-C8BB-4700-8D37-70D3E5EBEADF}" type="pres">
      <dgm:prSet presAssocID="{24A2A73F-292C-4F44-AD68-5457A6FE1E27}" presName="negativeSpace" presStyleCnt="0"/>
      <dgm:spPr/>
    </dgm:pt>
    <dgm:pt modelId="{EA5FC54A-0F4D-4B90-B75E-FCF202736D9C}" type="pres">
      <dgm:prSet presAssocID="{24A2A73F-292C-4F44-AD68-5457A6FE1E27}" presName="childText" presStyleLbl="conFgAcc1" presStyleIdx="0" presStyleCnt="5">
        <dgm:presLayoutVars>
          <dgm:bulletEnabled val="1"/>
        </dgm:presLayoutVars>
      </dgm:prSet>
      <dgm:spPr/>
    </dgm:pt>
    <dgm:pt modelId="{F8CFD710-BB6D-434C-B940-646571F17A11}" type="pres">
      <dgm:prSet presAssocID="{3D469C9F-6551-4A36-88B0-D5695876336D}" presName="spaceBetweenRectangles" presStyleCnt="0"/>
      <dgm:spPr/>
    </dgm:pt>
    <dgm:pt modelId="{09A7EC06-1909-4B67-A7F7-FBF4A83195D8}" type="pres">
      <dgm:prSet presAssocID="{5E938F2A-472F-44F9-8F10-99DA2964E029}" presName="parentLin" presStyleCnt="0"/>
      <dgm:spPr/>
    </dgm:pt>
    <dgm:pt modelId="{82630280-7C34-4191-8810-5928C5976FA2}" type="pres">
      <dgm:prSet presAssocID="{5E938F2A-472F-44F9-8F10-99DA2964E029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CB3619CD-27FA-469A-807A-76E33813F8A5}" type="pres">
      <dgm:prSet presAssocID="{5E938F2A-472F-44F9-8F10-99DA2964E029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53230A-8494-46E6-95EF-1A15E4DF36BD}" type="pres">
      <dgm:prSet presAssocID="{5E938F2A-472F-44F9-8F10-99DA2964E029}" presName="negativeSpace" presStyleCnt="0"/>
      <dgm:spPr/>
    </dgm:pt>
    <dgm:pt modelId="{11CDF30D-27B0-4830-B209-973A98F909B0}" type="pres">
      <dgm:prSet presAssocID="{5E938F2A-472F-44F9-8F10-99DA2964E029}" presName="childText" presStyleLbl="conFgAcc1" presStyleIdx="1" presStyleCnt="5">
        <dgm:presLayoutVars>
          <dgm:bulletEnabled val="1"/>
        </dgm:presLayoutVars>
      </dgm:prSet>
      <dgm:spPr/>
    </dgm:pt>
    <dgm:pt modelId="{222FF54C-4221-4260-AB7F-DBA1C11EB7FB}" type="pres">
      <dgm:prSet presAssocID="{667055D9-30F4-42FE-AF98-20F2AD748AE4}" presName="spaceBetweenRectangles" presStyleCnt="0"/>
      <dgm:spPr/>
    </dgm:pt>
    <dgm:pt modelId="{4CCF67BF-FEF2-42F8-A6E7-E31915BC2AD0}" type="pres">
      <dgm:prSet presAssocID="{208EBBCC-C5F9-4422-AE0B-39D8867468C5}" presName="parentLin" presStyleCnt="0"/>
      <dgm:spPr/>
    </dgm:pt>
    <dgm:pt modelId="{CE6BD0CF-C9A4-4A0A-9703-C94C81B0C8BC}" type="pres">
      <dgm:prSet presAssocID="{208EBBCC-C5F9-4422-AE0B-39D8867468C5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8A770AB8-94BD-4988-AAD0-8E8EB8020808}" type="pres">
      <dgm:prSet presAssocID="{208EBBCC-C5F9-4422-AE0B-39D8867468C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F469E5-E383-419B-BB18-53EFF664D236}" type="pres">
      <dgm:prSet presAssocID="{208EBBCC-C5F9-4422-AE0B-39D8867468C5}" presName="negativeSpace" presStyleCnt="0"/>
      <dgm:spPr/>
    </dgm:pt>
    <dgm:pt modelId="{E03F2A22-C4EE-4767-860F-D8DDE5CF21E5}" type="pres">
      <dgm:prSet presAssocID="{208EBBCC-C5F9-4422-AE0B-39D8867468C5}" presName="childText" presStyleLbl="conFgAcc1" presStyleIdx="2" presStyleCnt="5">
        <dgm:presLayoutVars>
          <dgm:bulletEnabled val="1"/>
        </dgm:presLayoutVars>
      </dgm:prSet>
      <dgm:spPr/>
    </dgm:pt>
    <dgm:pt modelId="{E16C3D4A-BE0B-4695-BB7D-B534B053371B}" type="pres">
      <dgm:prSet presAssocID="{27BE4D42-D4BF-475D-978C-52ADB05DC3D7}" presName="spaceBetweenRectangles" presStyleCnt="0"/>
      <dgm:spPr/>
    </dgm:pt>
    <dgm:pt modelId="{6E6DCFF8-52F0-4913-8FA0-11F5C710EE7E}" type="pres">
      <dgm:prSet presAssocID="{5009564C-FAF0-4FE3-9601-3C629051A1D3}" presName="parentLin" presStyleCnt="0"/>
      <dgm:spPr/>
    </dgm:pt>
    <dgm:pt modelId="{8C267CAF-6B78-40B2-B511-320870C1EDFF}" type="pres">
      <dgm:prSet presAssocID="{5009564C-FAF0-4FE3-9601-3C629051A1D3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3DDD44AE-EB31-4A54-9471-A60A02145406}" type="pres">
      <dgm:prSet presAssocID="{5009564C-FAF0-4FE3-9601-3C629051A1D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E486D3-3EDC-4B99-8CA0-2E0EC8ED7CFC}" type="pres">
      <dgm:prSet presAssocID="{5009564C-FAF0-4FE3-9601-3C629051A1D3}" presName="negativeSpace" presStyleCnt="0"/>
      <dgm:spPr/>
    </dgm:pt>
    <dgm:pt modelId="{F03F9D7B-889C-4213-901D-1349CC493D09}" type="pres">
      <dgm:prSet presAssocID="{5009564C-FAF0-4FE3-9601-3C629051A1D3}" presName="childText" presStyleLbl="conFgAcc1" presStyleIdx="3" presStyleCnt="5">
        <dgm:presLayoutVars>
          <dgm:bulletEnabled val="1"/>
        </dgm:presLayoutVars>
      </dgm:prSet>
      <dgm:spPr/>
    </dgm:pt>
    <dgm:pt modelId="{A7E6D38A-47D4-49F2-965C-6830CC88E47C}" type="pres">
      <dgm:prSet presAssocID="{69345B7D-23B1-468E-B76F-6F37AF12924F}" presName="spaceBetweenRectangles" presStyleCnt="0"/>
      <dgm:spPr/>
    </dgm:pt>
    <dgm:pt modelId="{4496BE8B-7859-4DD2-A29F-1E9376C50961}" type="pres">
      <dgm:prSet presAssocID="{9DE14E9D-3E9F-47B7-BBA9-52351CABC4CA}" presName="parentLin" presStyleCnt="0"/>
      <dgm:spPr/>
    </dgm:pt>
    <dgm:pt modelId="{976F218C-67A7-4A51-9F6C-D4EC8A47EA53}" type="pres">
      <dgm:prSet presAssocID="{9DE14E9D-3E9F-47B7-BBA9-52351CABC4CA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C90E2FCD-4158-48C8-9BF9-D3AFFF26CD13}" type="pres">
      <dgm:prSet presAssocID="{9DE14E9D-3E9F-47B7-BBA9-52351CABC4CA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39ED8C-D452-4B56-B8A0-9AD45CA7113C}" type="pres">
      <dgm:prSet presAssocID="{9DE14E9D-3E9F-47B7-BBA9-52351CABC4CA}" presName="negativeSpace" presStyleCnt="0"/>
      <dgm:spPr/>
    </dgm:pt>
    <dgm:pt modelId="{EACFA393-FECC-456E-A203-EB6D9286704F}" type="pres">
      <dgm:prSet presAssocID="{9DE14E9D-3E9F-47B7-BBA9-52351CABC4CA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B39DF7B8-0412-44CB-8527-D1863546DE7A}" type="presOf" srcId="{9DE14E9D-3E9F-47B7-BBA9-52351CABC4CA}" destId="{976F218C-67A7-4A51-9F6C-D4EC8A47EA53}" srcOrd="0" destOrd="0" presId="urn:microsoft.com/office/officeart/2005/8/layout/list1"/>
    <dgm:cxn modelId="{738F7ECA-ECB7-492D-91BB-573B4F1F414F}" type="presOf" srcId="{5E938F2A-472F-44F9-8F10-99DA2964E029}" destId="{CB3619CD-27FA-469A-807A-76E33813F8A5}" srcOrd="1" destOrd="0" presId="urn:microsoft.com/office/officeart/2005/8/layout/list1"/>
    <dgm:cxn modelId="{4C78AF92-1569-473F-BB2C-0A9D1896EC80}" type="presOf" srcId="{9DE14E9D-3E9F-47B7-BBA9-52351CABC4CA}" destId="{C90E2FCD-4158-48C8-9BF9-D3AFFF26CD13}" srcOrd="1" destOrd="0" presId="urn:microsoft.com/office/officeart/2005/8/layout/list1"/>
    <dgm:cxn modelId="{BA1B1A64-B7C7-4BEF-B487-187789699684}" type="presOf" srcId="{5009564C-FAF0-4FE3-9601-3C629051A1D3}" destId="{8C267CAF-6B78-40B2-B511-320870C1EDFF}" srcOrd="0" destOrd="0" presId="urn:microsoft.com/office/officeart/2005/8/layout/list1"/>
    <dgm:cxn modelId="{C8971390-3B01-4F1D-9115-689506B21FB1}" srcId="{8D98270F-D122-48E9-84FB-F81C7F2D0B0F}" destId="{9DE14E9D-3E9F-47B7-BBA9-52351CABC4CA}" srcOrd="4" destOrd="0" parTransId="{CDA78C46-701C-406C-A859-2258123A1F95}" sibTransId="{FD7485AA-5493-4DAB-AB2F-71EBFBA0E2A0}"/>
    <dgm:cxn modelId="{4C58AEA4-A226-4C95-A5CF-2C36B61E9159}" type="presOf" srcId="{24A2A73F-292C-4F44-AD68-5457A6FE1E27}" destId="{8E5DE494-B42F-40A4-85C8-D3525DF4549C}" srcOrd="0" destOrd="0" presId="urn:microsoft.com/office/officeart/2005/8/layout/list1"/>
    <dgm:cxn modelId="{5B3AEAD5-F72C-4801-B0C0-D0D906704432}" type="presOf" srcId="{208EBBCC-C5F9-4422-AE0B-39D8867468C5}" destId="{CE6BD0CF-C9A4-4A0A-9703-C94C81B0C8BC}" srcOrd="0" destOrd="0" presId="urn:microsoft.com/office/officeart/2005/8/layout/list1"/>
    <dgm:cxn modelId="{816D53A9-17EA-44E4-85BD-DC28019E001C}" type="presOf" srcId="{5E938F2A-472F-44F9-8F10-99DA2964E029}" destId="{82630280-7C34-4191-8810-5928C5976FA2}" srcOrd="0" destOrd="0" presId="urn:microsoft.com/office/officeart/2005/8/layout/list1"/>
    <dgm:cxn modelId="{E0B240F2-B496-46F1-9290-0B447DE0455C}" type="presOf" srcId="{24A2A73F-292C-4F44-AD68-5457A6FE1E27}" destId="{18D7B54F-47E3-4974-AAE3-FBAF89C1686C}" srcOrd="1" destOrd="0" presId="urn:microsoft.com/office/officeart/2005/8/layout/list1"/>
    <dgm:cxn modelId="{F82DC734-3DA4-4888-A88A-2B10F577BC72}" srcId="{8D98270F-D122-48E9-84FB-F81C7F2D0B0F}" destId="{5E938F2A-472F-44F9-8F10-99DA2964E029}" srcOrd="1" destOrd="0" parTransId="{E94CA433-673B-4648-BBB3-DBB01553DEA5}" sibTransId="{667055D9-30F4-42FE-AF98-20F2AD748AE4}"/>
    <dgm:cxn modelId="{05EF0FFA-B380-4392-A03C-1636342551FB}" type="presOf" srcId="{208EBBCC-C5F9-4422-AE0B-39D8867468C5}" destId="{8A770AB8-94BD-4988-AAD0-8E8EB8020808}" srcOrd="1" destOrd="0" presId="urn:microsoft.com/office/officeart/2005/8/layout/list1"/>
    <dgm:cxn modelId="{6D2E454C-E0EE-466C-B03E-6D250980E196}" srcId="{8D98270F-D122-48E9-84FB-F81C7F2D0B0F}" destId="{5009564C-FAF0-4FE3-9601-3C629051A1D3}" srcOrd="3" destOrd="0" parTransId="{B50FFA25-EAC3-4498-9FE2-FCE91BBC6397}" sibTransId="{69345B7D-23B1-468E-B76F-6F37AF12924F}"/>
    <dgm:cxn modelId="{CC0BE169-9285-411F-B6E3-5AFE0065A244}" srcId="{8D98270F-D122-48E9-84FB-F81C7F2D0B0F}" destId="{208EBBCC-C5F9-4422-AE0B-39D8867468C5}" srcOrd="2" destOrd="0" parTransId="{C8591D64-4CD8-4D50-BF55-6DF2F23AE1D3}" sibTransId="{27BE4D42-D4BF-475D-978C-52ADB05DC3D7}"/>
    <dgm:cxn modelId="{F131ADE0-B148-4CE5-9298-70A8067EF713}" srcId="{8D98270F-D122-48E9-84FB-F81C7F2D0B0F}" destId="{24A2A73F-292C-4F44-AD68-5457A6FE1E27}" srcOrd="0" destOrd="0" parTransId="{D25FCAC0-D590-4BC9-85C6-B30B2B2639A0}" sibTransId="{3D469C9F-6551-4A36-88B0-D5695876336D}"/>
    <dgm:cxn modelId="{683251C4-25EF-49F8-A70D-FD40ADB75978}" type="presOf" srcId="{8D98270F-D122-48E9-84FB-F81C7F2D0B0F}" destId="{B6B21EE0-177C-458A-839A-94529E89E223}" srcOrd="0" destOrd="0" presId="urn:microsoft.com/office/officeart/2005/8/layout/list1"/>
    <dgm:cxn modelId="{3ACA7F4D-DF42-4D1A-A6D8-384CA1179F45}" type="presOf" srcId="{5009564C-FAF0-4FE3-9601-3C629051A1D3}" destId="{3DDD44AE-EB31-4A54-9471-A60A02145406}" srcOrd="1" destOrd="0" presId="urn:microsoft.com/office/officeart/2005/8/layout/list1"/>
    <dgm:cxn modelId="{7321229A-4E90-4CA5-ACB8-F2A991D293E9}" type="presParOf" srcId="{B6B21EE0-177C-458A-839A-94529E89E223}" destId="{64D82D16-CA56-418F-9AC1-15EA2460841E}" srcOrd="0" destOrd="0" presId="urn:microsoft.com/office/officeart/2005/8/layout/list1"/>
    <dgm:cxn modelId="{2E3D4E01-B29E-4E63-ABC1-E9BADC6719DF}" type="presParOf" srcId="{64D82D16-CA56-418F-9AC1-15EA2460841E}" destId="{8E5DE494-B42F-40A4-85C8-D3525DF4549C}" srcOrd="0" destOrd="0" presId="urn:microsoft.com/office/officeart/2005/8/layout/list1"/>
    <dgm:cxn modelId="{0D134BC4-D1A0-427E-9CE3-A180AFE849DF}" type="presParOf" srcId="{64D82D16-CA56-418F-9AC1-15EA2460841E}" destId="{18D7B54F-47E3-4974-AAE3-FBAF89C1686C}" srcOrd="1" destOrd="0" presId="urn:microsoft.com/office/officeart/2005/8/layout/list1"/>
    <dgm:cxn modelId="{C6C9550D-5F06-4265-ABE2-FE5F64DBC7A9}" type="presParOf" srcId="{B6B21EE0-177C-458A-839A-94529E89E223}" destId="{622404D4-C8BB-4700-8D37-70D3E5EBEADF}" srcOrd="1" destOrd="0" presId="urn:microsoft.com/office/officeart/2005/8/layout/list1"/>
    <dgm:cxn modelId="{A7B9DB23-F152-4866-B82C-11FF0EA2B277}" type="presParOf" srcId="{B6B21EE0-177C-458A-839A-94529E89E223}" destId="{EA5FC54A-0F4D-4B90-B75E-FCF202736D9C}" srcOrd="2" destOrd="0" presId="urn:microsoft.com/office/officeart/2005/8/layout/list1"/>
    <dgm:cxn modelId="{1590EEB9-F406-4D54-8BA7-27B3AA713232}" type="presParOf" srcId="{B6B21EE0-177C-458A-839A-94529E89E223}" destId="{F8CFD710-BB6D-434C-B940-646571F17A11}" srcOrd="3" destOrd="0" presId="urn:microsoft.com/office/officeart/2005/8/layout/list1"/>
    <dgm:cxn modelId="{0D910F2F-7E4C-4407-BE62-A196A0C6F1BD}" type="presParOf" srcId="{B6B21EE0-177C-458A-839A-94529E89E223}" destId="{09A7EC06-1909-4B67-A7F7-FBF4A83195D8}" srcOrd="4" destOrd="0" presId="urn:microsoft.com/office/officeart/2005/8/layout/list1"/>
    <dgm:cxn modelId="{C1560A98-92E4-478F-8CB8-146305ED550F}" type="presParOf" srcId="{09A7EC06-1909-4B67-A7F7-FBF4A83195D8}" destId="{82630280-7C34-4191-8810-5928C5976FA2}" srcOrd="0" destOrd="0" presId="urn:microsoft.com/office/officeart/2005/8/layout/list1"/>
    <dgm:cxn modelId="{637B10AB-47AD-4CA8-99D7-50A080C13F28}" type="presParOf" srcId="{09A7EC06-1909-4B67-A7F7-FBF4A83195D8}" destId="{CB3619CD-27FA-469A-807A-76E33813F8A5}" srcOrd="1" destOrd="0" presId="urn:microsoft.com/office/officeart/2005/8/layout/list1"/>
    <dgm:cxn modelId="{17457760-15F6-4AD9-BB51-D8ECE3768EB1}" type="presParOf" srcId="{B6B21EE0-177C-458A-839A-94529E89E223}" destId="{C753230A-8494-46E6-95EF-1A15E4DF36BD}" srcOrd="5" destOrd="0" presId="urn:microsoft.com/office/officeart/2005/8/layout/list1"/>
    <dgm:cxn modelId="{5D3D8F0B-BE98-4065-B0F3-76CEA0E64947}" type="presParOf" srcId="{B6B21EE0-177C-458A-839A-94529E89E223}" destId="{11CDF30D-27B0-4830-B209-973A98F909B0}" srcOrd="6" destOrd="0" presId="urn:microsoft.com/office/officeart/2005/8/layout/list1"/>
    <dgm:cxn modelId="{FFAA7146-E9F6-4DD5-BED0-B3092B1BB678}" type="presParOf" srcId="{B6B21EE0-177C-458A-839A-94529E89E223}" destId="{222FF54C-4221-4260-AB7F-DBA1C11EB7FB}" srcOrd="7" destOrd="0" presId="urn:microsoft.com/office/officeart/2005/8/layout/list1"/>
    <dgm:cxn modelId="{5BF477CB-07DA-4520-A11B-879D41B7B3EA}" type="presParOf" srcId="{B6B21EE0-177C-458A-839A-94529E89E223}" destId="{4CCF67BF-FEF2-42F8-A6E7-E31915BC2AD0}" srcOrd="8" destOrd="0" presId="urn:microsoft.com/office/officeart/2005/8/layout/list1"/>
    <dgm:cxn modelId="{7FEF4FAA-686B-48D7-8D0D-0CA618453CE8}" type="presParOf" srcId="{4CCF67BF-FEF2-42F8-A6E7-E31915BC2AD0}" destId="{CE6BD0CF-C9A4-4A0A-9703-C94C81B0C8BC}" srcOrd="0" destOrd="0" presId="urn:microsoft.com/office/officeart/2005/8/layout/list1"/>
    <dgm:cxn modelId="{14ED68F4-4C00-49C8-8F99-C66317D1E0A7}" type="presParOf" srcId="{4CCF67BF-FEF2-42F8-A6E7-E31915BC2AD0}" destId="{8A770AB8-94BD-4988-AAD0-8E8EB8020808}" srcOrd="1" destOrd="0" presId="urn:microsoft.com/office/officeart/2005/8/layout/list1"/>
    <dgm:cxn modelId="{533DBF29-1A18-43F7-83B1-96ABB6101A7F}" type="presParOf" srcId="{B6B21EE0-177C-458A-839A-94529E89E223}" destId="{E2F469E5-E383-419B-BB18-53EFF664D236}" srcOrd="9" destOrd="0" presId="urn:microsoft.com/office/officeart/2005/8/layout/list1"/>
    <dgm:cxn modelId="{25482E2D-6F77-48EA-B2C6-13FD8E6FA411}" type="presParOf" srcId="{B6B21EE0-177C-458A-839A-94529E89E223}" destId="{E03F2A22-C4EE-4767-860F-D8DDE5CF21E5}" srcOrd="10" destOrd="0" presId="urn:microsoft.com/office/officeart/2005/8/layout/list1"/>
    <dgm:cxn modelId="{DA4EA51D-B5D0-451A-9DB2-7F7C64029C48}" type="presParOf" srcId="{B6B21EE0-177C-458A-839A-94529E89E223}" destId="{E16C3D4A-BE0B-4695-BB7D-B534B053371B}" srcOrd="11" destOrd="0" presId="urn:microsoft.com/office/officeart/2005/8/layout/list1"/>
    <dgm:cxn modelId="{D6E323E3-E576-4E2F-B6D2-D402C0E3DAEC}" type="presParOf" srcId="{B6B21EE0-177C-458A-839A-94529E89E223}" destId="{6E6DCFF8-52F0-4913-8FA0-11F5C710EE7E}" srcOrd="12" destOrd="0" presId="urn:microsoft.com/office/officeart/2005/8/layout/list1"/>
    <dgm:cxn modelId="{C82CAAB3-3BE2-44AC-B16F-328AAE00A13E}" type="presParOf" srcId="{6E6DCFF8-52F0-4913-8FA0-11F5C710EE7E}" destId="{8C267CAF-6B78-40B2-B511-320870C1EDFF}" srcOrd="0" destOrd="0" presId="urn:microsoft.com/office/officeart/2005/8/layout/list1"/>
    <dgm:cxn modelId="{A615B614-3CE0-470F-82C8-2A2CA26DC886}" type="presParOf" srcId="{6E6DCFF8-52F0-4913-8FA0-11F5C710EE7E}" destId="{3DDD44AE-EB31-4A54-9471-A60A02145406}" srcOrd="1" destOrd="0" presId="urn:microsoft.com/office/officeart/2005/8/layout/list1"/>
    <dgm:cxn modelId="{5A101BE3-99E8-46D2-8A30-864E98E9443B}" type="presParOf" srcId="{B6B21EE0-177C-458A-839A-94529E89E223}" destId="{ACE486D3-3EDC-4B99-8CA0-2E0EC8ED7CFC}" srcOrd="13" destOrd="0" presId="urn:microsoft.com/office/officeart/2005/8/layout/list1"/>
    <dgm:cxn modelId="{5EA14ED1-46F0-42B5-8DEC-03B0119F2DB1}" type="presParOf" srcId="{B6B21EE0-177C-458A-839A-94529E89E223}" destId="{F03F9D7B-889C-4213-901D-1349CC493D09}" srcOrd="14" destOrd="0" presId="urn:microsoft.com/office/officeart/2005/8/layout/list1"/>
    <dgm:cxn modelId="{85450BD6-269F-427F-8762-5D8FE9AD2772}" type="presParOf" srcId="{B6B21EE0-177C-458A-839A-94529E89E223}" destId="{A7E6D38A-47D4-49F2-965C-6830CC88E47C}" srcOrd="15" destOrd="0" presId="urn:microsoft.com/office/officeart/2005/8/layout/list1"/>
    <dgm:cxn modelId="{6571865B-06CF-40AF-BE73-7381BCBD5F28}" type="presParOf" srcId="{B6B21EE0-177C-458A-839A-94529E89E223}" destId="{4496BE8B-7859-4DD2-A29F-1E9376C50961}" srcOrd="16" destOrd="0" presId="urn:microsoft.com/office/officeart/2005/8/layout/list1"/>
    <dgm:cxn modelId="{C275274C-3F95-4E92-A746-AAAD7262021C}" type="presParOf" srcId="{4496BE8B-7859-4DD2-A29F-1E9376C50961}" destId="{976F218C-67A7-4A51-9F6C-D4EC8A47EA53}" srcOrd="0" destOrd="0" presId="urn:microsoft.com/office/officeart/2005/8/layout/list1"/>
    <dgm:cxn modelId="{F9DBB9B0-66D5-4B44-B94B-C3A9A5E0A9C3}" type="presParOf" srcId="{4496BE8B-7859-4DD2-A29F-1E9376C50961}" destId="{C90E2FCD-4158-48C8-9BF9-D3AFFF26CD13}" srcOrd="1" destOrd="0" presId="urn:microsoft.com/office/officeart/2005/8/layout/list1"/>
    <dgm:cxn modelId="{B5E2A782-E631-4B30-9611-4701C38F55C3}" type="presParOf" srcId="{B6B21EE0-177C-458A-839A-94529E89E223}" destId="{8439ED8C-D452-4B56-B8A0-9AD45CA7113C}" srcOrd="17" destOrd="0" presId="urn:microsoft.com/office/officeart/2005/8/layout/list1"/>
    <dgm:cxn modelId="{F08D0605-A259-495B-8061-25A3F037DCB8}" type="presParOf" srcId="{B6B21EE0-177C-458A-839A-94529E89E223}" destId="{EACFA393-FECC-456E-A203-EB6D9286704F}" srcOrd="18" destOrd="0" presId="urn:microsoft.com/office/officeart/2005/8/layout/list1"/>
  </dgm:cxnLst>
  <dgm:bg>
    <a:solidFill>
      <a:schemeClr val="bg2">
        <a:lumMod val="5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8519AD8-D9DF-471B-AC4F-BAB41F2638A3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B577D4F2-0F9A-4105-AF28-7EFE6A53BD53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শিক্ষা ও অভিজ্ঞতা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0BA87FA-0837-4719-9C2D-C9956A589F1B}" type="parTrans" cxnId="{C63C3896-13B1-4657-8455-0403F5A67CF0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DBB31B0C-F710-423C-BAA7-A051641F993D}" type="sibTrans" cxnId="{C63C3896-13B1-4657-8455-0403F5A67CF0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DF27B5AA-31BC-44F3-962D-922010C26726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বিপণন সম্পর্কে জ্ঞান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4CC2D795-128E-4932-8C9F-CA5735E9FE67}" type="parTrans" cxnId="{CA387209-350D-438B-AB83-B4476579F532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DB10068B-A498-458A-8781-44FCA4513BBF}" type="sibTrans" cxnId="{CA387209-350D-438B-AB83-B4476579F532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DDD3C89B-82DF-4A40-8BD6-342DCABD765C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হিসাবে পারদর্শিতা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E5742FFA-96E4-4603-A908-1589D35D8489}" type="parTrans" cxnId="{7416FA82-DDD0-4B85-BC7E-7BC993B03183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CE3B49C6-7AED-4D31-A370-3653338891AD}" type="sibTrans" cxnId="{7416FA82-DDD0-4B85-BC7E-7BC993B03183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B1C606B6-1B26-4115-B2D2-D5483DF78114}" type="pres">
      <dgm:prSet presAssocID="{28519AD8-D9DF-471B-AC4F-BAB41F2638A3}" presName="compositeShape" presStyleCnt="0">
        <dgm:presLayoutVars>
          <dgm:dir/>
          <dgm:resizeHandles/>
        </dgm:presLayoutVars>
      </dgm:prSet>
      <dgm:spPr/>
    </dgm:pt>
    <dgm:pt modelId="{4D7679F1-7DFC-40F1-8194-0FA7617ACC61}" type="pres">
      <dgm:prSet presAssocID="{28519AD8-D9DF-471B-AC4F-BAB41F2638A3}" presName="pyramid" presStyleLbl="node1" presStyleIdx="0" presStyleCn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</dgm:pt>
    <dgm:pt modelId="{57D23BAF-DB20-4467-A374-35902B7A807B}" type="pres">
      <dgm:prSet presAssocID="{28519AD8-D9DF-471B-AC4F-BAB41F2638A3}" presName="theList" presStyleCnt="0"/>
      <dgm:spPr/>
    </dgm:pt>
    <dgm:pt modelId="{33F6913E-4E7C-413F-BCE5-61275067EFE4}" type="pres">
      <dgm:prSet presAssocID="{B577D4F2-0F9A-4105-AF28-7EFE6A53BD53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DCFC3D-F1C6-49E2-A4E1-E9A5400AE9EC}" type="pres">
      <dgm:prSet presAssocID="{B577D4F2-0F9A-4105-AF28-7EFE6A53BD53}" presName="aSpace" presStyleCnt="0"/>
      <dgm:spPr/>
    </dgm:pt>
    <dgm:pt modelId="{C1C8E9FB-9CF7-404F-97B8-FAFFA586B4D9}" type="pres">
      <dgm:prSet presAssocID="{DF27B5AA-31BC-44F3-962D-922010C26726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129BD2-17F2-40FD-91D3-622231285B50}" type="pres">
      <dgm:prSet presAssocID="{DF27B5AA-31BC-44F3-962D-922010C26726}" presName="aSpace" presStyleCnt="0"/>
      <dgm:spPr/>
    </dgm:pt>
    <dgm:pt modelId="{8E4C8DBA-3ACB-4685-9FE2-17F04159EC94}" type="pres">
      <dgm:prSet presAssocID="{DDD3C89B-82DF-4A40-8BD6-342DCABD765C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854FC8-DE33-4317-96EF-39089A609C6B}" type="pres">
      <dgm:prSet presAssocID="{DDD3C89B-82DF-4A40-8BD6-342DCABD765C}" presName="aSpace" presStyleCnt="0"/>
      <dgm:spPr/>
    </dgm:pt>
  </dgm:ptLst>
  <dgm:cxnLst>
    <dgm:cxn modelId="{38C23277-4586-4823-8B70-25967731D8A4}" type="presOf" srcId="{28519AD8-D9DF-471B-AC4F-BAB41F2638A3}" destId="{B1C606B6-1B26-4115-B2D2-D5483DF78114}" srcOrd="0" destOrd="0" presId="urn:microsoft.com/office/officeart/2005/8/layout/pyramid2"/>
    <dgm:cxn modelId="{37BA6701-79C8-4F38-A439-C702E7B06E25}" type="presOf" srcId="{DDD3C89B-82DF-4A40-8BD6-342DCABD765C}" destId="{8E4C8DBA-3ACB-4685-9FE2-17F04159EC94}" srcOrd="0" destOrd="0" presId="urn:microsoft.com/office/officeart/2005/8/layout/pyramid2"/>
    <dgm:cxn modelId="{CA387209-350D-438B-AB83-B4476579F532}" srcId="{28519AD8-D9DF-471B-AC4F-BAB41F2638A3}" destId="{DF27B5AA-31BC-44F3-962D-922010C26726}" srcOrd="1" destOrd="0" parTransId="{4CC2D795-128E-4932-8C9F-CA5735E9FE67}" sibTransId="{DB10068B-A498-458A-8781-44FCA4513BBF}"/>
    <dgm:cxn modelId="{86260183-9597-4A68-8165-858CB3F36602}" type="presOf" srcId="{DF27B5AA-31BC-44F3-962D-922010C26726}" destId="{C1C8E9FB-9CF7-404F-97B8-FAFFA586B4D9}" srcOrd="0" destOrd="0" presId="urn:microsoft.com/office/officeart/2005/8/layout/pyramid2"/>
    <dgm:cxn modelId="{C63C3896-13B1-4657-8455-0403F5A67CF0}" srcId="{28519AD8-D9DF-471B-AC4F-BAB41F2638A3}" destId="{B577D4F2-0F9A-4105-AF28-7EFE6A53BD53}" srcOrd="0" destOrd="0" parTransId="{90BA87FA-0837-4719-9C2D-C9956A589F1B}" sibTransId="{DBB31B0C-F710-423C-BAA7-A051641F993D}"/>
    <dgm:cxn modelId="{A75F8302-2DA4-462C-B384-98954DD07955}" type="presOf" srcId="{B577D4F2-0F9A-4105-AF28-7EFE6A53BD53}" destId="{33F6913E-4E7C-413F-BCE5-61275067EFE4}" srcOrd="0" destOrd="0" presId="urn:microsoft.com/office/officeart/2005/8/layout/pyramid2"/>
    <dgm:cxn modelId="{7416FA82-DDD0-4B85-BC7E-7BC993B03183}" srcId="{28519AD8-D9DF-471B-AC4F-BAB41F2638A3}" destId="{DDD3C89B-82DF-4A40-8BD6-342DCABD765C}" srcOrd="2" destOrd="0" parTransId="{E5742FFA-96E4-4603-A908-1589D35D8489}" sibTransId="{CE3B49C6-7AED-4D31-A370-3653338891AD}"/>
    <dgm:cxn modelId="{A3161440-07CC-420F-B2B7-AE2FA9EF4579}" type="presParOf" srcId="{B1C606B6-1B26-4115-B2D2-D5483DF78114}" destId="{4D7679F1-7DFC-40F1-8194-0FA7617ACC61}" srcOrd="0" destOrd="0" presId="urn:microsoft.com/office/officeart/2005/8/layout/pyramid2"/>
    <dgm:cxn modelId="{E658990B-7E94-4882-9FB8-DAF7484A5AD5}" type="presParOf" srcId="{B1C606B6-1B26-4115-B2D2-D5483DF78114}" destId="{57D23BAF-DB20-4467-A374-35902B7A807B}" srcOrd="1" destOrd="0" presId="urn:microsoft.com/office/officeart/2005/8/layout/pyramid2"/>
    <dgm:cxn modelId="{F93D6CF9-0EFA-495D-91CA-92179FD2DD93}" type="presParOf" srcId="{57D23BAF-DB20-4467-A374-35902B7A807B}" destId="{33F6913E-4E7C-413F-BCE5-61275067EFE4}" srcOrd="0" destOrd="0" presId="urn:microsoft.com/office/officeart/2005/8/layout/pyramid2"/>
    <dgm:cxn modelId="{16C78D76-E90E-41DF-990C-40F47D0D09B3}" type="presParOf" srcId="{57D23BAF-DB20-4467-A374-35902B7A807B}" destId="{21DCFC3D-F1C6-49E2-A4E1-E9A5400AE9EC}" srcOrd="1" destOrd="0" presId="urn:microsoft.com/office/officeart/2005/8/layout/pyramid2"/>
    <dgm:cxn modelId="{D584D8C4-C908-4923-BF53-CB8B42D41640}" type="presParOf" srcId="{57D23BAF-DB20-4467-A374-35902B7A807B}" destId="{C1C8E9FB-9CF7-404F-97B8-FAFFA586B4D9}" srcOrd="2" destOrd="0" presId="urn:microsoft.com/office/officeart/2005/8/layout/pyramid2"/>
    <dgm:cxn modelId="{EC4C5C00-2E3B-4A25-AEAB-07758041A010}" type="presParOf" srcId="{57D23BAF-DB20-4467-A374-35902B7A807B}" destId="{94129BD2-17F2-40FD-91D3-622231285B50}" srcOrd="3" destOrd="0" presId="urn:microsoft.com/office/officeart/2005/8/layout/pyramid2"/>
    <dgm:cxn modelId="{08AAEBF9-1ADC-4157-B600-D577F16A9C4F}" type="presParOf" srcId="{57D23BAF-DB20-4467-A374-35902B7A807B}" destId="{8E4C8DBA-3ACB-4685-9FE2-17F04159EC94}" srcOrd="4" destOrd="0" presId="urn:microsoft.com/office/officeart/2005/8/layout/pyramid2"/>
    <dgm:cxn modelId="{145ADD61-5BDF-4B6E-A0E0-4D0562590375}" type="presParOf" srcId="{57D23BAF-DB20-4467-A374-35902B7A807B}" destId="{1B854FC8-DE33-4317-96EF-39089A609C6B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5DCD1A-44AA-4CDE-BF35-75BA3EFC85E4}">
      <dsp:nvSpPr>
        <dsp:cNvPr id="0" name=""/>
        <dsp:cNvSpPr/>
      </dsp:nvSpPr>
      <dsp:spPr>
        <a:xfrm>
          <a:off x="4504325" y="3212591"/>
          <a:ext cx="3033286" cy="15118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70" tIns="217170" rIns="217170" bIns="217170" numCol="1" spcCol="1270" anchor="t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4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অন্যান্য</a:t>
          </a:r>
          <a:endParaRPr lang="en-US" sz="44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5447520" y="3623754"/>
        <a:ext cx="2056880" cy="1067436"/>
      </dsp:txXfrm>
    </dsp:sp>
    <dsp:sp modelId="{1178500E-0512-4586-84A2-D438A19DE73D}">
      <dsp:nvSpPr>
        <dsp:cNvPr id="0" name=""/>
        <dsp:cNvSpPr/>
      </dsp:nvSpPr>
      <dsp:spPr>
        <a:xfrm>
          <a:off x="477764" y="3212591"/>
          <a:ext cx="3470673" cy="15118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4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নৈতিক</a:t>
          </a:r>
          <a:endParaRPr lang="en-US" sz="44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510974" y="3623754"/>
        <a:ext cx="2363051" cy="1067436"/>
      </dsp:txXfrm>
    </dsp:sp>
    <dsp:sp modelId="{FB469230-43CF-437C-80E7-D9D0B822E4E2}">
      <dsp:nvSpPr>
        <dsp:cNvPr id="0" name=""/>
        <dsp:cNvSpPr/>
      </dsp:nvSpPr>
      <dsp:spPr>
        <a:xfrm>
          <a:off x="4350232" y="0"/>
          <a:ext cx="3341471" cy="15118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4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মানসিক</a:t>
          </a:r>
          <a:endParaRPr lang="en-US" sz="44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5385883" y="33210"/>
        <a:ext cx="2272610" cy="1067436"/>
      </dsp:txXfrm>
    </dsp:sp>
    <dsp:sp modelId="{D8ED303D-CA27-4E30-A4E9-3B74B9F29BA8}">
      <dsp:nvSpPr>
        <dsp:cNvPr id="0" name=""/>
        <dsp:cNvSpPr/>
      </dsp:nvSpPr>
      <dsp:spPr>
        <a:xfrm>
          <a:off x="385496" y="0"/>
          <a:ext cx="3655211" cy="15118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4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শারীরিক</a:t>
          </a:r>
          <a:endParaRPr lang="en-US" sz="44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418706" y="33210"/>
        <a:ext cx="2492228" cy="1067436"/>
      </dsp:txXfrm>
    </dsp:sp>
    <dsp:sp modelId="{148D8126-D151-4789-87C7-76432BC4934B}">
      <dsp:nvSpPr>
        <dsp:cNvPr id="0" name=""/>
        <dsp:cNvSpPr/>
      </dsp:nvSpPr>
      <dsp:spPr>
        <a:xfrm>
          <a:off x="1945690" y="269290"/>
          <a:ext cx="2045665" cy="2045665"/>
        </a:xfrm>
        <a:prstGeom prst="pieWedg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শারীরিক</a:t>
          </a:r>
          <a:endParaRPr lang="en-US" sz="30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2544851" y="868451"/>
        <a:ext cx="1446504" cy="1446504"/>
      </dsp:txXfrm>
    </dsp:sp>
    <dsp:sp modelId="{958D37B3-88E8-4894-BA1B-CB394D9519E6}">
      <dsp:nvSpPr>
        <dsp:cNvPr id="0" name=""/>
        <dsp:cNvSpPr/>
      </dsp:nvSpPr>
      <dsp:spPr>
        <a:xfrm rot="5400000">
          <a:off x="4085844" y="269290"/>
          <a:ext cx="2045665" cy="2045665"/>
        </a:xfrm>
        <a:prstGeom prst="pieWedg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মানসিক</a:t>
          </a:r>
          <a:endParaRPr lang="en-US" sz="30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 rot="-5400000">
        <a:off x="4085844" y="868451"/>
        <a:ext cx="1446504" cy="1446504"/>
      </dsp:txXfrm>
    </dsp:sp>
    <dsp:sp modelId="{FBDAA4D2-639C-44F4-9966-C473B7F66368}">
      <dsp:nvSpPr>
        <dsp:cNvPr id="0" name=""/>
        <dsp:cNvSpPr/>
      </dsp:nvSpPr>
      <dsp:spPr>
        <a:xfrm rot="10800000">
          <a:off x="4085844" y="2409443"/>
          <a:ext cx="2045665" cy="2045665"/>
        </a:xfrm>
        <a:prstGeom prst="pieWedg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অন্যান্য</a:t>
          </a:r>
          <a:endParaRPr lang="en-US" sz="30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 rot="10800000">
        <a:off x="4085844" y="2409443"/>
        <a:ext cx="1446504" cy="1446504"/>
      </dsp:txXfrm>
    </dsp:sp>
    <dsp:sp modelId="{9A54E295-48B1-48D5-8298-B9A41DF23209}">
      <dsp:nvSpPr>
        <dsp:cNvPr id="0" name=""/>
        <dsp:cNvSpPr/>
      </dsp:nvSpPr>
      <dsp:spPr>
        <a:xfrm rot="16200000">
          <a:off x="1945690" y="2409443"/>
          <a:ext cx="2045665" cy="2045665"/>
        </a:xfrm>
        <a:prstGeom prst="pieWedg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নৈতিক</a:t>
          </a:r>
          <a:endParaRPr lang="en-US" sz="30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 rot="5400000">
        <a:off x="2544851" y="2409443"/>
        <a:ext cx="1446504" cy="1446504"/>
      </dsp:txXfrm>
    </dsp:sp>
    <dsp:sp modelId="{2968ECB2-805A-452D-BC87-1151EB521FF2}">
      <dsp:nvSpPr>
        <dsp:cNvPr id="0" name=""/>
        <dsp:cNvSpPr/>
      </dsp:nvSpPr>
      <dsp:spPr>
        <a:xfrm>
          <a:off x="3685451" y="1937004"/>
          <a:ext cx="706297" cy="614172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5D110D-D866-456E-83E7-E22B421D0200}">
      <dsp:nvSpPr>
        <dsp:cNvPr id="0" name=""/>
        <dsp:cNvSpPr/>
      </dsp:nvSpPr>
      <dsp:spPr>
        <a:xfrm rot="10800000">
          <a:off x="3685451" y="2173223"/>
          <a:ext cx="706297" cy="614172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447F7A-61D3-4C1F-B8B1-4B72AD8AF339}">
      <dsp:nvSpPr>
        <dsp:cNvPr id="0" name=""/>
        <dsp:cNvSpPr/>
      </dsp:nvSpPr>
      <dsp:spPr>
        <a:xfrm>
          <a:off x="2574131" y="154781"/>
          <a:ext cx="3071812" cy="1066800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10F56F-14BD-4114-8A1A-38A4430C0A39}">
      <dsp:nvSpPr>
        <dsp:cNvPr id="0" name=""/>
        <dsp:cNvSpPr/>
      </dsp:nvSpPr>
      <dsp:spPr>
        <a:xfrm>
          <a:off x="3817143" y="2767012"/>
          <a:ext cx="595312" cy="381000"/>
        </a:xfrm>
        <a:prstGeom prst="downArrow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  <dsp:sp modelId="{56C29D26-F7C4-46E0-BE5A-0E81DDD8D749}">
      <dsp:nvSpPr>
        <dsp:cNvPr id="0" name=""/>
        <dsp:cNvSpPr/>
      </dsp:nvSpPr>
      <dsp:spPr>
        <a:xfrm>
          <a:off x="2471737" y="3071812"/>
          <a:ext cx="3286125" cy="714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শারীরিক গুণাবলি</a:t>
          </a:r>
          <a:endParaRPr lang="en-US" sz="4000" kern="1200" dirty="0">
            <a:solidFill>
              <a:schemeClr val="tx1"/>
            </a:solidFill>
          </a:endParaRPr>
        </a:p>
      </dsp:txBody>
      <dsp:txXfrm>
        <a:off x="2471737" y="3071812"/>
        <a:ext cx="3286125" cy="714375"/>
      </dsp:txXfrm>
    </dsp:sp>
    <dsp:sp modelId="{4B17D7CC-2616-4315-926D-0D1868059FA8}">
      <dsp:nvSpPr>
        <dsp:cNvPr id="0" name=""/>
        <dsp:cNvSpPr/>
      </dsp:nvSpPr>
      <dsp:spPr>
        <a:xfrm>
          <a:off x="3690937" y="1303972"/>
          <a:ext cx="1071562" cy="10715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5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সুন্দর হাসি</a:t>
          </a:r>
          <a:endParaRPr lang="en-US" sz="25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847864" y="1460899"/>
        <a:ext cx="757708" cy="757708"/>
      </dsp:txXfrm>
    </dsp:sp>
    <dsp:sp modelId="{ED211DA0-FB7B-461B-A235-656EFB88FCEE}">
      <dsp:nvSpPr>
        <dsp:cNvPr id="0" name=""/>
        <dsp:cNvSpPr/>
      </dsp:nvSpPr>
      <dsp:spPr>
        <a:xfrm>
          <a:off x="3043236" y="261939"/>
          <a:ext cx="1071562" cy="1071562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500" kern="1200" dirty="0" smtClean="0">
              <a:latin typeface="NikoshBAN" pitchFamily="2" charset="0"/>
              <a:cs typeface="NikoshBAN" pitchFamily="2" charset="0"/>
            </a:rPr>
            <a:t>সুদর্শন চেহারা</a:t>
          </a:r>
          <a:endParaRPr lang="en-US" sz="2500" kern="1200" dirty="0">
            <a:latin typeface="NikoshBAN" pitchFamily="2" charset="0"/>
            <a:cs typeface="NikoshBAN" pitchFamily="2" charset="0"/>
          </a:endParaRPr>
        </a:p>
      </dsp:txBody>
      <dsp:txXfrm>
        <a:off x="3200163" y="418866"/>
        <a:ext cx="757708" cy="757708"/>
      </dsp:txXfrm>
    </dsp:sp>
    <dsp:sp modelId="{A225B478-F7F7-4C79-9CC8-A277E29C133F}">
      <dsp:nvSpPr>
        <dsp:cNvPr id="0" name=""/>
        <dsp:cNvSpPr/>
      </dsp:nvSpPr>
      <dsp:spPr>
        <a:xfrm>
          <a:off x="4138611" y="261942"/>
          <a:ext cx="1071562" cy="1071562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500" kern="1200" dirty="0" smtClean="0">
              <a:latin typeface="NikoshBAN" pitchFamily="2" charset="0"/>
              <a:cs typeface="NikoshBAN" pitchFamily="2" charset="0"/>
            </a:rPr>
            <a:t>সুস্বাস্থ্য</a:t>
          </a:r>
          <a:endParaRPr lang="en-US" sz="2500" kern="1200" dirty="0">
            <a:latin typeface="NikoshBAN" pitchFamily="2" charset="0"/>
            <a:cs typeface="NikoshBAN" pitchFamily="2" charset="0"/>
          </a:endParaRPr>
        </a:p>
      </dsp:txBody>
      <dsp:txXfrm>
        <a:off x="4295538" y="418869"/>
        <a:ext cx="757708" cy="757708"/>
      </dsp:txXfrm>
    </dsp:sp>
    <dsp:sp modelId="{DA5ADB4E-5A8B-464E-B4AB-A4C1F248AF44}">
      <dsp:nvSpPr>
        <dsp:cNvPr id="0" name=""/>
        <dsp:cNvSpPr/>
      </dsp:nvSpPr>
      <dsp:spPr>
        <a:xfrm>
          <a:off x="2457459" y="0"/>
          <a:ext cx="3333750" cy="266700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3657FE-9D81-4966-98EB-FEB2351B5D90}">
      <dsp:nvSpPr>
        <dsp:cNvPr id="0" name=""/>
        <dsp:cNvSpPr/>
      </dsp:nvSpPr>
      <dsp:spPr>
        <a:xfrm>
          <a:off x="358097" y="133291"/>
          <a:ext cx="3390769" cy="1825454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57372BDB-D224-4E21-BE7E-CDE21557F0C2}">
      <dsp:nvSpPr>
        <dsp:cNvPr id="0" name=""/>
        <dsp:cNvSpPr/>
      </dsp:nvSpPr>
      <dsp:spPr>
        <a:xfrm>
          <a:off x="233113" y="1857868"/>
          <a:ext cx="3674797" cy="795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0" numCol="1" spcCol="1270" anchor="t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আগ্রহ ও আন্তরিকতা</a:t>
          </a:r>
          <a:endParaRPr lang="en-US" sz="40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233113" y="1857868"/>
        <a:ext cx="3674797" cy="795758"/>
      </dsp:txXfrm>
    </dsp:sp>
    <dsp:sp modelId="{BF2D4816-9E8A-4314-B9E4-9C6DD61C0BAF}">
      <dsp:nvSpPr>
        <dsp:cNvPr id="0" name=""/>
        <dsp:cNvSpPr/>
      </dsp:nvSpPr>
      <dsp:spPr>
        <a:xfrm>
          <a:off x="4562282" y="132072"/>
          <a:ext cx="3213107" cy="1780853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BECDF603-3BAE-4D8E-8F6B-EC2C3573FBF6}">
      <dsp:nvSpPr>
        <dsp:cNvPr id="0" name=""/>
        <dsp:cNvSpPr/>
      </dsp:nvSpPr>
      <dsp:spPr>
        <a:xfrm>
          <a:off x="4881358" y="1831606"/>
          <a:ext cx="2364669" cy="795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0" numCol="1" spcCol="1270" anchor="t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আত্মবিশ্বাস</a:t>
          </a:r>
          <a:endParaRPr lang="en-US" sz="40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4881358" y="1831606"/>
        <a:ext cx="2364669" cy="795758"/>
      </dsp:txXfrm>
    </dsp:sp>
    <dsp:sp modelId="{4A0C19F2-E149-4F5F-8391-6EC83DE6A28D}">
      <dsp:nvSpPr>
        <dsp:cNvPr id="0" name=""/>
        <dsp:cNvSpPr/>
      </dsp:nvSpPr>
      <dsp:spPr>
        <a:xfrm>
          <a:off x="415258" y="2666999"/>
          <a:ext cx="3318550" cy="1967312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BA9BA1B4-F0B5-47AD-84BA-C6C61729B7F1}">
      <dsp:nvSpPr>
        <dsp:cNvPr id="0" name=""/>
        <dsp:cNvSpPr/>
      </dsp:nvSpPr>
      <dsp:spPr>
        <a:xfrm>
          <a:off x="627035" y="4385530"/>
          <a:ext cx="2954367" cy="795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0" numCol="1" spcCol="1270" anchor="t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তীক্ষন বুদ্ধিমত্তা</a:t>
          </a:r>
          <a:endParaRPr lang="en-US" sz="40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627035" y="4385530"/>
        <a:ext cx="2954367" cy="795758"/>
      </dsp:txXfrm>
    </dsp:sp>
    <dsp:sp modelId="{6EF3E2D8-4CF1-4002-BE3A-665C18CCCE5A}">
      <dsp:nvSpPr>
        <dsp:cNvPr id="0" name=""/>
        <dsp:cNvSpPr/>
      </dsp:nvSpPr>
      <dsp:spPr>
        <a:xfrm>
          <a:off x="4571998" y="2703683"/>
          <a:ext cx="3119911" cy="1868312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47A77038-BEAD-45C5-B8A6-2E54DF3ECCD1}">
      <dsp:nvSpPr>
        <dsp:cNvPr id="0" name=""/>
        <dsp:cNvSpPr/>
      </dsp:nvSpPr>
      <dsp:spPr>
        <a:xfrm>
          <a:off x="5104406" y="4412078"/>
          <a:ext cx="2357269" cy="726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0" numCol="1" spcCol="1270" anchor="t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ধৈর্যশীলতা</a:t>
          </a:r>
          <a:endParaRPr lang="en-US" sz="40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5104406" y="4412078"/>
        <a:ext cx="2357269" cy="7268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5FC54A-0F4D-4B90-B75E-FCF202736D9C}">
      <dsp:nvSpPr>
        <dsp:cNvPr id="0" name=""/>
        <dsp:cNvSpPr/>
      </dsp:nvSpPr>
      <dsp:spPr>
        <a:xfrm>
          <a:off x="0" y="365820"/>
          <a:ext cx="5029199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D7B54F-47E3-4974-AAE3-FBAF89C1686C}">
      <dsp:nvSpPr>
        <dsp:cNvPr id="0" name=""/>
        <dsp:cNvSpPr/>
      </dsp:nvSpPr>
      <dsp:spPr>
        <a:xfrm>
          <a:off x="251460" y="41099"/>
          <a:ext cx="3520440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064" tIns="0" rIns="133064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সততা ও বিশ্বস্ততা</a:t>
          </a:r>
          <a:endParaRPr lang="en-US" sz="4000" kern="12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sp:txBody>
      <dsp:txXfrm>
        <a:off x="283163" y="72802"/>
        <a:ext cx="3457034" cy="586034"/>
      </dsp:txXfrm>
    </dsp:sp>
    <dsp:sp modelId="{11CDF30D-27B0-4830-B209-973A98F909B0}">
      <dsp:nvSpPr>
        <dsp:cNvPr id="0" name=""/>
        <dsp:cNvSpPr/>
      </dsp:nvSpPr>
      <dsp:spPr>
        <a:xfrm>
          <a:off x="0" y="1363740"/>
          <a:ext cx="5029199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3619CD-27FA-469A-807A-76E33813F8A5}">
      <dsp:nvSpPr>
        <dsp:cNvPr id="0" name=""/>
        <dsp:cNvSpPr/>
      </dsp:nvSpPr>
      <dsp:spPr>
        <a:xfrm>
          <a:off x="251460" y="1039020"/>
          <a:ext cx="3520440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064" tIns="0" rIns="133064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মার্জিত ব্যবহার</a:t>
          </a:r>
          <a:endParaRPr lang="en-US" sz="4000" kern="12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sp:txBody>
      <dsp:txXfrm>
        <a:off x="283163" y="1070723"/>
        <a:ext cx="3457034" cy="586034"/>
      </dsp:txXfrm>
    </dsp:sp>
    <dsp:sp modelId="{E03F2A22-C4EE-4767-860F-D8DDE5CF21E5}">
      <dsp:nvSpPr>
        <dsp:cNvPr id="0" name=""/>
        <dsp:cNvSpPr/>
      </dsp:nvSpPr>
      <dsp:spPr>
        <a:xfrm>
          <a:off x="0" y="2361660"/>
          <a:ext cx="5029199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770AB8-94BD-4988-AAD0-8E8EB8020808}">
      <dsp:nvSpPr>
        <dsp:cNvPr id="0" name=""/>
        <dsp:cNvSpPr/>
      </dsp:nvSpPr>
      <dsp:spPr>
        <a:xfrm>
          <a:off x="251460" y="2036940"/>
          <a:ext cx="3520440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064" tIns="0" rIns="133064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মেলামেশার ক্ষমতা</a:t>
          </a:r>
          <a:endParaRPr lang="en-US" sz="4000" kern="12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sp:txBody>
      <dsp:txXfrm>
        <a:off x="283163" y="2068643"/>
        <a:ext cx="3457034" cy="586034"/>
      </dsp:txXfrm>
    </dsp:sp>
    <dsp:sp modelId="{F03F9D7B-889C-4213-901D-1349CC493D09}">
      <dsp:nvSpPr>
        <dsp:cNvPr id="0" name=""/>
        <dsp:cNvSpPr/>
      </dsp:nvSpPr>
      <dsp:spPr>
        <a:xfrm>
          <a:off x="0" y="3359580"/>
          <a:ext cx="5029199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DD44AE-EB31-4A54-9471-A60A02145406}">
      <dsp:nvSpPr>
        <dsp:cNvPr id="0" name=""/>
        <dsp:cNvSpPr/>
      </dsp:nvSpPr>
      <dsp:spPr>
        <a:xfrm>
          <a:off x="251460" y="3034860"/>
          <a:ext cx="3520440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064" tIns="0" rIns="133064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latin typeface="NikoshBAN" pitchFamily="2" charset="0"/>
              <a:cs typeface="NikoshBAN" pitchFamily="2" charset="0"/>
            </a:rPr>
            <a:t>জেন্ডার সচেতনতা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283163" y="3066563"/>
        <a:ext cx="3457034" cy="586034"/>
      </dsp:txXfrm>
    </dsp:sp>
    <dsp:sp modelId="{EACFA393-FECC-456E-A203-EB6D9286704F}">
      <dsp:nvSpPr>
        <dsp:cNvPr id="0" name=""/>
        <dsp:cNvSpPr/>
      </dsp:nvSpPr>
      <dsp:spPr>
        <a:xfrm>
          <a:off x="0" y="4357500"/>
          <a:ext cx="5029199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0E2FCD-4158-48C8-9BF9-D3AFFF26CD13}">
      <dsp:nvSpPr>
        <dsp:cNvPr id="0" name=""/>
        <dsp:cNvSpPr/>
      </dsp:nvSpPr>
      <dsp:spPr>
        <a:xfrm>
          <a:off x="251460" y="4032780"/>
          <a:ext cx="3520440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064" tIns="0" rIns="133064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latin typeface="NikoshBAN" pitchFamily="2" charset="0"/>
              <a:cs typeface="NikoshBAN" pitchFamily="2" charset="0"/>
            </a:rPr>
            <a:t>ইতিবাচক দৃষ্টিভঙ্গি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283163" y="4064483"/>
        <a:ext cx="3457034" cy="5860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7679F1-7DFC-40F1-8194-0FA7617ACC61}">
      <dsp:nvSpPr>
        <dsp:cNvPr id="0" name=""/>
        <dsp:cNvSpPr/>
      </dsp:nvSpPr>
      <dsp:spPr>
        <a:xfrm>
          <a:off x="0" y="0"/>
          <a:ext cx="4638260" cy="5080000"/>
        </a:xfrm>
        <a:prstGeom prst="triangle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</dsp:sp>
    <dsp:sp modelId="{33F6913E-4E7C-413F-BCE5-61275067EFE4}">
      <dsp:nvSpPr>
        <dsp:cNvPr id="0" name=""/>
        <dsp:cNvSpPr/>
      </dsp:nvSpPr>
      <dsp:spPr>
        <a:xfrm>
          <a:off x="2319130" y="510728"/>
          <a:ext cx="3014869" cy="12025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300" kern="1200" dirty="0" smtClean="0">
              <a:latin typeface="NikoshBAN" pitchFamily="2" charset="0"/>
              <a:cs typeface="NikoshBAN" pitchFamily="2" charset="0"/>
            </a:rPr>
            <a:t>শিক্ষা ও অভিজ্ঞতা</a:t>
          </a:r>
          <a:endParaRPr lang="en-US" sz="3300" kern="1200" dirty="0">
            <a:latin typeface="NikoshBAN" pitchFamily="2" charset="0"/>
            <a:cs typeface="NikoshBAN" pitchFamily="2" charset="0"/>
          </a:endParaRPr>
        </a:p>
      </dsp:txBody>
      <dsp:txXfrm>
        <a:off x="2377833" y="569431"/>
        <a:ext cx="2897463" cy="1085125"/>
      </dsp:txXfrm>
    </dsp:sp>
    <dsp:sp modelId="{C1C8E9FB-9CF7-404F-97B8-FAFFA586B4D9}">
      <dsp:nvSpPr>
        <dsp:cNvPr id="0" name=""/>
        <dsp:cNvSpPr/>
      </dsp:nvSpPr>
      <dsp:spPr>
        <a:xfrm>
          <a:off x="2319130" y="1863576"/>
          <a:ext cx="3014869" cy="12025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300" kern="1200" dirty="0" smtClean="0">
              <a:latin typeface="NikoshBAN" pitchFamily="2" charset="0"/>
              <a:cs typeface="NikoshBAN" pitchFamily="2" charset="0"/>
            </a:rPr>
            <a:t>বিপণন সম্পর্কে জ্ঞান</a:t>
          </a:r>
          <a:endParaRPr lang="en-US" sz="3300" kern="1200" dirty="0">
            <a:latin typeface="NikoshBAN" pitchFamily="2" charset="0"/>
            <a:cs typeface="NikoshBAN" pitchFamily="2" charset="0"/>
          </a:endParaRPr>
        </a:p>
      </dsp:txBody>
      <dsp:txXfrm>
        <a:off x="2377833" y="1922279"/>
        <a:ext cx="2897463" cy="1085125"/>
      </dsp:txXfrm>
    </dsp:sp>
    <dsp:sp modelId="{8E4C8DBA-3ACB-4685-9FE2-17F04159EC94}">
      <dsp:nvSpPr>
        <dsp:cNvPr id="0" name=""/>
        <dsp:cNvSpPr/>
      </dsp:nvSpPr>
      <dsp:spPr>
        <a:xfrm>
          <a:off x="2319130" y="3216423"/>
          <a:ext cx="3014869" cy="12025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300" kern="1200" dirty="0" smtClean="0">
              <a:latin typeface="NikoshBAN" pitchFamily="2" charset="0"/>
              <a:cs typeface="NikoshBAN" pitchFamily="2" charset="0"/>
            </a:rPr>
            <a:t>হিসাবে পারদর্শিতা</a:t>
          </a:r>
          <a:endParaRPr lang="en-US" sz="3300" kern="1200" dirty="0">
            <a:latin typeface="NikoshBAN" pitchFamily="2" charset="0"/>
            <a:cs typeface="NikoshBAN" pitchFamily="2" charset="0"/>
          </a:endParaRPr>
        </a:p>
      </dsp:txBody>
      <dsp:txXfrm>
        <a:off x="2377833" y="3275126"/>
        <a:ext cx="2897463" cy="10851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4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openxmlformats.org/officeDocument/2006/relationships/image" Target="../media/image18.jpeg"/><Relationship Id="rId5" Type="http://schemas.openxmlformats.org/officeDocument/2006/relationships/diagramColors" Target="../diagrams/colors4.xml"/><Relationship Id="rId10" Type="http://schemas.openxmlformats.org/officeDocument/2006/relationships/image" Target="../media/image17.jpe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19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609600"/>
            <a:ext cx="4419600" cy="1371600"/>
          </a:xfrm>
          <a:noFill/>
          <a:ln w="57150">
            <a:noFill/>
          </a:ln>
        </p:spPr>
        <p:txBody>
          <a:bodyPr>
            <a:noAutofit/>
          </a:bodyPr>
          <a:lstStyle/>
          <a:p>
            <a:r>
              <a:rPr lang="bn-BD" sz="115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2560" y="152400"/>
            <a:ext cx="8829040" cy="6553200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3-rose-flower-draw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75905"/>
            <a:ext cx="8077200" cy="460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84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2560" y="152400"/>
            <a:ext cx="8829040" cy="65532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276600" y="228600"/>
            <a:ext cx="29718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নৈতিক গুণাবলি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609600" y="1143000"/>
          <a:ext cx="50292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10" descr="imagese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9400" y="4191000"/>
            <a:ext cx="2247900" cy="1219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 descr="imagesjo0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9400" y="5410200"/>
            <a:ext cx="2286000" cy="1219200"/>
          </a:xfrm>
          <a:prstGeom prst="rect">
            <a:avLst/>
          </a:prstGeom>
        </p:spPr>
      </p:pic>
      <p:pic>
        <p:nvPicPr>
          <p:cNvPr id="22" name="Picture 21" descr="indexrt6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29400" y="2819400"/>
            <a:ext cx="2286000" cy="1295400"/>
          </a:xfrm>
          <a:prstGeom prst="rect">
            <a:avLst/>
          </a:prstGeom>
        </p:spPr>
      </p:pic>
      <p:pic>
        <p:nvPicPr>
          <p:cNvPr id="24" name="Picture 23" descr="imagesvt09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29400" y="1524000"/>
            <a:ext cx="2238375" cy="1295400"/>
          </a:xfrm>
          <a:prstGeom prst="rect">
            <a:avLst/>
          </a:prstGeom>
        </p:spPr>
      </p:pic>
      <p:pic>
        <p:nvPicPr>
          <p:cNvPr id="25" name="Picture 24" descr="imagesvm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29400" y="228600"/>
            <a:ext cx="2238375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80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8D7B54F-47E3-4974-AAE3-FBAF89C168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6">
                                            <p:graphicEl>
                                              <a:dgm id="{18D7B54F-47E3-4974-AAE3-FBAF89C168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A5FC54A-0F4D-4B90-B75E-FCF202736D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1000"/>
                                        <p:tgtEl>
                                          <p:spTgt spid="6">
                                            <p:graphicEl>
                                              <a:dgm id="{EA5FC54A-0F4D-4B90-B75E-FCF202736D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B3619CD-27FA-469A-807A-76E33813F8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6">
                                            <p:graphicEl>
                                              <a:dgm id="{CB3619CD-27FA-469A-807A-76E33813F8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1CDF30D-27B0-4830-B209-973A98F90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1000"/>
                                        <p:tgtEl>
                                          <p:spTgt spid="6">
                                            <p:graphicEl>
                                              <a:dgm id="{11CDF30D-27B0-4830-B209-973A98F909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A770AB8-94BD-4988-AAD0-8E8EB80208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1000"/>
                                        <p:tgtEl>
                                          <p:spTgt spid="6">
                                            <p:graphicEl>
                                              <a:dgm id="{8A770AB8-94BD-4988-AAD0-8E8EB80208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03F2A22-C4EE-4767-860F-D8DDE5CF2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1000"/>
                                        <p:tgtEl>
                                          <p:spTgt spid="6">
                                            <p:graphicEl>
                                              <a:dgm id="{E03F2A22-C4EE-4767-860F-D8DDE5CF21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DDD44AE-EB31-4A54-9471-A60A02145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1000"/>
                                        <p:tgtEl>
                                          <p:spTgt spid="6">
                                            <p:graphicEl>
                                              <a:dgm id="{3DDD44AE-EB31-4A54-9471-A60A021454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03F9D7B-889C-4213-901D-1349CC493D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1000"/>
                                        <p:tgtEl>
                                          <p:spTgt spid="6">
                                            <p:graphicEl>
                                              <a:dgm id="{F03F9D7B-889C-4213-901D-1349CC493D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90E2FCD-4158-48C8-9BF9-D3AFFF26CD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1000"/>
                                        <p:tgtEl>
                                          <p:spTgt spid="6">
                                            <p:graphicEl>
                                              <a:dgm id="{C90E2FCD-4158-48C8-9BF9-D3AFFF26CD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ACFA393-FECC-456E-A203-EB6D928670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1000"/>
                                        <p:tgtEl>
                                          <p:spTgt spid="6">
                                            <p:graphicEl>
                                              <a:dgm id="{EACFA393-FECC-456E-A203-EB6D928670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Graphic spid="6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2560" y="152400"/>
            <a:ext cx="8829040" cy="65532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76600" y="228600"/>
            <a:ext cx="29718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অন্যান্য গুণাবলি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3429000" y="1320800"/>
          <a:ext cx="5334000" cy="5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imagesfr7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" y="1171575"/>
            <a:ext cx="2743200" cy="1800225"/>
          </a:xfrm>
          <a:prstGeom prst="rect">
            <a:avLst/>
          </a:prstGeom>
        </p:spPr>
      </p:pic>
      <p:pic>
        <p:nvPicPr>
          <p:cNvPr id="6" name="Picture 5" descr="imagesnuy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800" y="3038475"/>
            <a:ext cx="2781300" cy="1685925"/>
          </a:xfrm>
          <a:prstGeom prst="rect">
            <a:avLst/>
          </a:prstGeom>
        </p:spPr>
      </p:pic>
      <p:pic>
        <p:nvPicPr>
          <p:cNvPr id="10" name="Picture 9" descr="images7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800" y="4800600"/>
            <a:ext cx="274320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60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D7679F1-7DFC-40F1-8194-0FA7617ACC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7">
                                            <p:graphicEl>
                                              <a:dgm id="{4D7679F1-7DFC-40F1-8194-0FA7617ACC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3F6913E-4E7C-413F-BCE5-61275067EF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7">
                                            <p:graphicEl>
                                              <a:dgm id="{33F6913E-4E7C-413F-BCE5-61275067EF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1C8E9FB-9CF7-404F-97B8-FAFFA586B4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7">
                                            <p:graphicEl>
                                              <a:dgm id="{C1C8E9FB-9CF7-404F-97B8-FAFFA586B4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E4C8DBA-3ACB-4685-9FE2-17F04159EC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1000"/>
                                        <p:tgtEl>
                                          <p:spTgt spid="7">
                                            <p:graphicEl>
                                              <a:dgm id="{8E4C8DBA-3ACB-4685-9FE2-17F04159EC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Graphic spid="7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2C7F9-E941-4A99-A4BD-474E474C252F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819400" y="304801"/>
            <a:ext cx="3733800" cy="685799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8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3043297"/>
            <a:ext cx="8077200" cy="2062103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আকর্ষণীয় ব্যক্তিত্ব, সুস্বাস্থ্য, সুন্দর হাসি, আগ্রহ ও আন্তরিকতা, তীক্ষন বুদ্ধিমত্তা, ধৈর্যশীলতা, সততা ও বিশ্বস্ততা, মেলামেশার ক্ষমতা, জেন্ডার সচেতনতা, শিক্ষা ও অভিজ্ঞতা, বিপণন সম্পর্কে জ্ঞান, হিসাবে পারদর্শিতা, ইতিবাচক দৃষ্টিভঙ্গি।</a:t>
            </a:r>
            <a:endParaRPr lang="bn-BD" sz="36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2560" y="152400"/>
            <a:ext cx="8829040" cy="6553200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33400" y="5215160"/>
          <a:ext cx="8001000" cy="110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2362200"/>
                <a:gridCol w="3657600"/>
              </a:tblGrid>
              <a:tr h="445040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বিক্রয়কর্মীর গুণ 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যে গুণগুলো আছে</a:t>
                      </a:r>
                      <a:r>
                        <a:rPr lang="bn-BD" sz="1800" baseline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(টিক দাও)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buFont typeface="Wingdings" pitchFamily="2" charset="2"/>
                        <a:buNone/>
                      </a:pPr>
                      <a:r>
                        <a:rPr lang="bn-BD" sz="180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কোন গুণগুলোর আরো উন্নতি প্রয়োজন </a:t>
                      </a:r>
                      <a:r>
                        <a:rPr lang="bn-BD" sz="1800" baseline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(টিক দাও)</a:t>
                      </a:r>
                      <a:endParaRPr lang="bn-BD" sz="1800" dirty="0" smtClean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just">
                        <a:buFont typeface="Wingdings" pitchFamily="2" charset="2"/>
                        <a:buNone/>
                      </a:pP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9360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আকর্ষণীয়</a:t>
                      </a:r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ব্যক্তিত্ব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√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533400" y="1217474"/>
            <a:ext cx="8077200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একজন আদর্শ বিক্রয়কর্মীর নিম্নলিখিত কোন গুণগুলো তোমার মধ্যে আছে এবং কোন গুণগুলোর আরো উন্নতি প্রয়োজন তা নিম্নের ছকে দেখাওঃ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427038"/>
            <a:ext cx="4800600" cy="147796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n-BD" sz="8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8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580" y="1905000"/>
            <a:ext cx="8001000" cy="3962400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buNone/>
            </a:pPr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আদর্শ বিক্রয়কর্মী হওয়ার জন্য কোন কোন গুণ গুলোকে পরিশিলিত ও উন্নত করার চেষ্টা করা উচিৎ? উল্লেখ কর।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62560" y="152400"/>
            <a:ext cx="8829040" cy="6553200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4572000" cy="8382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n-BD" sz="8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8000" b="1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19200"/>
            <a:ext cx="8305800" cy="5105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বিক্রয়িকতা বলতে কি বোঝায়?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আদর্শ বিক্রয়কর্মীর গুণাবলিকে কয় ভাগে ভাগ করা যায়?</a:t>
            </a:r>
          </a:p>
          <a:p>
            <a:pPr>
              <a:buFont typeface="Wingdings" pitchFamily="2" charset="2"/>
              <a:buChar char="Ø"/>
            </a:pP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ইতিবাচক দৃষ্টিভঙ্গি কী?</a:t>
            </a:r>
          </a:p>
          <a:p>
            <a:pPr>
              <a:buFont typeface="Wingdings" pitchFamily="2" charset="2"/>
              <a:buChar char="Ø"/>
            </a:pP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জেন্ডার সচেতনতা কী?</a:t>
            </a:r>
          </a:p>
          <a:p>
            <a:pPr>
              <a:buFont typeface="Wingdings" pitchFamily="2" charset="2"/>
              <a:buChar char="Ø"/>
            </a:pP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একজন আদর্শ বিক্রয়কর্মীকে হিসাবে পারদর্শিতা গুণটি কীভাবে সাহায্য করে?</a:t>
            </a:r>
            <a:endParaRPr lang="en-US" sz="4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2560" y="152400"/>
            <a:ext cx="8829040" cy="6553200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utoUpdateAnimBg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17725" y="457200"/>
            <a:ext cx="5121275" cy="1295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n-BD" sz="8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8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209800"/>
            <a:ext cx="8077200" cy="3733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ব্যবসায় ক্ষেত্রে একজন আদর্শ বিক্রয়কর্মী তার গুণাবলি প্রয়োগ করে কিভাবে সাফল্য বয়ে আনতে পারে  তা ব্যাখ্যা কর।</a:t>
            </a:r>
            <a:endParaRPr lang="en-US" sz="6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2560" y="152400"/>
            <a:ext cx="8829040" cy="6553200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85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6" grpId="0"/>
      <p:bldP spid="11267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09800" y="5410200"/>
            <a:ext cx="4495800" cy="1143000"/>
          </a:xfrm>
          <a:noFill/>
          <a:ln w="76200">
            <a:noFill/>
          </a:ln>
        </p:spPr>
        <p:txBody>
          <a:bodyPr>
            <a:noAutofit/>
          </a:bodyPr>
          <a:lstStyle/>
          <a:p>
            <a:r>
              <a:rPr lang="bn-BD" sz="13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2560" y="152400"/>
            <a:ext cx="8829040" cy="6553200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imagesza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81000"/>
            <a:ext cx="70866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14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  <p:bldP spid="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2819400" y="304800"/>
            <a:ext cx="3276600" cy="1066800"/>
          </a:xfrm>
          <a:prstGeom prst="rect">
            <a:avLst/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66800" y="1295400"/>
            <a:ext cx="7086600" cy="1371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নবম শ্রেণি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বিষয়ঃব্যবসায় উদ্যোগ, </a:t>
            </a:r>
            <a:r>
              <a:rPr lang="bn-BD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নবম</a:t>
            </a: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অধ্যায়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2560" y="152400"/>
            <a:ext cx="8829040" cy="65532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200400"/>
            <a:ext cx="2057400" cy="2743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3400" y="3048000"/>
            <a:ext cx="5588755" cy="30469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সুজল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বসু</a:t>
            </a:r>
            <a:endParaRPr lang="bn-BD" sz="4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pPr algn="ctr"/>
            <a:r>
              <a:rPr lang="en-US" sz="4400" b="1" dirty="0" err="1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ফুলহরি</a:t>
            </a:r>
            <a:r>
              <a:rPr lang="en-US" sz="4400" b="1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4400" b="1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400" b="1" dirty="0" smtClean="0">
              <a:solidFill>
                <a:srgbClr val="A5002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err="1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ঝিনাইদহ</a:t>
            </a:r>
            <a:r>
              <a:rPr lang="en-US" sz="4400" b="1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90435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 (4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57200"/>
            <a:ext cx="8436244" cy="6019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2560" y="152400"/>
            <a:ext cx="8829040" cy="65532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00200" y="1325344"/>
            <a:ext cx="5562600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এসো নিচের  ভিডিওটি  উপভোগ  করি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9033207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33400" y="457200"/>
            <a:ext cx="8153400" cy="60198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bn-BD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 বিক্রয়কর্মীর গুণাবলি</a:t>
            </a:r>
            <a:endParaRPr lang="en-US" sz="11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2560" y="152400"/>
            <a:ext cx="8829040" cy="65532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3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5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685800"/>
            <a:ext cx="4724400" cy="1066800"/>
          </a:xfrm>
          <a:noFill/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n-BD" sz="8800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800" dirty="0" smtClean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2560" y="152400"/>
            <a:ext cx="8829040" cy="6553200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1981200"/>
            <a:ext cx="8305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bn-BD" sz="4800" dirty="0" smtClean="0">
                <a:solidFill>
                  <a:srgbClr val="660033"/>
                </a:solidFill>
                <a:latin typeface="SutonnyMJ" pitchFamily="2" charset="0"/>
                <a:cs typeface="NikoshBAN" pitchFamily="2" charset="0"/>
              </a:rPr>
              <a:t>পাঠ শেষে শিক্ষার্থীরা...</a:t>
            </a:r>
            <a:endParaRPr lang="en-US" sz="4800" dirty="0" smtClean="0">
              <a:solidFill>
                <a:srgbClr val="660033"/>
              </a:solidFill>
              <a:latin typeface="SutonnyMJ" pitchFamily="2" charset="0"/>
              <a:cs typeface="NikoshBAN" pitchFamily="2" charset="0"/>
            </a:endParaRPr>
          </a:p>
          <a:p>
            <a:pPr algn="just">
              <a:buFont typeface="Wingdings" pitchFamily="2" charset="2"/>
              <a:buChar char="v"/>
              <a:defRPr/>
            </a:pPr>
            <a:r>
              <a:rPr lang="bn-BD" sz="4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বিক্রয়িকতার ধারণা ব্যাখ্যা করতে পারবে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8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Font typeface="Wingdings" pitchFamily="2" charset="2"/>
              <a:buChar char="v"/>
              <a:defRPr/>
            </a:pPr>
            <a:r>
              <a:rPr lang="bn-BD" sz="4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শারীরিক, মানসিক, নৈতিক ও অন্যান্য দৃষ্টিকোণ থেকে আদর্শ বিক্রয়কর্মীর গুণাবলি বর্ণনা করতে</a:t>
            </a:r>
            <a:r>
              <a:rPr lang="en-US" sz="4800" dirty="0" smtClean="0">
                <a:solidFill>
                  <a:srgbClr val="0000FF"/>
                </a:solidFill>
                <a:latin typeface="SushreeEMJ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8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206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5" grpId="0"/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2560" y="152400"/>
            <a:ext cx="8829040" cy="65532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1600200"/>
            <a:ext cx="8229600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বিক্রয়কর্মীর ক্রেতা আকর্ষণ করার কৌশল বা দক্ষতাকে বিক্রয়িকতা বলে। বিক্রয়িকতার গুণে বিক্রেতা তার ব্যবসায় ও পণ্য সম্পর্কে ক্রেতাদের আস্থা অর্জন করে তাদেরকে স্থায়ী গ্রাহকে পরিণত করে।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24200" y="304800"/>
            <a:ext cx="3048000" cy="1107996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বিক্রয়িকতা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images (8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191000"/>
            <a:ext cx="4038600" cy="2286000"/>
          </a:xfrm>
          <a:prstGeom prst="rect">
            <a:avLst/>
          </a:prstGeom>
        </p:spPr>
      </p:pic>
      <p:pic>
        <p:nvPicPr>
          <p:cNvPr id="12" name="Picture 11" descr="imagesxfgh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191000"/>
            <a:ext cx="41148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2560" y="152400"/>
            <a:ext cx="8829040" cy="65532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457200"/>
            <a:ext cx="822960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 বিক্রয়কর্মীর গুণাবলি নির্ণয়ের দৃষ্টিকোণ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533400" y="1524000"/>
          <a:ext cx="80772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236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968ECB2-805A-452D-BC87-1151EB521F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7">
                                            <p:graphicEl>
                                              <a:dgm id="{2968ECB2-805A-452D-BC87-1151EB521F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5D110D-D866-456E-83E7-E22B421D02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1000"/>
                                        <p:tgtEl>
                                          <p:spTgt spid="7">
                                            <p:graphicEl>
                                              <a:dgm id="{CC5D110D-D866-456E-83E7-E22B421D02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8D8126-D151-4789-87C7-76432BC493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1000"/>
                                        <p:tgtEl>
                                          <p:spTgt spid="7">
                                            <p:graphicEl>
                                              <a:dgm id="{148D8126-D151-4789-87C7-76432BC493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8ED303D-CA27-4E30-A4E9-3B74B9F29B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1000"/>
                                        <p:tgtEl>
                                          <p:spTgt spid="7">
                                            <p:graphicEl>
                                              <a:dgm id="{D8ED303D-CA27-4E30-A4E9-3B74B9F29B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58D37B3-88E8-4894-BA1B-CB394D9519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1000"/>
                                        <p:tgtEl>
                                          <p:spTgt spid="7">
                                            <p:graphicEl>
                                              <a:dgm id="{958D37B3-88E8-4894-BA1B-CB394D9519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B469230-43CF-437C-80E7-D9D0B822E4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1000"/>
                                        <p:tgtEl>
                                          <p:spTgt spid="7">
                                            <p:graphicEl>
                                              <a:dgm id="{FB469230-43CF-437C-80E7-D9D0B822E4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BDAA4D2-639C-44F4-9966-C473B7F663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1000"/>
                                        <p:tgtEl>
                                          <p:spTgt spid="7">
                                            <p:graphicEl>
                                              <a:dgm id="{FBDAA4D2-639C-44F4-9966-C473B7F663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55DCD1A-44AA-4CDE-BF35-75BA3EFC85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1000"/>
                                        <p:tgtEl>
                                          <p:spTgt spid="7">
                                            <p:graphicEl>
                                              <a:dgm id="{E55DCD1A-44AA-4CDE-BF35-75BA3EFC85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A54E295-48B1-48D5-8298-B9A41DF232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1000"/>
                                        <p:tgtEl>
                                          <p:spTgt spid="7">
                                            <p:graphicEl>
                                              <a:dgm id="{9A54E295-48B1-48D5-8298-B9A41DF232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78500E-0512-4586-84A2-D438A19DE7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1000"/>
                                        <p:tgtEl>
                                          <p:spTgt spid="7">
                                            <p:graphicEl>
                                              <a:dgm id="{1178500E-0512-4586-84A2-D438A19DE7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Graphic spid="7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2560" y="152400"/>
            <a:ext cx="8829040" cy="65532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Diagram 7"/>
          <p:cNvGraphicFramePr/>
          <p:nvPr/>
        </p:nvGraphicFramePr>
        <p:xfrm>
          <a:off x="533400" y="457200"/>
          <a:ext cx="82296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48200"/>
            <a:ext cx="2819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index1se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43600" y="4572000"/>
            <a:ext cx="2971800" cy="1981200"/>
          </a:xfrm>
          <a:prstGeom prst="rect">
            <a:avLst/>
          </a:prstGeom>
        </p:spPr>
      </p:pic>
      <p:pic>
        <p:nvPicPr>
          <p:cNvPr id="9" name="Picture 8" descr="indexrt56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24200" y="4648200"/>
            <a:ext cx="27432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C 0.01284 -0.00578 0.00486 -0.00046 0.01875 -0.025 C 0.02795 -0.04143 0.03507 -0.06365 0.04791 -0.075 C 0.05277 -0.10069 0.04583 -0.07245 0.05625 -0.09444 C 0.05816 -0.09861 0.05868 -0.10393 0.06041 -0.10833 C 0.06527 -0.12129 0.06389 -0.11273 0.07083 -0.125 C 0.0776 -0.13703 0.0776 -0.1412 0.08125 -0.15555 C 0.08194 -0.15833 0.08333 -0.16389 0.08333 -0.16389 C 0.08628 -0.19467 0.09531 -0.23402 0.07708 -0.25833 C 0.07083 -0.2831 0.05573 -0.29143 0.03958 -0.3 C 0.02743 -0.3162 0.01215 -0.31227 -0.00417 -0.31666 C -0.02223 -0.32152 -0.04028 -0.32569 -0.05834 -0.33055 C -0.07865 -0.3287 -0.0974 -0.32916 -0.11459 -0.31389 C -0.11945 -0.29421 -0.12639 -0.28426 -0.1375 -0.26944 C -0.14132 -0.26435 -0.14497 -0.25856 -0.15 -0.25555 C -0.15677 -0.25162 -0.1658 -0.24953 -0.17292 -0.24722 C -0.22084 -0.25 -0.21129 -0.23727 -0.23125 -0.26389 " pathEditMode="relative" ptsTypes="ffffffffffffffffA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-2.22222E-6 C 0.01041 -0.01389 0.01684 -0.02523 0.025 -0.04166 C 0.0283 -0.04838 0.03472 -0.05069 0.03958 -0.05555 C 0.0434 -0.07083 0.04687 -0.06319 0.05625 -0.07222 C 0.06493 -0.08055 0.07396 -0.09305 0.08125 -0.10277 C 0.08507 -0.10787 0.09149 -0.10694 0.09583 -0.11111 C 0.10295 -0.11805 0.10868 -0.12754 0.11666 -0.13333 C 0.11996 -0.13564 0.12378 -0.13657 0.12708 -0.13889 C 0.13663 -0.14537 0.14357 -0.14814 0.15416 -0.15277 C 0.15625 -0.1537 0.15833 -0.15463 0.16041 -0.15555 C 0.1625 -0.15648 0.16666 -0.15833 0.16666 -0.15833 C 0.17847 -0.17407 0.18038 -0.17199 0.19791 -0.175 C 0.21458 -0.19166 0.23021 -0.19699 0.25 -0.20277 C 0.2618 -0.20625 0.27135 -0.21759 0.28333 -0.22222 C 0.29948 -0.22847 0.31666 -0.22801 0.33333 -0.23055 C 0.34184 -0.23333 0.34982 -0.23657 0.35833 -0.23889 C 0.40677 -0.27106 0.46076 -0.28796 0.51458 -0.29444 C 0.53194 -0.30602 0.54739 -0.30856 0.56666 -0.31111 C 0.56944 -0.31203 0.57239 -0.3125 0.575 -0.31389 C 0.57795 -0.31527 0.58038 -0.31828 0.58333 -0.31944 C 0.60399 -0.32777 0.62673 -0.33055 0.64791 -0.33611 C 0.65764 -0.34375 0.66736 -0.35069 0.67708 -0.35833 C 0.68298 -0.37014 0.6908 -0.3743 0.7 -0.38055 C 0.70902 -0.39861 0.72048 -0.41227 0.72916 -0.43055 C 0.73264 -0.43796 0.73958 -0.45277 0.73958 -0.45277 C 0.74097 -0.46389 0.74375 -0.475 0.73958 -0.48611 C 0.73854 -0.48912 0.73541 -0.48981 0.73333 -0.49166 C 0.73055 -0.49444 0.72777 -0.49722 0.725 -0.5 C 0.7243 -0.5037 0.72378 -0.5074 0.72291 -0.51111 C 0.71753 -0.53472 0.72239 -0.52708 0.70208 -0.53055 C 0.69444 -0.53495 0.68698 -0.54027 0.67916 -0.54444 C 0.67517 -0.54652 0.66666 -0.55 0.66666 -0.55 " pathEditMode="relative" ptsTypes="fffffffffffffffffffffffffffffffA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33333E-6 C -0.03976 -0.00417 -0.07969 -0.0125 -0.11876 -0.02222 C -0.13577 -0.02639 -0.15192 -0.03449 -0.16876 -0.03889 C -0.18039 -0.04653 -0.19271 -0.0507 -0.20417 -0.05834 C -0.23473 -0.07871 -0.20504 -0.06204 -0.22917 -0.075 C -0.23803 -0.09259 -0.22796 -0.07616 -0.23959 -0.08611 C -0.25591 -0.1 -0.26824 -0.1213 -0.28751 -0.12778 C -0.29237 -0.13264 -0.29758 -0.13634 -0.30209 -0.14167 C -0.30869 -0.14954 -0.31285 -0.16134 -0.32084 -0.16667 C -0.32501 -0.16945 -0.32952 -0.17153 -0.33334 -0.175 C -0.34237 -0.18357 -0.34324 -0.19491 -0.35209 -0.20278 C -0.35417 -0.20741 -0.35574 -0.2125 -0.35834 -0.21667 C -0.3599 -0.21922 -0.36303 -0.21968 -0.36459 -0.22222 C -0.37032 -0.23172 -0.36945 -0.25834 -0.37292 -0.26945 C -0.37483 -0.2757 -0.37848 -0.28056 -0.38126 -0.28611 C -0.38646 -0.29653 -0.3849 -0.31158 -0.39167 -0.325 C -0.39949 -0.36667 -0.40365 -0.41621 -0.38542 -0.45278 C -0.38212 -0.47084 -0.3823 -0.47917 -0.37292 -0.49167 C -0.37015 -0.50996 -0.36424 -0.51922 -0.35626 -0.53334 C -0.34358 -0.52778 -0.32987 -0.52477 -0.31667 -0.52222 C -0.3014 -0.52408 -0.28456 -0.52338 -0.27292 -0.53889 " pathEditMode="relative" ptsTypes="ffffffffffffffffffffA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8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2560" y="152400"/>
            <a:ext cx="8829040" cy="65532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86000" y="304800"/>
            <a:ext cx="4800600" cy="584775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মানসিক গুণাবলি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457200" y="1143000"/>
          <a:ext cx="82296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846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63657FE-9D81-4966-98EB-FEB2351B5D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1000"/>
                                        <p:tgtEl>
                                          <p:spTgt spid="8">
                                            <p:graphicEl>
                                              <a:dgm id="{D63657FE-9D81-4966-98EB-FEB2351B5D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7372BDB-D224-4E21-BE7E-CDE21557F0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1000"/>
                                        <p:tgtEl>
                                          <p:spTgt spid="8">
                                            <p:graphicEl>
                                              <a:dgm id="{57372BDB-D224-4E21-BE7E-CDE21557F0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F2D4816-9E8A-4314-B9E4-9C6DD61C0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1000"/>
                                        <p:tgtEl>
                                          <p:spTgt spid="8">
                                            <p:graphicEl>
                                              <a:dgm id="{BF2D4816-9E8A-4314-B9E4-9C6DD61C0B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ECDF603-3BAE-4D8E-8F6B-EC2C3573F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1000"/>
                                        <p:tgtEl>
                                          <p:spTgt spid="8">
                                            <p:graphicEl>
                                              <a:dgm id="{BECDF603-3BAE-4D8E-8F6B-EC2C3573FB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A0C19F2-E149-4F5F-8391-6EC83DE6A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1000"/>
                                        <p:tgtEl>
                                          <p:spTgt spid="8">
                                            <p:graphicEl>
                                              <a:dgm id="{4A0C19F2-E149-4F5F-8391-6EC83DE6A2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A9BA1B4-F0B5-47AD-84BA-C6C61729B7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4" dur="1000"/>
                                        <p:tgtEl>
                                          <p:spTgt spid="8">
                                            <p:graphicEl>
                                              <a:dgm id="{BA9BA1B4-F0B5-47AD-84BA-C6C61729B7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EF3E2D8-4CF1-4002-BE3A-665C18CCCE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9" dur="1000"/>
                                        <p:tgtEl>
                                          <p:spTgt spid="8">
                                            <p:graphicEl>
                                              <a:dgm id="{6EF3E2D8-4CF1-4002-BE3A-665C18CCCE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7A77038-BEAD-45C5-B8A6-2E54DF3ECC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2" dur="1000"/>
                                        <p:tgtEl>
                                          <p:spTgt spid="8">
                                            <p:graphicEl>
                                              <a:dgm id="{47A77038-BEAD-45C5-B8A6-2E54DF3ECC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Graphic spid="8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1950</TotalTime>
  <Words>304</Words>
  <Application>Microsoft Office PowerPoint</Application>
  <PresentationFormat>On-screen Show (4:3)</PresentationFormat>
  <Paragraphs>64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Packager Shell Object</vt:lpstr>
      <vt:lpstr>স্বাগতম</vt:lpstr>
      <vt:lpstr>PowerPoint Presentation</vt:lpstr>
      <vt:lpstr>PowerPoint Presentation</vt:lpstr>
      <vt:lpstr>PowerPoint Presentation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</vt:lpstr>
      <vt:lpstr>দলীয় কাজ</vt:lpstr>
      <vt:lpstr>মূল্যায়ণ</vt:lpstr>
      <vt:lpstr>বাড়ির কাজ</vt:lpstr>
      <vt:lpstr>ধন্যবাদ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FH</cp:lastModifiedBy>
  <cp:revision>270</cp:revision>
  <dcterms:created xsi:type="dcterms:W3CDTF">2006-08-16T00:00:00Z</dcterms:created>
  <dcterms:modified xsi:type="dcterms:W3CDTF">2019-10-28T19:16:34Z</dcterms:modified>
</cp:coreProperties>
</file>