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9"/>
  </p:notesMasterIdLst>
  <p:sldIdLst>
    <p:sldId id="273" r:id="rId2"/>
    <p:sldId id="279" r:id="rId3"/>
    <p:sldId id="259" r:id="rId4"/>
    <p:sldId id="260" r:id="rId5"/>
    <p:sldId id="261" r:id="rId6"/>
    <p:sldId id="262" r:id="rId7"/>
    <p:sldId id="263" r:id="rId8"/>
    <p:sldId id="264" r:id="rId9"/>
    <p:sldId id="276" r:id="rId10"/>
    <p:sldId id="268" r:id="rId11"/>
    <p:sldId id="282" r:id="rId12"/>
    <p:sldId id="266" r:id="rId13"/>
    <p:sldId id="267" r:id="rId14"/>
    <p:sldId id="275" r:id="rId15"/>
    <p:sldId id="270" r:id="rId16"/>
    <p:sldId id="271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FFA5B34-1EAF-43BC-8D63-C22ADF772A85}">
          <p14:sldIdLst>
            <p14:sldId id="273"/>
            <p14:sldId id="279"/>
            <p14:sldId id="259"/>
            <p14:sldId id="260"/>
            <p14:sldId id="261"/>
            <p14:sldId id="262"/>
            <p14:sldId id="263"/>
            <p14:sldId id="264"/>
            <p14:sldId id="276"/>
            <p14:sldId id="268"/>
            <p14:sldId id="282"/>
            <p14:sldId id="266"/>
            <p14:sldId id="267"/>
            <p14:sldId id="275"/>
            <p14:sldId id="270"/>
            <p14:sldId id="271"/>
            <p14:sldId id="274"/>
          </p14:sldIdLst>
        </p14:section>
        <p14:section name="Untitled Section" id="{BAC93147-077B-49A4-A1DF-330F14F1A66A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859" autoAdjust="0"/>
  </p:normalViewPr>
  <p:slideViewPr>
    <p:cSldViewPr>
      <p:cViewPr>
        <p:scale>
          <a:sx n="53" d="100"/>
          <a:sy n="53" d="100"/>
        </p:scale>
        <p:origin x="-1872" y="-4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2EB93-4120-4444-9343-B3E109C204B8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2AA93-BDDC-47AF-BF48-77EE8D8FA0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72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2AA93-BDDC-47AF-BF48-77EE8D8FA06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49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096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02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31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45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305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729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173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322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88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85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685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777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699"/>
            <a:ext cx="9144000" cy="7239000"/>
          </a:xfrm>
          <a:prstGeom prst="rect">
            <a:avLst/>
          </a:prstGeom>
        </p:spPr>
      </p:pic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2971800"/>
            <a:ext cx="2819400" cy="13716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 eaLnBrk="1" hangingPunct="1"/>
            <a:r>
              <a:rPr lang="bn-BD" sz="800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dirty="0" smtClean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133600"/>
            <a:ext cx="7467599" cy="255454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আফজাল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হোসেন</a:t>
            </a:r>
            <a:endParaRPr lang="bn-BD" sz="40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pPr algn="ctr"/>
            <a:r>
              <a:rPr lang="en-US" sz="4000" b="1" dirty="0" err="1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ফুলহরি</a:t>
            </a:r>
            <a:r>
              <a:rPr lang="en-US" sz="4000" b="1" dirty="0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4000" b="1" dirty="0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4000" b="1" dirty="0" smtClean="0">
              <a:solidFill>
                <a:srgbClr val="A5002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ঝিনাইদহ</a:t>
            </a:r>
            <a:r>
              <a:rPr lang="en-US" sz="4000" b="1" dirty="0" smtClean="0">
                <a:solidFill>
                  <a:srgbClr val="A5002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304800"/>
            <a:ext cx="7467600" cy="1295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69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48600" cy="12192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নবম</a:t>
            </a: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(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পরিচ্ছেদ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)</a:t>
            </a:r>
          </a:p>
          <a:p>
            <a:pPr marL="0" indent="0" algn="ctr">
              <a:buNone/>
            </a:pP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বিষয়বস্তুঃ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ctr">
              <a:buNone/>
            </a:pP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36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077200" cy="1143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72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pPr marL="742950" indent="-742950">
              <a:buFont typeface="+mj-lt"/>
              <a:buAutoNum type="arabicPeriod"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কি 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তাত্ত্বিক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তাত্ত্বিক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আলাদা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উৎপাদনের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ধাপসমুহ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742950" indent="-742950">
              <a:buFont typeface="+mj-lt"/>
              <a:buAutoNum type="arabicPeriod"/>
            </a:pP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 descr="C:\Users\f\Downloads\Imag\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037" y="423275"/>
            <a:ext cx="3040452" cy="213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ind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487" y="414176"/>
            <a:ext cx="2495550" cy="1828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729669" y="2747664"/>
            <a:ext cx="15563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লাউ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772360"/>
            <a:ext cx="137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ধান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1" y="2667000"/>
            <a:ext cx="2514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ফুল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f\Downloads\Imag\6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16" y="380999"/>
            <a:ext cx="3264334" cy="213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f\Downloads\Imag\6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551017"/>
            <a:ext cx="3200400" cy="193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f\Downloads\Imag\3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551017"/>
            <a:ext cx="2628900" cy="1933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f\Downloads\Imag\5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037" y="3551017"/>
            <a:ext cx="2954429" cy="193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81400" y="5715000"/>
            <a:ext cx="18859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  ফল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82066" y="5714999"/>
            <a:ext cx="24809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পিয়াজ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ফুল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5484267"/>
            <a:ext cx="24582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bn-IN" sz="4400" dirty="0">
                <a:latin typeface="NikoshBAN" pitchFamily="2" charset="0"/>
                <a:cs typeface="NikoshBAN" pitchFamily="2" charset="0"/>
              </a:rPr>
              <a:t>ফুলের কলম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en-US" sz="6000" u="sng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u="sng" dirty="0" err="1" smtClean="0"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6000" u="sng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7848600" cy="4571999"/>
          </a:xfrm>
          <a:solidFill>
            <a:schemeClr val="bg2"/>
          </a:solidFill>
          <a:ln>
            <a:solidFill>
              <a:srgbClr val="0070C0"/>
            </a:solidFill>
          </a:ln>
        </p:spPr>
        <p:txBody>
          <a:bodyPr>
            <a:noAutofit/>
          </a:bodyPr>
          <a:lstStyle/>
          <a:p>
            <a:pPr algn="ctr">
              <a:buNone/>
            </a:pPr>
            <a:endParaRPr lang="en-US" sz="96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9600" b="1" u="sng" dirty="0" err="1" smtClean="0"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96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u="sng" dirty="0" err="1" smtClean="0">
                <a:latin typeface="NikoshBAN" pitchFamily="2" charset="0"/>
                <a:cs typeface="NikoshBAN" pitchFamily="2" charset="0"/>
              </a:rPr>
              <a:t>বীজ</a:t>
            </a:r>
            <a:endParaRPr lang="en-US" sz="9600" b="1" u="sng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f\Downloads\photo\1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9936"/>
            <a:ext cx="4604396" cy="2698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228600" y="152400"/>
            <a:ext cx="8807495" cy="5986276"/>
            <a:chOff x="228600" y="152400"/>
            <a:chExt cx="8807495" cy="5986276"/>
          </a:xfrm>
        </p:grpSpPr>
        <p:sp>
          <p:nvSpPr>
            <p:cNvPr id="6" name="TextBox 5"/>
            <p:cNvSpPr txBox="1"/>
            <p:nvPr/>
          </p:nvSpPr>
          <p:spPr>
            <a:xfrm>
              <a:off x="1066800" y="152400"/>
              <a:ext cx="6477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 err="1" smtClean="0">
                  <a:latin typeface="NikoshBAN" pitchFamily="2" charset="0"/>
                  <a:cs typeface="NikoshBAN" pitchFamily="2" charset="0"/>
                </a:rPr>
                <a:t>নিচের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4000" dirty="0" smtClean="0">
                  <a:latin typeface="NikoshBAN" pitchFamily="2" charset="0"/>
                  <a:cs typeface="NikoshBAN" pitchFamily="2" charset="0"/>
                </a:rPr>
                <a:t>ছবি </a:t>
              </a:r>
              <a:r>
                <a:rPr lang="en-US" sz="4000" dirty="0" err="1" smtClean="0">
                  <a:latin typeface="NikoshBAN" pitchFamily="2" charset="0"/>
                  <a:cs typeface="NikoshBAN" pitchFamily="2" charset="0"/>
                </a:rPr>
                <a:t>গুলো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latin typeface="NikoshBAN" pitchFamily="2" charset="0"/>
                  <a:cs typeface="NikoshBAN" pitchFamily="2" charset="0"/>
                </a:rPr>
                <a:t>লক্ষ্য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latin typeface="NikoshBAN" pitchFamily="2" charset="0"/>
                  <a:cs typeface="NikoshBAN" pitchFamily="2" charset="0"/>
                </a:rPr>
                <a:t>কর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028" name="Picture 4" descr="C:\Users\f\Downloads\photo\22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5046" y="3848756"/>
              <a:ext cx="2755900" cy="2289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f\Downloads\photo\66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32996" y="1101448"/>
              <a:ext cx="4203099" cy="27473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1" name="Picture 7" descr="C:\Users\f\Downloads\photo\0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3848758"/>
              <a:ext cx="3226446" cy="22899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f\Downloads\photo\44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0946" y="3848756"/>
              <a:ext cx="2825149" cy="22899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58" y="-152400"/>
            <a:ext cx="9144000" cy="6553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</p:pic>
      <p:sp>
        <p:nvSpPr>
          <p:cNvPr id="4" name="TextBox 3"/>
          <p:cNvSpPr txBox="1"/>
          <p:nvPr/>
        </p:nvSpPr>
        <p:spPr>
          <a:xfrm>
            <a:off x="0" y="5616714"/>
            <a:ext cx="914400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ctr">
              <a:buFont typeface="Arial" pitchFamily="34" charset="0"/>
              <a:buChar char="•"/>
            </a:pP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উদ্ভিদের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নিষিক্ত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ও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পরিপক্ক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ডিম্বককে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70497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সংগা</a:t>
            </a:r>
            <a:endParaRPr lang="en-US" sz="32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09266" y="152400"/>
            <a:ext cx="8458200" cy="6033369"/>
            <a:chOff x="209266" y="152400"/>
            <a:chExt cx="8458200" cy="6033369"/>
          </a:xfrm>
        </p:grpSpPr>
        <p:sp>
          <p:nvSpPr>
            <p:cNvPr id="2" name="Title 1"/>
            <p:cNvSpPr txBox="1">
              <a:spLocks/>
            </p:cNvSpPr>
            <p:nvPr/>
          </p:nvSpPr>
          <p:spPr>
            <a:xfrm>
              <a:off x="209266" y="152400"/>
              <a:ext cx="8458200" cy="990600"/>
            </a:xfrm>
            <a:prstGeom prst="rect">
              <a:avLst/>
            </a:prstGeom>
          </p:spPr>
          <p:txBody>
            <a:bodyPr/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000" dirty="0" err="1" smtClean="0">
                  <a:latin typeface="NikoshBAN" pitchFamily="2" charset="0"/>
                  <a:cs typeface="NikoshBAN" pitchFamily="2" charset="0"/>
                </a:rPr>
                <a:t>নিচের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4000" dirty="0" smtClean="0">
                  <a:latin typeface="NikoshBAN" pitchFamily="2" charset="0"/>
                  <a:cs typeface="NikoshBAN" pitchFamily="2" charset="0"/>
                </a:rPr>
                <a:t>বীজ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4000" dirty="0" smtClean="0">
                  <a:latin typeface="NikoshBAN" pitchFamily="2" charset="0"/>
                  <a:cs typeface="NikoshBAN" pitchFamily="2" charset="0"/>
                </a:rPr>
                <a:t>গুলো দেখ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838200"/>
              <a:ext cx="4426448" cy="25908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83648" y="838200"/>
              <a:ext cx="3726952" cy="25908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3429000"/>
              <a:ext cx="8153400" cy="27567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97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g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380999"/>
            <a:ext cx="4568513" cy="2834185"/>
          </a:xfrm>
          <a:prstGeom prst="rect">
            <a:avLst/>
          </a:prstGeom>
        </p:spPr>
      </p:pic>
      <p:pic>
        <p:nvPicPr>
          <p:cNvPr id="3" name="Picture 2" descr="kl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80999"/>
            <a:ext cx="4267200" cy="2834185"/>
          </a:xfrm>
          <a:prstGeom prst="rect">
            <a:avLst/>
          </a:prstGeom>
        </p:spPr>
      </p:pic>
      <p:pic>
        <p:nvPicPr>
          <p:cNvPr id="4" name="Picture 3" descr="mj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215185"/>
            <a:ext cx="8839200" cy="28138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72" y="1542748"/>
            <a:ext cx="4256966" cy="401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296" y="1542748"/>
            <a:ext cx="4392304" cy="4019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43000" y="304800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বীজের ধরন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4377098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কৃষী তাত্তিক বীজ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53000" y="4535269"/>
            <a:ext cx="3611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FF0000"/>
                </a:solidFill>
              </a:rPr>
              <a:t>উদ্ভিদ তাত্তিক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270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382000" cy="11430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3048000"/>
            <a:ext cx="8382000" cy="18288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চিত্রের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বীজগুলোর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ভিন্নতা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সনাক্ত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 তা  লিখ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ru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4876799" cy="3134436"/>
          </a:xfrm>
          <a:prstGeom prst="rect">
            <a:avLst/>
          </a:prstGeom>
        </p:spPr>
      </p:pic>
      <p:pic>
        <p:nvPicPr>
          <p:cNvPr id="3" name="Picture 2" descr="bij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609600"/>
            <a:ext cx="4267200" cy="3134436"/>
          </a:xfrm>
          <a:prstGeom prst="rect">
            <a:avLst/>
          </a:prstGeom>
        </p:spPr>
      </p:pic>
      <p:pic>
        <p:nvPicPr>
          <p:cNvPr id="4" name="Picture 3" descr="images.jpgmjn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3744036"/>
            <a:ext cx="4876798" cy="2486195"/>
          </a:xfrm>
          <a:prstGeom prst="rect">
            <a:avLst/>
          </a:prstGeom>
        </p:spPr>
      </p:pic>
      <p:pic>
        <p:nvPicPr>
          <p:cNvPr id="5" name="Picture 4" descr="nhjgf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799" y="3744036"/>
            <a:ext cx="4267201" cy="24861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1143000" indent="-1143000" algn="ctr">
              <a:buFont typeface="+mj-lt"/>
              <a:buAutoNum type="arabicPeriod"/>
            </a:pPr>
            <a:endParaRPr lang="en-US" sz="72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742950" indent="-742950" algn="ctr">
              <a:buFont typeface="+mj-lt"/>
              <a:buAutoNum type="arabicPeriod"/>
            </a:pP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ভালো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পেতে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ফসলের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পরিচর্যা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এবং বীজের সংরক্ষন পদ্ধতি বর্নণা করো ।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924800" cy="1143000"/>
          </a:xfrm>
        </p:spPr>
        <p:txBody>
          <a:bodyPr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buFont typeface="+mj-lt"/>
              <a:buAutoNum type="arabicPeriod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>
              <a:buFont typeface="+mj-lt"/>
              <a:buAutoNum type="arabicPeriod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অংগজ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Font typeface="+mj-lt"/>
              <a:buAutoNum type="arabicPeriod"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উৎপাদনের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ধাপসমুহ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  <a:ln w="7620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  <a:solidFill>
            <a:schemeClr val="accent1">
              <a:lumMod val="20000"/>
              <a:lumOff val="80000"/>
            </a:schemeClr>
          </a:solidFill>
          <a:ln w="76200">
            <a:solidFill>
              <a:schemeClr val="bg1">
                <a:lumMod val="95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endParaRPr lang="bn-IN" sz="3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কৃষক</a:t>
            </a:r>
            <a:r>
              <a:rPr lang="bn-IN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ভালো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বীজ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bn-IN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পদক্ষেপ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তা লিখে আনবে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f\Downloads\Imag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09800"/>
            <a:ext cx="9144000" cy="4114800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n-BD" sz="13800" dirty="0" smtClean="0">
                <a:solidFill>
                  <a:srgbClr val="C00000"/>
                </a:solidFill>
                <a:latin typeface="NikoshLightBAN" pitchFamily="2" charset="0"/>
                <a:cs typeface="NikoshLightBAN" pitchFamily="2" charset="0"/>
              </a:rPr>
              <a:t> ধন্যবাদ।</a:t>
            </a:r>
            <a:endParaRPr lang="en-US" sz="13800" dirty="0" smtClean="0">
              <a:solidFill>
                <a:srgbClr val="C00000"/>
              </a:solidFill>
              <a:latin typeface="NikoshLightBAN" pitchFamily="2" charset="0"/>
              <a:cs typeface="NikoshLight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</TotalTime>
  <Words>174</Words>
  <Application>Microsoft Office PowerPoint</Application>
  <PresentationFormat>On-screen Show (4:3)</PresentationFormat>
  <Paragraphs>49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স্বাগতম</vt:lpstr>
      <vt:lpstr>PowerPoint Presentation</vt:lpstr>
      <vt:lpstr>পাঠ পরিচিতি</vt:lpstr>
      <vt:lpstr>শিখনফল</vt:lpstr>
      <vt:lpstr>PowerPoint Presentation</vt:lpstr>
      <vt:lpstr>আজকের পাঠঃ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জোড়ায় কাজ</vt:lpstr>
      <vt:lpstr>PowerPoint Presentation</vt:lpstr>
      <vt:lpstr>দলীয় কাজ</vt:lpstr>
      <vt:lpstr>মুল্যায়ন</vt:lpstr>
      <vt:lpstr> বাড়ির কাজ</vt:lpstr>
      <vt:lpstr> ধন্যবাদ।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a_t</dc:creator>
  <cp:lastModifiedBy>FH</cp:lastModifiedBy>
  <cp:revision>201</cp:revision>
  <dcterms:created xsi:type="dcterms:W3CDTF">2006-08-16T00:00:00Z</dcterms:created>
  <dcterms:modified xsi:type="dcterms:W3CDTF">2019-10-30T16:57:17Z</dcterms:modified>
</cp:coreProperties>
</file>