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08" r:id="rId2"/>
    <p:sldId id="398" r:id="rId3"/>
    <p:sldId id="399" r:id="rId4"/>
    <p:sldId id="312" r:id="rId5"/>
    <p:sldId id="401" r:id="rId6"/>
    <p:sldId id="311" r:id="rId7"/>
    <p:sldId id="338" r:id="rId8"/>
    <p:sldId id="368" r:id="rId9"/>
    <p:sldId id="397" r:id="rId10"/>
    <p:sldId id="370" r:id="rId11"/>
    <p:sldId id="318" r:id="rId12"/>
    <p:sldId id="407" r:id="rId13"/>
    <p:sldId id="393" r:id="rId14"/>
    <p:sldId id="394" r:id="rId15"/>
    <p:sldId id="402" r:id="rId16"/>
    <p:sldId id="403" r:id="rId17"/>
    <p:sldId id="404" r:id="rId18"/>
    <p:sldId id="405" r:id="rId19"/>
    <p:sldId id="321" r:id="rId20"/>
    <p:sldId id="366" r:id="rId21"/>
    <p:sldId id="325" r:id="rId22"/>
    <p:sldId id="319" r:id="rId23"/>
    <p:sldId id="326"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61337D"/>
    <a:srgbClr val="6600FF"/>
    <a:srgbClr val="66FFFF"/>
    <a:srgbClr val="CC00FF"/>
    <a:srgbClr val="FF66FF"/>
    <a:srgbClr val="FF3399"/>
    <a:srgbClr val="FF0066"/>
    <a:srgbClr val="5ED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66" d="100"/>
          <a:sy n="66" d="100"/>
        </p:scale>
        <p:origin x="-148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CAC80-9BC6-42C7-841C-CB3D1C363A34}"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79BC0CCB-4BBF-4EEC-A956-1D8D414BC282}" type="pres">
      <dgm:prSet presAssocID="{A29CAC80-9BC6-42C7-841C-CB3D1C363A34}" presName="Name0" presStyleCnt="0">
        <dgm:presLayoutVars>
          <dgm:dir/>
          <dgm:animOne val="branch"/>
          <dgm:animLvl val="lvl"/>
        </dgm:presLayoutVars>
      </dgm:prSet>
      <dgm:spPr/>
      <dgm:t>
        <a:bodyPr/>
        <a:lstStyle/>
        <a:p>
          <a:endParaRPr lang="en-US"/>
        </a:p>
      </dgm:t>
    </dgm:pt>
  </dgm:ptLst>
  <dgm:cxnLst>
    <dgm:cxn modelId="{69652B6C-E73E-45DF-B66A-90DC6B68C43D}" type="presOf" srcId="{A29CAC80-9BC6-42C7-841C-CB3D1C363A34}" destId="{79BC0CCB-4BBF-4EEC-A956-1D8D414BC282}" srcOrd="0"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8819D-463F-473F-B49A-E595B2A30E3B}" type="doc">
      <dgm:prSet loTypeId="urn:microsoft.com/office/officeart/2005/8/layout/equation2" loCatId="process" qsTypeId="urn:microsoft.com/office/officeart/2005/8/quickstyle/3d1" qsCatId="3D" csTypeId="urn:microsoft.com/office/officeart/2005/8/colors/colorful4" csCatId="colorful" phldr="1"/>
      <dgm:spPr/>
      <dgm:t>
        <a:bodyPr/>
        <a:lstStyle/>
        <a:p>
          <a:endParaRPr lang="en-US"/>
        </a:p>
      </dgm:t>
    </dgm:pt>
    <dgm:pt modelId="{43847CAC-9768-4D1D-853F-8B258DCE8255}">
      <dgm:prSet phldrT="[Text]" custT="1"/>
      <dgm:spPr>
        <a:solidFill>
          <a:srgbClr val="0070C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Class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dgm:t>
    </dgm:pt>
    <dgm:pt modelId="{409EA80B-DA1D-4EE5-9AB9-7E9E182745BA}" type="parTrans" cxnId="{6BFBBC33-D641-4C0D-B092-843A47422EDC}">
      <dgm:prSet/>
      <dgm:spPr/>
      <dgm:t>
        <a:bodyPr/>
        <a:lstStyle/>
        <a:p>
          <a:endParaRPr lang="en-US" sz="1400"/>
        </a:p>
      </dgm:t>
    </dgm:pt>
    <dgm:pt modelId="{1B08EBDE-85C9-4B86-8E5C-EA44137A5784}" type="sibTrans" cxnId="{6BFBBC33-D641-4C0D-B092-843A47422EDC}">
      <dgm:prSet custT="1"/>
      <dgm:spPr>
        <a:solidFill>
          <a:srgbClr val="7030A0"/>
        </a:solidFill>
      </dgm:spPr>
      <dgm:t>
        <a:bodyPr/>
        <a:lstStyle/>
        <a:p>
          <a:endParaRPr lang="en-US" sz="4800"/>
        </a:p>
      </dgm:t>
    </dgm:pt>
    <dgm:pt modelId="{83275139-A32E-4CA3-951D-DBCA694D026A}">
      <dgm:prSet phldrT="[Text]" custT="1"/>
      <dgm:spPr>
        <a:solidFill>
          <a:srgbClr val="0070C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Nine &amp;Ten</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dgm:t>
    </dgm:pt>
    <dgm:pt modelId="{81111288-7F48-4F37-AC22-925FB7967CAD}" type="parTrans" cxnId="{1750F59A-E045-4429-AA87-D6C8AC355486}">
      <dgm:prSet/>
      <dgm:spPr/>
      <dgm:t>
        <a:bodyPr/>
        <a:lstStyle/>
        <a:p>
          <a:endParaRPr lang="en-US" sz="1400"/>
        </a:p>
      </dgm:t>
    </dgm:pt>
    <dgm:pt modelId="{560ED6A9-EFA1-4730-BF05-8C2EC798236D}" type="sibTrans" cxnId="{1750F59A-E045-4429-AA87-D6C8AC355486}">
      <dgm:prSet/>
      <dgm:spPr/>
      <dgm:t>
        <a:bodyPr/>
        <a:lstStyle/>
        <a:p>
          <a:endParaRPr lang="en-US" sz="1400">
            <a:ln>
              <a:noFill/>
            </a:ln>
            <a:solidFill>
              <a:schemeClr val="accent2">
                <a:lumMod val="75000"/>
              </a:schemeClr>
            </a:solidFill>
          </a:endParaRPr>
        </a:p>
      </dgm:t>
    </dgm:pt>
    <dgm:pt modelId="{75791928-A153-4FED-8785-3F47D3EBD928}" type="pres">
      <dgm:prSet presAssocID="{B4B8819D-463F-473F-B49A-E595B2A30E3B}" presName="Name0" presStyleCnt="0">
        <dgm:presLayoutVars>
          <dgm:dir/>
          <dgm:resizeHandles val="exact"/>
        </dgm:presLayoutVars>
      </dgm:prSet>
      <dgm:spPr/>
      <dgm:t>
        <a:bodyPr/>
        <a:lstStyle/>
        <a:p>
          <a:endParaRPr lang="en-US"/>
        </a:p>
      </dgm:t>
    </dgm:pt>
    <dgm:pt modelId="{1CDF1C89-DA52-4063-A4EF-34E0E0970989}" type="pres">
      <dgm:prSet presAssocID="{B4B8819D-463F-473F-B49A-E595B2A30E3B}" presName="vNodes" presStyleCnt="0"/>
      <dgm:spPr/>
      <dgm:t>
        <a:bodyPr/>
        <a:lstStyle/>
        <a:p>
          <a:endParaRPr lang="en-US"/>
        </a:p>
      </dgm:t>
    </dgm:pt>
    <dgm:pt modelId="{01B7675D-6C4F-47DE-82C4-B86619F79883}" type="pres">
      <dgm:prSet presAssocID="{43847CAC-9768-4D1D-853F-8B258DCE8255}" presName="node" presStyleLbl="node1" presStyleIdx="0" presStyleCnt="2" custLinFactNeighborX="-934" custLinFactNeighborY="1158">
        <dgm:presLayoutVars>
          <dgm:bulletEnabled val="1"/>
        </dgm:presLayoutVars>
      </dgm:prSet>
      <dgm:spPr/>
      <dgm:t>
        <a:bodyPr/>
        <a:lstStyle/>
        <a:p>
          <a:endParaRPr lang="en-US"/>
        </a:p>
      </dgm:t>
    </dgm:pt>
    <dgm:pt modelId="{5DDB3537-B18D-4B93-A036-BDBE694012D4}" type="pres">
      <dgm:prSet presAssocID="{B4B8819D-463F-473F-B49A-E595B2A30E3B}" presName="sibTransLast" presStyleLbl="sibTrans2D1" presStyleIdx="0" presStyleCnt="1"/>
      <dgm:spPr/>
      <dgm:t>
        <a:bodyPr/>
        <a:lstStyle/>
        <a:p>
          <a:endParaRPr lang="en-US"/>
        </a:p>
      </dgm:t>
    </dgm:pt>
    <dgm:pt modelId="{52D598F9-7B9B-4933-B53E-0B3E32D5565C}" type="pres">
      <dgm:prSet presAssocID="{B4B8819D-463F-473F-B49A-E595B2A30E3B}" presName="connectorText" presStyleLbl="sibTrans2D1" presStyleIdx="0" presStyleCnt="1"/>
      <dgm:spPr/>
      <dgm:t>
        <a:bodyPr/>
        <a:lstStyle/>
        <a:p>
          <a:endParaRPr lang="en-US"/>
        </a:p>
      </dgm:t>
    </dgm:pt>
    <dgm:pt modelId="{42BA5426-88F2-46C2-8650-A1F352800B3D}" type="pres">
      <dgm:prSet presAssocID="{B4B8819D-463F-473F-B49A-E595B2A30E3B}" presName="lastNode" presStyleLbl="node1" presStyleIdx="1" presStyleCnt="2" custLinFactNeighborY="575">
        <dgm:presLayoutVars>
          <dgm:bulletEnabled val="1"/>
        </dgm:presLayoutVars>
      </dgm:prSet>
      <dgm:spPr/>
      <dgm:t>
        <a:bodyPr/>
        <a:lstStyle/>
        <a:p>
          <a:endParaRPr lang="en-US"/>
        </a:p>
      </dgm:t>
    </dgm:pt>
  </dgm:ptLst>
  <dgm:cxnLst>
    <dgm:cxn modelId="{131C3AAE-9DE8-4BB7-A45A-9E8D94472D0C}" type="presOf" srcId="{83275139-A32E-4CA3-951D-DBCA694D026A}" destId="{42BA5426-88F2-46C2-8650-A1F352800B3D}" srcOrd="0" destOrd="0" presId="urn:microsoft.com/office/officeart/2005/8/layout/equation2"/>
    <dgm:cxn modelId="{52BA2883-24A5-4186-B1C2-EFDC7CBE940E}" type="presOf" srcId="{43847CAC-9768-4D1D-853F-8B258DCE8255}" destId="{01B7675D-6C4F-47DE-82C4-B86619F79883}" srcOrd="0" destOrd="0" presId="urn:microsoft.com/office/officeart/2005/8/layout/equation2"/>
    <dgm:cxn modelId="{6BFBBC33-D641-4C0D-B092-843A47422EDC}" srcId="{B4B8819D-463F-473F-B49A-E595B2A30E3B}" destId="{43847CAC-9768-4D1D-853F-8B258DCE8255}" srcOrd="0" destOrd="0" parTransId="{409EA80B-DA1D-4EE5-9AB9-7E9E182745BA}" sibTransId="{1B08EBDE-85C9-4B86-8E5C-EA44137A5784}"/>
    <dgm:cxn modelId="{F33B9538-03AF-4A43-BEEC-27EB4BBD7346}" type="presOf" srcId="{B4B8819D-463F-473F-B49A-E595B2A30E3B}" destId="{75791928-A153-4FED-8785-3F47D3EBD928}" srcOrd="0" destOrd="0" presId="urn:microsoft.com/office/officeart/2005/8/layout/equation2"/>
    <dgm:cxn modelId="{B6FB4674-0013-4D24-9CF0-6BE23A4778A0}" type="presOf" srcId="{1B08EBDE-85C9-4B86-8E5C-EA44137A5784}" destId="{5DDB3537-B18D-4B93-A036-BDBE694012D4}" srcOrd="0" destOrd="0" presId="urn:microsoft.com/office/officeart/2005/8/layout/equation2"/>
    <dgm:cxn modelId="{1750F59A-E045-4429-AA87-D6C8AC355486}" srcId="{B4B8819D-463F-473F-B49A-E595B2A30E3B}" destId="{83275139-A32E-4CA3-951D-DBCA694D026A}" srcOrd="1" destOrd="0" parTransId="{81111288-7F48-4F37-AC22-925FB7967CAD}" sibTransId="{560ED6A9-EFA1-4730-BF05-8C2EC798236D}"/>
    <dgm:cxn modelId="{ED5FAE69-9022-4FCA-A502-5C82EA5D84FE}" type="presOf" srcId="{1B08EBDE-85C9-4B86-8E5C-EA44137A5784}" destId="{52D598F9-7B9B-4933-B53E-0B3E32D5565C}" srcOrd="1" destOrd="0" presId="urn:microsoft.com/office/officeart/2005/8/layout/equation2"/>
    <dgm:cxn modelId="{9A288114-E7CE-40EB-9355-C368DC618CC6}" type="presParOf" srcId="{75791928-A153-4FED-8785-3F47D3EBD928}" destId="{1CDF1C89-DA52-4063-A4EF-34E0E0970989}" srcOrd="0" destOrd="0" presId="urn:microsoft.com/office/officeart/2005/8/layout/equation2"/>
    <dgm:cxn modelId="{27B7235F-5A39-475B-B13A-5B4C0265B43F}" type="presParOf" srcId="{1CDF1C89-DA52-4063-A4EF-34E0E0970989}" destId="{01B7675D-6C4F-47DE-82C4-B86619F79883}" srcOrd="0" destOrd="0" presId="urn:microsoft.com/office/officeart/2005/8/layout/equation2"/>
    <dgm:cxn modelId="{1BFF856F-56B9-4057-B90E-1081A834844A}" type="presParOf" srcId="{75791928-A153-4FED-8785-3F47D3EBD928}" destId="{5DDB3537-B18D-4B93-A036-BDBE694012D4}" srcOrd="1" destOrd="0" presId="urn:microsoft.com/office/officeart/2005/8/layout/equation2"/>
    <dgm:cxn modelId="{C1DA7B70-8884-43DE-B876-DCA9CCB7664B}" type="presParOf" srcId="{5DDB3537-B18D-4B93-A036-BDBE694012D4}" destId="{52D598F9-7B9B-4933-B53E-0B3E32D5565C}" srcOrd="0" destOrd="0" presId="urn:microsoft.com/office/officeart/2005/8/layout/equation2"/>
    <dgm:cxn modelId="{CFEC8631-F222-45C8-8B71-1646EC84DF65}" type="presParOf" srcId="{75791928-A153-4FED-8785-3F47D3EBD928}" destId="{42BA5426-88F2-46C2-8650-A1F352800B3D}"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7675D-6C4F-47DE-82C4-B86619F79883}">
      <dsp:nvSpPr>
        <dsp:cNvPr id="0" name=""/>
        <dsp:cNvSpPr/>
      </dsp:nvSpPr>
      <dsp:spPr>
        <a:xfrm>
          <a:off x="101591" y="3943"/>
          <a:ext cx="3103860" cy="3103860"/>
        </a:xfrm>
        <a:prstGeom prst="ellipse">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2400300">
            <a:lnSpc>
              <a:spcPct val="90000"/>
            </a:lnSpc>
            <a:spcBef>
              <a:spcPct val="0"/>
            </a:spcBef>
            <a:spcAft>
              <a:spcPct val="35000"/>
            </a:spcAft>
          </a:pPr>
          <a:r>
            <a:rPr lang="en-US" sz="5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Class</a:t>
          </a:r>
          <a:endParaRPr lang="en-US" sz="5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dsp:txBody>
      <dsp:txXfrm>
        <a:off x="556141" y="458493"/>
        <a:ext cx="2194760" cy="2194760"/>
      </dsp:txXfrm>
    </dsp:sp>
    <dsp:sp modelId="{5DDB3537-B18D-4B93-A036-BDBE694012D4}">
      <dsp:nvSpPr>
        <dsp:cNvPr id="0" name=""/>
        <dsp:cNvSpPr/>
      </dsp:nvSpPr>
      <dsp:spPr>
        <a:xfrm>
          <a:off x="3678278" y="978555"/>
          <a:ext cx="1002392" cy="1154635"/>
        </a:xfrm>
        <a:prstGeom prst="rightArrow">
          <a:avLst>
            <a:gd name="adj1" fmla="val 60000"/>
            <a:gd name="adj2" fmla="val 50000"/>
          </a:avLst>
        </a:prstGeom>
        <a:solidFill>
          <a:srgbClr val="7030A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US" sz="4800" kern="1200"/>
        </a:p>
      </dsp:txBody>
      <dsp:txXfrm>
        <a:off x="3678278" y="1209482"/>
        <a:ext cx="701674" cy="692781"/>
      </dsp:txXfrm>
    </dsp:sp>
    <dsp:sp modelId="{42BA5426-88F2-46C2-8650-A1F352800B3D}">
      <dsp:nvSpPr>
        <dsp:cNvPr id="0" name=""/>
        <dsp:cNvSpPr/>
      </dsp:nvSpPr>
      <dsp:spPr>
        <a:xfrm>
          <a:off x="5096758" y="3943"/>
          <a:ext cx="3103860" cy="3103860"/>
        </a:xfrm>
        <a:prstGeom prst="ellipse">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2667000">
            <a:lnSpc>
              <a:spcPct val="90000"/>
            </a:lnSpc>
            <a:spcBef>
              <a:spcPct val="0"/>
            </a:spcBef>
            <a:spcAft>
              <a:spcPct val="35000"/>
            </a:spcAft>
          </a:pPr>
          <a:r>
            <a:rPr lang="en-US" sz="60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Nine &amp;Ten</a:t>
          </a:r>
          <a:endParaRPr lang="en-US" sz="60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dsp:txBody>
      <dsp:txXfrm>
        <a:off x="5551308" y="458493"/>
        <a:ext cx="2194760" cy="2194760"/>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6150B26-C462-416B-8B48-319E194A999F}" type="datetimeFigureOut">
              <a:rPr lang="en-US"/>
              <a:pPr>
                <a:defRPr/>
              </a:pPr>
              <a:t>10/29/2019</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635C2D0-2AD2-49D5-800C-193F054696E8}" type="slidenum">
              <a:rPr lang="en-US"/>
              <a:pPr>
                <a:defRPr/>
              </a:pPr>
              <a:t>‹#›</a:t>
            </a:fld>
            <a:endParaRPr lang="en-US"/>
          </a:p>
        </p:txBody>
      </p:sp>
    </p:spTree>
    <p:extLst>
      <p:ext uri="{BB962C8B-B14F-4D97-AF65-F5344CB8AC3E}">
        <p14:creationId xmlns:p14="http://schemas.microsoft.com/office/powerpoint/2010/main" val="1194556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35455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36361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ln/>
        </p:spPr>
      </p:sp>
      <p:sp>
        <p:nvSpPr>
          <p:cNvPr id="13312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7190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ln/>
        </p:spPr>
      </p:sp>
      <p:sp>
        <p:nvSpPr>
          <p:cNvPr id="13619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57008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73607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4131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01761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ln/>
        </p:spPr>
      </p:sp>
      <p:sp>
        <p:nvSpPr>
          <p:cNvPr id="14438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0763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022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9706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1317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4507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2767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ln/>
        </p:spPr>
      </p:sp>
      <p:sp>
        <p:nvSpPr>
          <p:cNvPr id="10752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3892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ChangeArrowheads="1" noTextEdit="1"/>
          </p:cNvSpPr>
          <p:nvPr>
            <p:ph type="sldImg"/>
          </p:nvPr>
        </p:nvSpPr>
        <p:spPr>
          <a:ln/>
        </p:spPr>
      </p:sp>
      <p:sp>
        <p:nvSpPr>
          <p:cNvPr id="12902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8581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7693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137750-CD98-443E-A78D-AD624AD99C78}" type="datetimeFigureOut">
              <a:rPr lang="en-US"/>
              <a:pPr>
                <a:defRPr/>
              </a:pPr>
              <a:t>10/29/2019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692C04-1CD8-40C9-9C8D-1BE543F5A5EF}" type="slidenum">
              <a:rPr lang="en-US"/>
              <a:pPr>
                <a:defRPr/>
              </a:pPr>
              <a:t>‹#›</a:t>
            </a:fld>
            <a:endParaRPr lang="en-US"/>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3C67A7-7578-4BCD-B6E3-D8B26B133145}" type="datetimeFigureOut">
              <a:rPr lang="en-US"/>
              <a:pPr>
                <a:defRPr/>
              </a:pPr>
              <a:t>10/29/2019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A9F770-4210-4000-9107-8576015695EE}" type="slidenum">
              <a:rPr lang="en-US"/>
              <a:pPr>
                <a:defRPr/>
              </a:pPr>
              <a:t>‹#›</a:t>
            </a:fld>
            <a:endParaRPr lang="en-US"/>
          </a:p>
        </p:txBody>
      </p:sp>
    </p:spTree>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DAE652-3A3C-47DD-B212-93EB43326C0A}" type="datetimeFigureOut">
              <a:rPr lang="en-US"/>
              <a:pPr>
                <a:defRPr/>
              </a:pPr>
              <a:t>10/29/2019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DE2D24-9F2A-4BC3-8FC1-A25DBDF1E57B}" type="slidenum">
              <a:rPr lang="en-US"/>
              <a:pPr>
                <a:defRPr/>
              </a:pPr>
              <a:t>‹#›</a:t>
            </a:fld>
            <a:endParaRPr lang="en-US"/>
          </a:p>
        </p:txBody>
      </p:sp>
    </p:spTree>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7ECB97-758D-4805-BBFF-4F35DB60D422}" type="datetimeFigureOut">
              <a:rPr lang="en-US"/>
              <a:pPr>
                <a:defRPr/>
              </a:pPr>
              <a:t>10/29/2019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7E95BD-4C6B-43CB-B66C-24CB8E66C774}" type="slidenum">
              <a:rPr lang="en-US"/>
              <a:pPr>
                <a:defRPr/>
              </a:pPr>
              <a:t>‹#›</a:t>
            </a:fld>
            <a:endParaRPr lang="en-US"/>
          </a:p>
        </p:txBody>
      </p:sp>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12D043-0625-4283-8191-95EC09F30F59}" type="datetimeFigureOut">
              <a:rPr lang="en-US"/>
              <a:pPr>
                <a:defRPr/>
              </a:pPr>
              <a:t>10/29/2019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4A70EC-D236-4D3A-8914-0C6271677B21}" type="slidenum">
              <a:rPr lang="en-US"/>
              <a:pPr>
                <a:defRPr/>
              </a:pPr>
              <a:t>‹#›</a:t>
            </a:fld>
            <a:endParaRPr lang="en-US"/>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7BD177F-4C85-4346-A6F3-EA73F62D822D}" type="datetimeFigureOut">
              <a:rPr lang="en-US"/>
              <a:pPr>
                <a:defRPr/>
              </a:pPr>
              <a:t>10/29/2019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3D4B98-5B09-4C11-BC02-C5BF47107969}" type="slidenum">
              <a:rPr lang="en-US"/>
              <a:pPr>
                <a:defRPr/>
              </a:pPr>
              <a:t>‹#›</a:t>
            </a:fld>
            <a:endParaRPr lang="en-US"/>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6A83E8-BD4B-49F7-A79E-FF75922BC7D0}" type="datetimeFigureOut">
              <a:rPr lang="en-US"/>
              <a:pPr>
                <a:defRPr/>
              </a:pPr>
              <a:t>10/29/2019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819B25D-3497-4442-BA2E-3F3CA416CA52}" type="slidenum">
              <a:rPr lang="en-US"/>
              <a:pPr>
                <a:defRPr/>
              </a:pPr>
              <a:t>‹#›</a:t>
            </a:fld>
            <a:endParaRPr lang="en-US"/>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C5C8E1-0954-43F7-A3D2-45B05F22CD97}" type="datetimeFigureOut">
              <a:rPr lang="en-US"/>
              <a:pPr>
                <a:defRPr/>
              </a:pPr>
              <a:t>10/29/2019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08D344-6CF5-41B2-B192-695DED553F2F}" type="slidenum">
              <a:rPr lang="en-US"/>
              <a:pPr>
                <a:defRPr/>
              </a:pPr>
              <a:t>‹#›</a:t>
            </a:fld>
            <a:endParaRPr lang="en-US"/>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C32DC2-9759-4A8C-93E2-B80628D16FBB}" type="datetimeFigureOut">
              <a:rPr lang="en-US"/>
              <a:pPr>
                <a:defRPr/>
              </a:pPr>
              <a:t>10/29/2019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C77CC9-0374-406A-932E-2935583AC9E4}" type="slidenum">
              <a:rPr lang="en-US"/>
              <a:pPr>
                <a:defRPr/>
              </a:pPr>
              <a:t>‹#›</a:t>
            </a:fld>
            <a:endParaRPr lang="en-US"/>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AFD4D0-E798-4976-A964-666C8616CB28}" type="datetimeFigureOut">
              <a:rPr lang="en-US"/>
              <a:pPr>
                <a:defRPr/>
              </a:pPr>
              <a:t>10/29/2019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520F96-6CD6-4B2D-8148-F6A3D391B923}" type="slidenum">
              <a:rPr lang="en-US"/>
              <a:pPr>
                <a:defRPr/>
              </a:pPr>
              <a:t>‹#›</a:t>
            </a:fld>
            <a:endParaRPr lang="en-US"/>
          </a:p>
        </p:txBody>
      </p:sp>
    </p:spTree>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73484C-9EEE-4A5C-9452-3A65BE7BA7B2}" type="datetimeFigureOut">
              <a:rPr lang="en-US"/>
              <a:pPr>
                <a:defRPr/>
              </a:pPr>
              <a:t>10/29/2019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B7FAF6-A403-4897-80C2-C2A214FC1DAA}" type="slidenum">
              <a:rPr lang="en-US"/>
              <a:pPr>
                <a:defRPr/>
              </a:pPr>
              <a:t>‹#›</a:t>
            </a:fld>
            <a:endParaRPr lang="en-US"/>
          </a:p>
        </p:txBody>
      </p:sp>
    </p:spTree>
  </p:cSld>
  <p:clrMapOvr>
    <a:masterClrMapping/>
  </p:clrMapOvr>
  <p:transition spd="med">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blip>
          <a:srcRect/>
          <a:stretch>
            <a:fillRect t="-21000" b="-2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6A4E415-1FDD-4DD9-9BEE-36B561840148}" type="datetimeFigureOut">
              <a:rPr lang="en-US"/>
              <a:pPr>
                <a:defRPr/>
              </a:pPr>
              <a:t>10/29/2019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44D742E-9C8E-4508-B54A-79801538B6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med">
    <p:randomBar dir="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gif"/><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81200"/>
            <a:ext cx="7696200" cy="1569660"/>
          </a:xfrm>
          <a:prstGeom prst="rect">
            <a:avLst/>
          </a:prstGeom>
          <a:noFill/>
        </p:spPr>
        <p:txBody>
          <a:bodyPr wrap="square" rtlCol="0">
            <a:spAutoFit/>
          </a:bodyPr>
          <a:lstStyle/>
          <a:p>
            <a:r>
              <a:rPr lang="en-US" sz="9600" dirty="0" smtClean="0">
                <a:solidFill>
                  <a:srgbClr val="FF0000"/>
                </a:solidFill>
                <a:latin typeface="NikoshBAN" pitchFamily="2" charset="0"/>
                <a:cs typeface="NikoshBAN" pitchFamily="2" charset="0"/>
              </a:rPr>
              <a:t>WELCOME</a:t>
            </a:r>
            <a:endParaRPr lang="en-US" sz="96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4857341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p:cNvPicPr>
            <a:picLocks noChangeAspect="1"/>
          </p:cNvPicPr>
          <p:nvPr/>
        </p:nvPicPr>
        <p:blipFill>
          <a:blip r:embed="rId3">
            <a:lum contrast="14000"/>
          </a:blip>
          <a:srcRect r="9705"/>
          <a:stretch>
            <a:fillRect/>
          </a:stretch>
        </p:blipFill>
        <p:spPr bwMode="auto">
          <a:xfrm>
            <a:off x="381000" y="3200400"/>
            <a:ext cx="3635829" cy="2461872"/>
          </a:xfrm>
          <a:prstGeom prst="roundRect">
            <a:avLst/>
          </a:prstGeom>
          <a:noFill/>
          <a:ln w="9525">
            <a:solidFill>
              <a:srgbClr val="7030A0"/>
            </a:solidFill>
            <a:miter lim="800000"/>
            <a:headEnd/>
            <a:tailEnd/>
          </a:ln>
          <a:effectLst>
            <a:glow rad="139700">
              <a:srgbClr val="CC00FF">
                <a:alpha val="40000"/>
              </a:srgbClr>
            </a:glow>
          </a:effectLst>
        </p:spPr>
      </p:pic>
      <p:pic>
        <p:nvPicPr>
          <p:cNvPr id="7" name="Picture 6" descr="পান্তা ইলিশ.jpg"/>
          <p:cNvPicPr>
            <a:picLocks noChangeAspect="1"/>
          </p:cNvPicPr>
          <p:nvPr/>
        </p:nvPicPr>
        <p:blipFill>
          <a:blip r:embed="rId4"/>
          <a:srcRect l="-51" t="2554" r="-1"/>
          <a:stretch>
            <a:fillRect/>
          </a:stretch>
        </p:blipFill>
        <p:spPr bwMode="auto">
          <a:xfrm>
            <a:off x="4397829" y="3189514"/>
            <a:ext cx="4332514" cy="2492430"/>
          </a:xfrm>
          <a:prstGeom prst="roundRect">
            <a:avLst/>
          </a:prstGeom>
          <a:noFill/>
          <a:ln w="9525">
            <a:solidFill>
              <a:srgbClr val="7030A0"/>
            </a:solidFill>
            <a:miter lim="800000"/>
            <a:headEnd/>
            <a:tailEnd/>
          </a:ln>
          <a:effectLst>
            <a:glow rad="139700">
              <a:srgbClr val="CC00FF">
                <a:alpha val="40000"/>
              </a:srgbClr>
            </a:glow>
          </a:effectLst>
        </p:spPr>
      </p:pic>
      <p:sp>
        <p:nvSpPr>
          <p:cNvPr id="2" name="Title 1"/>
          <p:cNvSpPr txBox="1">
            <a:spLocks/>
          </p:cNvSpPr>
          <p:nvPr/>
        </p:nvSpPr>
        <p:spPr bwMode="auto">
          <a:xfrm>
            <a:off x="2133600" y="6019800"/>
            <a:ext cx="4876800" cy="631825"/>
          </a:xfrm>
          <a:prstGeom prst="rect">
            <a:avLst/>
          </a:prstGeom>
          <a:solidFill>
            <a:srgbClr val="800080"/>
          </a:solidFill>
          <a:ln w="38100" algn="ctr">
            <a:solidFill>
              <a:schemeClr val="bg1"/>
            </a:solidFill>
            <a:miter lim="800000"/>
            <a:headEnd/>
            <a:tailEnd/>
          </a:ln>
          <a:effectLst>
            <a:outerShdw dist="20000" dir="5400000" rotWithShape="0">
              <a:srgbClr val="000000">
                <a:alpha val="37999"/>
              </a:srgbClr>
            </a:outerShdw>
          </a:effectLst>
        </p:spPr>
        <p:txBody>
          <a:bodyPr/>
          <a:lstStyle/>
          <a:p>
            <a:pPr algn="ctr"/>
            <a:r>
              <a:rPr lang="en-US" sz="3200" b="1" dirty="0">
                <a:solidFill>
                  <a:schemeClr val="bg1"/>
                </a:solidFill>
                <a:latin typeface="Times New Roman" pitchFamily="18" charset="0"/>
                <a:cs typeface="Times New Roman" pitchFamily="18" charset="0"/>
              </a:rPr>
              <a:t>PAHELA    BOISHAKH</a:t>
            </a:r>
          </a:p>
        </p:txBody>
      </p:sp>
      <p:pic>
        <p:nvPicPr>
          <p:cNvPr id="9" name="Picture 8" descr="6936845642_274d5ff9c2_b.jpg"/>
          <p:cNvPicPr>
            <a:picLocks noChangeAspect="1"/>
          </p:cNvPicPr>
          <p:nvPr/>
        </p:nvPicPr>
        <p:blipFill>
          <a:blip r:embed="rId5"/>
          <a:srcRect l="8929" t="9524" r="12500" b="21429"/>
          <a:stretch>
            <a:fillRect/>
          </a:stretch>
        </p:blipFill>
        <p:spPr>
          <a:xfrm>
            <a:off x="402772" y="446741"/>
            <a:ext cx="3615764" cy="2383118"/>
          </a:xfrm>
          <a:prstGeom prst="roundRect">
            <a:avLst/>
          </a:prstGeom>
          <a:ln>
            <a:solidFill>
              <a:srgbClr val="7030A0"/>
            </a:solidFill>
          </a:ln>
          <a:effectLst>
            <a:glow rad="139700">
              <a:srgbClr val="CC00FF">
                <a:alpha val="40000"/>
              </a:srgbClr>
            </a:glo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b="6003"/>
          <a:stretch>
            <a:fillRect/>
          </a:stretch>
        </p:blipFill>
        <p:spPr>
          <a:xfrm>
            <a:off x="4419600" y="457199"/>
            <a:ext cx="4267200" cy="2351315"/>
          </a:xfrm>
          <a:prstGeom prst="roundRect">
            <a:avLst/>
          </a:prstGeom>
          <a:ln>
            <a:solidFill>
              <a:srgbClr val="7030A0"/>
            </a:solidFill>
          </a:ln>
          <a:effectLst>
            <a:glow rad="139700">
              <a:srgbClr val="CC00FF">
                <a:alpha val="40000"/>
              </a:srgbClr>
            </a:glow>
          </a:effec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plus(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161981" y="762000"/>
            <a:ext cx="2820038" cy="783193"/>
          </a:xfrm>
          <a:prstGeom prst="roundRect">
            <a:avLst/>
          </a:prstGeom>
          <a:blipFill>
            <a:blip r:embed="rId3"/>
            <a:tile tx="0" ty="0" sx="100000" sy="100000" flip="none" algn="tl"/>
          </a:blip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Vocabulary</a:t>
            </a:r>
          </a:p>
        </p:txBody>
      </p:sp>
      <p:sp>
        <p:nvSpPr>
          <p:cNvPr id="9" name="TextBox 8"/>
          <p:cNvSpPr txBox="1"/>
          <p:nvPr/>
        </p:nvSpPr>
        <p:spPr>
          <a:xfrm>
            <a:off x="457200" y="2286000"/>
            <a:ext cx="1968792" cy="578882"/>
          </a:xfrm>
          <a:prstGeom prst="roundRect">
            <a:avLst/>
          </a:prstGeom>
          <a:blipFill>
            <a:blip r:embed="rId4"/>
            <a:tile tx="0" ty="0" sx="100000" sy="100000" flip="none" algn="tl"/>
          </a:blip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800" b="1" dirty="0" smtClean="0">
                <a:solidFill>
                  <a:srgbClr val="FF0000"/>
                </a:solidFill>
                <a:latin typeface="Times New Roman" pitchFamily="18" charset="0"/>
                <a:cs typeface="Times New Roman" pitchFamily="18" charset="0"/>
              </a:rPr>
              <a:t>Traditional</a:t>
            </a:r>
            <a:endParaRPr lang="en-US" sz="2800" dirty="0"/>
          </a:p>
        </p:txBody>
      </p:sp>
      <p:sp>
        <p:nvSpPr>
          <p:cNvPr id="10" name="TextBox 9"/>
          <p:cNvSpPr txBox="1"/>
          <p:nvPr/>
        </p:nvSpPr>
        <p:spPr>
          <a:xfrm>
            <a:off x="457200" y="3086814"/>
            <a:ext cx="2037936" cy="578882"/>
          </a:xfrm>
          <a:prstGeom prst="roundRect">
            <a:avLst/>
          </a:prstGeom>
          <a:blipFill>
            <a:blip r:embed="rId4"/>
            <a:tile tx="0" ty="0" sx="100000" sy="100000" flip="none" algn="tl"/>
          </a:blip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800" b="1" dirty="0" smtClean="0">
                <a:solidFill>
                  <a:srgbClr val="FF0000"/>
                </a:solidFill>
                <a:latin typeface="Times New Roman" pitchFamily="18" charset="0"/>
                <a:cs typeface="Times New Roman" pitchFamily="18" charset="0"/>
              </a:rPr>
              <a:t>Celebration</a:t>
            </a:r>
            <a:endParaRPr lang="en-US" sz="2800" dirty="0"/>
          </a:p>
        </p:txBody>
      </p:sp>
      <p:sp>
        <p:nvSpPr>
          <p:cNvPr id="11" name="TextBox 10"/>
          <p:cNvSpPr txBox="1"/>
          <p:nvPr/>
        </p:nvSpPr>
        <p:spPr>
          <a:xfrm>
            <a:off x="457200" y="3886200"/>
            <a:ext cx="1864212" cy="578882"/>
          </a:xfrm>
          <a:prstGeom prst="roundRect">
            <a:avLst/>
          </a:prstGeom>
          <a:blipFill>
            <a:blip r:embed="rId4"/>
            <a:tile tx="0" ty="0" sx="100000" sy="100000" flip="none" algn="tl"/>
          </a:blip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800" b="1" dirty="0" smtClean="0">
                <a:solidFill>
                  <a:srgbClr val="FF0000"/>
                </a:solidFill>
                <a:latin typeface="Times New Roman" pitchFamily="18" charset="0"/>
                <a:cs typeface="Times New Roman" pitchFamily="18" charset="0"/>
              </a:rPr>
              <a:t>Procession</a:t>
            </a:r>
            <a:endParaRPr lang="en-US" sz="2800" dirty="0"/>
          </a:p>
        </p:txBody>
      </p:sp>
      <p:sp>
        <p:nvSpPr>
          <p:cNvPr id="12" name="TextBox 11"/>
          <p:cNvSpPr txBox="1"/>
          <p:nvPr/>
        </p:nvSpPr>
        <p:spPr>
          <a:xfrm>
            <a:off x="457200" y="4687014"/>
            <a:ext cx="1515497" cy="578882"/>
          </a:xfrm>
          <a:prstGeom prst="roundRect">
            <a:avLst/>
          </a:prstGeom>
          <a:blipFill>
            <a:blip r:embed="rId4"/>
            <a:tile tx="0" ty="0" sx="100000" sy="100000" flip="none" algn="tl"/>
          </a:blip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800" b="1" dirty="0" smtClean="0">
                <a:solidFill>
                  <a:srgbClr val="FF0000"/>
                </a:solidFill>
                <a:latin typeface="Times New Roman" pitchFamily="18" charset="0"/>
                <a:cs typeface="Times New Roman" pitchFamily="18" charset="0"/>
              </a:rPr>
              <a:t>Observe</a:t>
            </a:r>
            <a:endParaRPr lang="en-US" sz="2800" dirty="0"/>
          </a:p>
        </p:txBody>
      </p:sp>
      <p:sp>
        <p:nvSpPr>
          <p:cNvPr id="13" name="TextBox 12"/>
          <p:cNvSpPr txBox="1"/>
          <p:nvPr/>
        </p:nvSpPr>
        <p:spPr>
          <a:xfrm>
            <a:off x="3200400" y="2286000"/>
            <a:ext cx="2284672" cy="578882"/>
          </a:xfrm>
          <a:prstGeom prst="roundRect">
            <a:avLst/>
          </a:prstGeom>
          <a:blipFill>
            <a:blip r:embed="rId4"/>
            <a:tile tx="0" ty="0" sx="100000" sy="100000" flip="none" algn="tl"/>
          </a:blip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800" b="1" dirty="0" smtClean="0">
                <a:solidFill>
                  <a:srgbClr val="002060"/>
                </a:solidFill>
                <a:latin typeface="Times New Roman" pitchFamily="18" charset="0"/>
                <a:cs typeface="Times New Roman" pitchFamily="18" charset="0"/>
              </a:rPr>
              <a:t>Conventional</a:t>
            </a:r>
            <a:endParaRPr lang="en-US" sz="2800" dirty="0"/>
          </a:p>
        </p:txBody>
      </p:sp>
      <p:sp>
        <p:nvSpPr>
          <p:cNvPr id="14" name="TextBox 13"/>
          <p:cNvSpPr txBox="1"/>
          <p:nvPr/>
        </p:nvSpPr>
        <p:spPr>
          <a:xfrm>
            <a:off x="3200400" y="3075928"/>
            <a:ext cx="1824624" cy="578882"/>
          </a:xfrm>
          <a:prstGeom prst="roundRect">
            <a:avLst/>
          </a:prstGeom>
          <a:blipFill>
            <a:blip r:embed="rId4"/>
            <a:tile tx="0" ty="0" sx="100000" sy="100000" flip="none" algn="tl"/>
          </a:blip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800" b="1" dirty="0" smtClean="0">
                <a:solidFill>
                  <a:srgbClr val="002060"/>
                </a:solidFill>
                <a:latin typeface="Times New Roman" pitchFamily="18" charset="0"/>
                <a:cs typeface="Times New Roman" pitchFamily="18" charset="0"/>
              </a:rPr>
              <a:t>Ceremony</a:t>
            </a:r>
            <a:endParaRPr lang="en-US" sz="2800" dirty="0"/>
          </a:p>
        </p:txBody>
      </p:sp>
      <p:sp>
        <p:nvSpPr>
          <p:cNvPr id="15" name="TextBox 14"/>
          <p:cNvSpPr txBox="1"/>
          <p:nvPr/>
        </p:nvSpPr>
        <p:spPr>
          <a:xfrm>
            <a:off x="3200400" y="3859700"/>
            <a:ext cx="3711558" cy="578882"/>
          </a:xfrm>
          <a:prstGeom prst="roundRect">
            <a:avLst/>
          </a:prstGeom>
          <a:blipFill>
            <a:blip r:embed="rId4"/>
            <a:tile tx="0" ty="0" sx="100000" sy="100000" flip="none" algn="tl"/>
          </a:blip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800" b="1" dirty="0" smtClean="0">
                <a:solidFill>
                  <a:srgbClr val="002060"/>
                </a:solidFill>
                <a:latin typeface="Times New Roman" pitchFamily="18" charset="0"/>
                <a:cs typeface="Times New Roman" pitchFamily="18" charset="0"/>
              </a:rPr>
              <a:t>Journey/Manifestation</a:t>
            </a:r>
            <a:endParaRPr lang="en-US" sz="2800" dirty="0"/>
          </a:p>
        </p:txBody>
      </p:sp>
      <p:sp>
        <p:nvSpPr>
          <p:cNvPr id="16" name="TextBox 15"/>
          <p:cNvSpPr txBox="1"/>
          <p:nvPr/>
        </p:nvSpPr>
        <p:spPr>
          <a:xfrm>
            <a:off x="3200400" y="4648200"/>
            <a:ext cx="2018328" cy="578882"/>
          </a:xfrm>
          <a:prstGeom prst="roundRect">
            <a:avLst/>
          </a:prstGeom>
          <a:blipFill>
            <a:blip r:embed="rId4"/>
            <a:tile tx="0" ty="0" sx="100000" sy="100000" flip="none" algn="tl"/>
          </a:blip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800" b="1" dirty="0" smtClean="0">
                <a:solidFill>
                  <a:srgbClr val="002060"/>
                </a:solidFill>
                <a:latin typeface="Times New Roman" pitchFamily="18" charset="0"/>
                <a:cs typeface="Times New Roman" pitchFamily="18" charset="0"/>
              </a:rPr>
              <a:t>Accomplish</a:t>
            </a:r>
            <a:endParaRPr lang="en-US" sz="2800" dirty="0"/>
          </a:p>
        </p:txBody>
      </p:sp>
      <p:sp>
        <p:nvSpPr>
          <p:cNvPr id="17" name="TextBox 16"/>
          <p:cNvSpPr txBox="1"/>
          <p:nvPr/>
        </p:nvSpPr>
        <p:spPr>
          <a:xfrm>
            <a:off x="7533477" y="2286000"/>
            <a:ext cx="816739" cy="578882"/>
          </a:xfrm>
          <a:prstGeom prst="roundRect">
            <a:avLst/>
          </a:prstGeom>
          <a:blipFill>
            <a:blip r:embed="rId4"/>
            <a:tile tx="0" ty="0" sx="100000" sy="100000" flip="none" algn="tl"/>
          </a:blip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800" b="1" dirty="0" err="1" smtClean="0">
                <a:solidFill>
                  <a:srgbClr val="0070C0"/>
                </a:solidFill>
                <a:latin typeface="Times New Roman" pitchFamily="18" charset="0"/>
                <a:cs typeface="Times New Roman" pitchFamily="18" charset="0"/>
              </a:rPr>
              <a:t>Adj</a:t>
            </a:r>
            <a:endParaRPr lang="en-US" sz="2800" dirty="0">
              <a:solidFill>
                <a:srgbClr val="0070C0"/>
              </a:solidFill>
            </a:endParaRPr>
          </a:p>
        </p:txBody>
      </p:sp>
      <p:sp>
        <p:nvSpPr>
          <p:cNvPr id="18" name="TextBox 17"/>
          <p:cNvSpPr txBox="1"/>
          <p:nvPr/>
        </p:nvSpPr>
        <p:spPr>
          <a:xfrm>
            <a:off x="7533483" y="3048000"/>
            <a:ext cx="1074187" cy="578882"/>
          </a:xfrm>
          <a:prstGeom prst="roundRect">
            <a:avLst/>
          </a:prstGeom>
          <a:blipFill>
            <a:blip r:embed="rId4"/>
            <a:tile tx="0" ty="0" sx="100000" sy="100000" flip="none" algn="tl"/>
          </a:blip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800" b="1" dirty="0" smtClean="0">
                <a:solidFill>
                  <a:srgbClr val="0070C0"/>
                </a:solidFill>
                <a:latin typeface="Times New Roman" pitchFamily="18" charset="0"/>
                <a:cs typeface="Times New Roman" pitchFamily="18" charset="0"/>
              </a:rPr>
              <a:t>Noun</a:t>
            </a:r>
            <a:endParaRPr lang="en-US" sz="2800" dirty="0">
              <a:solidFill>
                <a:srgbClr val="0070C0"/>
              </a:solidFill>
            </a:endParaRPr>
          </a:p>
        </p:txBody>
      </p:sp>
      <p:sp>
        <p:nvSpPr>
          <p:cNvPr id="19" name="TextBox 18"/>
          <p:cNvSpPr txBox="1"/>
          <p:nvPr/>
        </p:nvSpPr>
        <p:spPr>
          <a:xfrm>
            <a:off x="7566135" y="3831774"/>
            <a:ext cx="1074187" cy="578882"/>
          </a:xfrm>
          <a:prstGeom prst="roundRect">
            <a:avLst/>
          </a:prstGeom>
          <a:blipFill>
            <a:blip r:embed="rId4"/>
            <a:tile tx="0" ty="0" sx="100000" sy="100000" flip="none" algn="tl"/>
          </a:blip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800" b="1" dirty="0" smtClean="0">
                <a:solidFill>
                  <a:srgbClr val="0070C0"/>
                </a:solidFill>
                <a:latin typeface="Times New Roman" pitchFamily="18" charset="0"/>
                <a:cs typeface="Times New Roman" pitchFamily="18" charset="0"/>
              </a:rPr>
              <a:t>Noun</a:t>
            </a:r>
            <a:endParaRPr lang="en-US" sz="2800" dirty="0">
              <a:solidFill>
                <a:srgbClr val="0070C0"/>
              </a:solidFill>
            </a:endParaRPr>
          </a:p>
        </p:txBody>
      </p:sp>
      <p:sp>
        <p:nvSpPr>
          <p:cNvPr id="20" name="TextBox 19"/>
          <p:cNvSpPr txBox="1"/>
          <p:nvPr/>
        </p:nvSpPr>
        <p:spPr>
          <a:xfrm>
            <a:off x="7620559" y="4610814"/>
            <a:ext cx="983082" cy="578882"/>
          </a:xfrm>
          <a:prstGeom prst="roundRect">
            <a:avLst/>
          </a:prstGeom>
          <a:blipFill>
            <a:blip r:embed="rId4"/>
            <a:tile tx="0" ty="0" sx="100000" sy="100000" flip="none" algn="tl"/>
          </a:blip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800" b="1" dirty="0" smtClean="0">
                <a:solidFill>
                  <a:srgbClr val="0070C0"/>
                </a:solidFill>
                <a:latin typeface="Times New Roman" pitchFamily="18" charset="0"/>
                <a:cs typeface="Times New Roman" pitchFamily="18" charset="0"/>
              </a:rPr>
              <a:t>Verb</a:t>
            </a:r>
          </a:p>
        </p:txBody>
      </p:sp>
      <p:sp>
        <p:nvSpPr>
          <p:cNvPr id="21" name="Right Arrow 20"/>
          <p:cNvSpPr/>
          <p:nvPr/>
        </p:nvSpPr>
        <p:spPr>
          <a:xfrm>
            <a:off x="2590800" y="2438400"/>
            <a:ext cx="457200" cy="228600"/>
          </a:xfrm>
          <a:prstGeom prst="rightArrow">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2590800" y="3276600"/>
            <a:ext cx="457200" cy="228600"/>
          </a:xfrm>
          <a:prstGeom prst="rightArrow">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2590800" y="4038600"/>
            <a:ext cx="457200" cy="228600"/>
          </a:xfrm>
          <a:prstGeom prst="rightArrow">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2590800" y="4800600"/>
            <a:ext cx="457200" cy="228600"/>
          </a:xfrm>
          <a:prstGeom prst="rightArrow">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7010400" y="2438400"/>
            <a:ext cx="457200" cy="228600"/>
          </a:xfrm>
          <a:prstGeom prst="rightArrow">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7010400" y="3276600"/>
            <a:ext cx="457200" cy="228600"/>
          </a:xfrm>
          <a:prstGeom prst="rightArrow">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7010400" y="4038600"/>
            <a:ext cx="457200" cy="228600"/>
          </a:xfrm>
          <a:prstGeom prst="rightArrow">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7010400" y="4800600"/>
            <a:ext cx="457200" cy="228600"/>
          </a:xfrm>
          <a:prstGeom prst="rightArrow">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2000"/>
                                        <p:tgtEl>
                                          <p:spTgt spid="2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2000"/>
                                        <p:tgtEl>
                                          <p:spTgt spid="2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2000"/>
                                        <p:tgtEl>
                                          <p:spTgt spid="2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20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20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2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2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2000"/>
                                        <p:tgtEl>
                                          <p:spTgt spid="2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2000"/>
                                        <p:tgtEl>
                                          <p:spTgt spid="26"/>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left)">
                                      <p:cBhvr>
                                        <p:cTn id="74" dur="2000"/>
                                        <p:tgtEl>
                                          <p:spTgt spid="2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20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20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20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left)">
                                      <p:cBhvr>
                                        <p:cTn id="92" dur="20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623212" y="1295400"/>
            <a:ext cx="5897576" cy="851297"/>
          </a:xfrm>
          <a:prstGeom prst="roundRect">
            <a:avLst/>
          </a:prstGeom>
          <a:solidFill>
            <a:srgbClr val="66FF99"/>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Students silent reading</a:t>
            </a:r>
            <a:endParaRPr lang="en-US" sz="44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86018" name="Picture 2" descr="C:\Users\Ronju\Desktop\boys-reading-group-clipart-Dy98zZ-clipart.png"/>
          <p:cNvPicPr>
            <a:picLocks noChangeAspect="1" noChangeArrowheads="1"/>
          </p:cNvPicPr>
          <p:nvPr/>
        </p:nvPicPr>
        <p:blipFill>
          <a:blip r:embed="rId2"/>
          <a:srcRect/>
          <a:stretch>
            <a:fillRect/>
          </a:stretch>
        </p:blipFill>
        <p:spPr bwMode="auto">
          <a:xfrm>
            <a:off x="1413864" y="2746375"/>
            <a:ext cx="6316272" cy="3121026"/>
          </a:xfrm>
          <a:prstGeom prst="rect">
            <a:avLst/>
          </a:prstGeom>
          <a:noFill/>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86018"/>
                                        </p:tgtEl>
                                        <p:attrNameLst>
                                          <p:attrName>style.visibility</p:attrName>
                                        </p:attrNameLst>
                                      </p:cBhvr>
                                      <p:to>
                                        <p:strVal val="visible"/>
                                      </p:to>
                                    </p:set>
                                    <p:anim calcmode="lin" valueType="num">
                                      <p:cBhvr>
                                        <p:cTn id="12" dur="2000" fill="hold"/>
                                        <p:tgtEl>
                                          <p:spTgt spid="86018"/>
                                        </p:tgtEl>
                                        <p:attrNameLst>
                                          <p:attrName>ppt_w</p:attrName>
                                        </p:attrNameLst>
                                      </p:cBhvr>
                                      <p:tavLst>
                                        <p:tav tm="0">
                                          <p:val>
                                            <p:fltVal val="0"/>
                                          </p:val>
                                        </p:tav>
                                        <p:tav tm="100000">
                                          <p:val>
                                            <p:strVal val="#ppt_w"/>
                                          </p:val>
                                        </p:tav>
                                      </p:tavLst>
                                    </p:anim>
                                    <p:anim calcmode="lin" valueType="num">
                                      <p:cBhvr>
                                        <p:cTn id="13" dur="2000" fill="hold"/>
                                        <p:tgtEl>
                                          <p:spTgt spid="86018"/>
                                        </p:tgtEl>
                                        <p:attrNameLst>
                                          <p:attrName>ppt_h</p:attrName>
                                        </p:attrNameLst>
                                      </p:cBhvr>
                                      <p:tavLst>
                                        <p:tav tm="0">
                                          <p:val>
                                            <p:fltVal val="0"/>
                                          </p:val>
                                        </p:tav>
                                        <p:tav tm="100000">
                                          <p:val>
                                            <p:strVal val="#ppt_h"/>
                                          </p:val>
                                        </p:tav>
                                      </p:tavLst>
                                    </p:anim>
                                    <p:animEffect transition="in" filter="fade">
                                      <p:cBhvr>
                                        <p:cTn id="14" dur="20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81000" y="3581400"/>
            <a:ext cx="8458200" cy="3046988"/>
          </a:xfrm>
          <a:prstGeom prst="rect">
            <a:avLst/>
          </a:prstGeom>
          <a:noFill/>
          <a:ln w="19050">
            <a:solidFill>
              <a:srgbClr val="0070C0"/>
            </a:solidFill>
            <a:miter lim="800000"/>
            <a:headEnd/>
            <a:tailEnd/>
          </a:ln>
        </p:spPr>
        <p:txBody>
          <a:bodyPr wrap="square">
            <a:spAutoFit/>
          </a:bodyPr>
          <a:lstStyle/>
          <a:p>
            <a:pPr algn="just"/>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Pahela</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Boishakh</a:t>
            </a:r>
            <a:r>
              <a:rPr lang="en-US" sz="2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is the first day of </a:t>
            </a:r>
            <a:r>
              <a:rPr lang="en-US" sz="2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a:t>
            </a: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angla</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new year. The day is a public holiday. This day has a special significance for us as it forms a part of </a:t>
            </a:r>
            <a:r>
              <a:rPr lang="en-US" sz="2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Bangalee</a:t>
            </a:r>
            <a:r>
              <a:rPr lang="en-US" sz="2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culture and tradition. </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People from all walks of life, irrespective of their ethnic identity or religious beliefs, celebrate the day with traditional festivities. On this day, the whole of Bangladesh is in a festive mood. The day inspires people to start life with renewed hopes and inspirations.</a:t>
            </a:r>
            <a:endParaRPr lang="en-US" sz="2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9" name="Picture 8" descr="6936845642_274d5ff9c2_b.jpg"/>
          <p:cNvPicPr>
            <a:picLocks noChangeAspect="1"/>
          </p:cNvPicPr>
          <p:nvPr/>
        </p:nvPicPr>
        <p:blipFill>
          <a:blip r:embed="rId3" cstate="print"/>
          <a:stretch>
            <a:fillRect/>
          </a:stretch>
        </p:blipFill>
        <p:spPr>
          <a:xfrm>
            <a:off x="516467" y="381000"/>
            <a:ext cx="3742266" cy="2806700"/>
          </a:xfrm>
          <a:prstGeom prst="ellips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descr="Colors_of_Celebration!-4.JPG"/>
          <p:cNvPicPr>
            <a:picLocks noChangeAspect="1"/>
          </p:cNvPicPr>
          <p:nvPr/>
        </p:nvPicPr>
        <p:blipFill>
          <a:blip r:embed="rId4" cstate="print"/>
          <a:srcRect t="5556"/>
          <a:stretch>
            <a:fillRect/>
          </a:stretch>
        </p:blipFill>
        <p:spPr>
          <a:xfrm>
            <a:off x="4648200" y="381000"/>
            <a:ext cx="3962400" cy="2806700"/>
          </a:xfrm>
          <a:prstGeom prst="ellips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4)">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800" y="4038600"/>
            <a:ext cx="8610600" cy="2308324"/>
          </a:xfrm>
          <a:prstGeom prst="rect">
            <a:avLst/>
          </a:prstGeom>
          <a:noFill/>
          <a:ln w="19050">
            <a:solidFill>
              <a:srgbClr val="0070C0"/>
            </a:solid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Every year the day is celebrated traditionally. People wake up early in the morning, have a bath and wear their traditional clothes. Women wear white saris with red borders and adorn themselves with colourful churis and flowers, while men dress themselves with pajamas and punjabis. It is a day when people love eating traditional food.</a:t>
            </a:r>
          </a:p>
        </p:txBody>
      </p:sp>
      <p:pic>
        <p:nvPicPr>
          <p:cNvPr id="10" name="Picture 9" descr="ss-14-april-08.jpg"/>
          <p:cNvPicPr>
            <a:picLocks noChangeAspect="1"/>
          </p:cNvPicPr>
          <p:nvPr/>
        </p:nvPicPr>
        <p:blipFill>
          <a:blip r:embed="rId3"/>
          <a:srcRect l="15517" t="1478"/>
          <a:stretch>
            <a:fillRect/>
          </a:stretch>
        </p:blipFill>
        <p:spPr>
          <a:xfrm>
            <a:off x="435428" y="526143"/>
            <a:ext cx="3733800" cy="2902857"/>
          </a:xfrm>
          <a:prstGeom prst="roundRect">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descr="shobdoshoily_1.jpeg"/>
          <p:cNvPicPr>
            <a:picLocks noChangeAspect="1"/>
          </p:cNvPicPr>
          <p:nvPr/>
        </p:nvPicPr>
        <p:blipFill>
          <a:blip r:embed="rId4"/>
          <a:srcRect l="5106" t="2921"/>
          <a:stretch>
            <a:fillRect/>
          </a:stretch>
        </p:blipFill>
        <p:spPr>
          <a:xfrm>
            <a:off x="4572000" y="526144"/>
            <a:ext cx="4248150" cy="2894239"/>
          </a:xfrm>
          <a:prstGeom prst="roundRect">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600" decel="100000"/>
                                        <p:tgtEl>
                                          <p:spTgt spid="13"/>
                                        </p:tgtEl>
                                      </p:cBhvr>
                                    </p:animEffect>
                                    <p:anim calcmode="lin" valueType="num">
                                      <p:cBhvr>
                                        <p:cTn id="16" dur="1600" decel="100000" fill="hold"/>
                                        <p:tgtEl>
                                          <p:spTgt spid="13"/>
                                        </p:tgtEl>
                                        <p:attrNameLst>
                                          <p:attrName>style.rotation</p:attrName>
                                        </p:attrNameLst>
                                      </p:cBhvr>
                                      <p:tavLst>
                                        <p:tav tm="0">
                                          <p:val>
                                            <p:fltVal val="-90"/>
                                          </p:val>
                                        </p:tav>
                                        <p:tav tm="100000">
                                          <p:val>
                                            <p:fltVal val="0"/>
                                          </p:val>
                                        </p:tav>
                                      </p:tavLst>
                                    </p:anim>
                                    <p:anim calcmode="lin" valueType="num">
                                      <p:cBhvr>
                                        <p:cTn id="17" dur="1600" decel="100000" fill="hold"/>
                                        <p:tgtEl>
                                          <p:spTgt spid="13"/>
                                        </p:tgtEl>
                                        <p:attrNameLst>
                                          <p:attrName>ppt_x</p:attrName>
                                        </p:attrNameLst>
                                      </p:cBhvr>
                                      <p:tavLst>
                                        <p:tav tm="0">
                                          <p:val>
                                            <p:strVal val="#ppt_x+0.4"/>
                                          </p:val>
                                        </p:tav>
                                        <p:tav tm="100000">
                                          <p:val>
                                            <p:strVal val="#ppt_x-0.05"/>
                                          </p:val>
                                        </p:tav>
                                      </p:tavLst>
                                    </p:anim>
                                    <p:anim calcmode="lin" valueType="num">
                                      <p:cBhvr>
                                        <p:cTn id="18" dur="1600" decel="100000" fill="hold"/>
                                        <p:tgtEl>
                                          <p:spTgt spid="13"/>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13"/>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1"/>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olors_of_Celebration!-4.JPG"/>
          <p:cNvPicPr>
            <a:picLocks noChangeAspect="1"/>
          </p:cNvPicPr>
          <p:nvPr/>
        </p:nvPicPr>
        <p:blipFill>
          <a:blip r:embed="rId2" cstate="print"/>
          <a:stretch>
            <a:fillRect/>
          </a:stretch>
        </p:blipFill>
        <p:spPr>
          <a:xfrm>
            <a:off x="5029200" y="304800"/>
            <a:ext cx="3657600" cy="2743200"/>
          </a:xfrm>
          <a:prstGeom prst="roundRect">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descr="132307853_11n.jpg"/>
          <p:cNvPicPr>
            <a:picLocks noChangeAspect="1"/>
          </p:cNvPicPr>
          <p:nvPr/>
        </p:nvPicPr>
        <p:blipFill>
          <a:blip r:embed="rId3"/>
          <a:srcRect t="7717"/>
          <a:stretch>
            <a:fillRect/>
          </a:stretch>
        </p:blipFill>
        <p:spPr>
          <a:xfrm>
            <a:off x="304800" y="304800"/>
            <a:ext cx="4466124" cy="2733930"/>
          </a:xfrm>
          <a:prstGeom prst="roundRect">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TextBox 7"/>
          <p:cNvSpPr txBox="1">
            <a:spLocks noChangeArrowheads="1"/>
          </p:cNvSpPr>
          <p:nvPr/>
        </p:nvSpPr>
        <p:spPr bwMode="auto">
          <a:xfrm>
            <a:off x="228600" y="3276600"/>
            <a:ext cx="8610600" cy="3416320"/>
          </a:xfrm>
          <a:prstGeom prst="rect">
            <a:avLst/>
          </a:prstGeom>
          <a:noFill/>
          <a:ln w="19050">
            <a:solidFill>
              <a:srgbClr val="0070C0"/>
            </a:solidFill>
            <a:miter lim="800000"/>
            <a:headEnd/>
            <a:tailEnd/>
          </a:ln>
        </p:spPr>
        <p:txBody>
          <a:bodyPr wrap="square">
            <a:spAutoFit/>
          </a:bodyPr>
          <a:lstStyle/>
          <a:p>
            <a:pPr algn="just"/>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This day the most </a:t>
            </a: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colourful</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event is held in Dhaka. Early in the morning, people in hundreds and thousands pour in from all directions to attend the cultural function at </a:t>
            </a: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Ramna</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Batamul</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organised</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by </a:t>
            </a: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Chhyanata</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The culture </a:t>
            </a: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programes</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begings</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just with sunrise and the renowned artists of the country take part in the </a:t>
            </a: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programme</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that starts with the famous Tagore-song </a:t>
            </a: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Esho</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-he-</a:t>
            </a: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Boishakh</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Esho</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Esho</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 Artists also sing traditional folk songs, and display classical dance with the rhythm of musical instruments.</a:t>
            </a:r>
            <a:endParaRPr lang="en-US" sz="2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ppt_x</p:attrName>
                                        </p:attrNameLst>
                                      </p:cBhvr>
                                      <p:tavLst>
                                        <p:tav tm="0">
                                          <p:val>
                                            <p:strVal val="#ppt_x-.2"/>
                                          </p:val>
                                        </p:tav>
                                        <p:tav tm="100000">
                                          <p:val>
                                            <p:strVal val="#ppt_x"/>
                                          </p:val>
                                        </p:tav>
                                      </p:tavLst>
                                    </p:anim>
                                    <p:anim calcmode="lin" valueType="num">
                                      <p:cBhvr>
                                        <p:cTn id="15"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1"/>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00" y="3962400"/>
            <a:ext cx="8610600" cy="2677656"/>
          </a:xfrm>
          <a:prstGeom prst="rect">
            <a:avLst/>
          </a:prstGeom>
          <a:noFill/>
          <a:ln>
            <a:solidFill>
              <a:srgbClr val="002060"/>
            </a:solidFill>
          </a:ln>
        </p:spPr>
        <p:txBody>
          <a:bodyPr wrap="square" rtlCol="0">
            <a:spAutoFit/>
          </a:bodyPr>
          <a:lstStyle/>
          <a:p>
            <a:pPr algn="just"/>
            <a:r>
              <a:rPr lang="en-US" sz="2400" b="1" dirty="0">
                <a:blipFill>
                  <a:blip r:embed="rId2"/>
                  <a:stretch>
                    <a:fillRect/>
                  </a:stretch>
                </a:blipFill>
                <a:latin typeface="Times New Roman" pitchFamily="18" charset="0"/>
                <a:cs typeface="Times New Roman" pitchFamily="18" charset="0"/>
              </a:rPr>
              <a:t>People also come to join the </a:t>
            </a:r>
            <a:r>
              <a:rPr lang="en-US" sz="2400" b="1" dirty="0" err="1">
                <a:blipFill>
                  <a:blip r:embed="rId2"/>
                  <a:stretch>
                    <a:fillRect/>
                  </a:stretch>
                </a:blipFill>
                <a:latin typeface="Times New Roman" pitchFamily="18" charset="0"/>
                <a:cs typeface="Times New Roman" pitchFamily="18" charset="0"/>
              </a:rPr>
              <a:t>colourful</a:t>
            </a:r>
            <a:r>
              <a:rPr lang="en-US" sz="2400" b="1" dirty="0">
                <a:blipFill>
                  <a:blip r:embed="rId2"/>
                  <a:stretch>
                    <a:fillRect/>
                  </a:stretch>
                </a:blipFill>
                <a:latin typeface="Times New Roman" pitchFamily="18" charset="0"/>
                <a:cs typeface="Times New Roman" pitchFamily="18" charset="0"/>
              </a:rPr>
              <a:t> processions, the biggest carnival of the country, </a:t>
            </a:r>
            <a:r>
              <a:rPr lang="en-US" sz="2400" b="1" dirty="0" err="1">
                <a:blipFill>
                  <a:blip r:embed="rId2"/>
                  <a:stretch>
                    <a:fillRect/>
                  </a:stretch>
                </a:blipFill>
                <a:latin typeface="Times New Roman" pitchFamily="18" charset="0"/>
                <a:cs typeface="Times New Roman" pitchFamily="18" charset="0"/>
              </a:rPr>
              <a:t>organised</a:t>
            </a:r>
            <a:r>
              <a:rPr lang="en-US" sz="2400" b="1" dirty="0">
                <a:blipFill>
                  <a:blip r:embed="rId2"/>
                  <a:stretch>
                    <a:fillRect/>
                  </a:stretch>
                </a:blipFill>
                <a:latin typeface="Times New Roman" pitchFamily="18" charset="0"/>
                <a:cs typeface="Times New Roman" pitchFamily="18" charset="0"/>
              </a:rPr>
              <a:t> by the Fine Arts students of Dhaka University. The procession usually displays the traditional practices of </a:t>
            </a:r>
            <a:r>
              <a:rPr lang="en-US" sz="2400" b="1" dirty="0" err="1">
                <a:blipFill>
                  <a:blip r:embed="rId2"/>
                  <a:stretch>
                    <a:fillRect/>
                  </a:stretch>
                </a:blipFill>
                <a:latin typeface="Times New Roman" pitchFamily="18" charset="0"/>
                <a:cs typeface="Times New Roman" pitchFamily="18" charset="0"/>
              </a:rPr>
              <a:t>Bangalee</a:t>
            </a:r>
            <a:r>
              <a:rPr lang="en-US" sz="2400" b="1" dirty="0">
                <a:blipFill>
                  <a:blip r:embed="rId2"/>
                  <a:stretch>
                    <a:fillRect/>
                  </a:stretch>
                </a:blipFill>
                <a:latin typeface="Times New Roman" pitchFamily="18" charset="0"/>
                <a:cs typeface="Times New Roman" pitchFamily="18" charset="0"/>
              </a:rPr>
              <a:t> culture. The masks and wreaths worn by the people are so fascinating! Often they </a:t>
            </a:r>
            <a:r>
              <a:rPr lang="en-US" sz="2400" b="1" dirty="0" err="1">
                <a:blipFill>
                  <a:blip r:embed="rId2"/>
                  <a:stretch>
                    <a:fillRect/>
                  </a:stretch>
                </a:blipFill>
                <a:latin typeface="Times New Roman" pitchFamily="18" charset="0"/>
                <a:cs typeface="Times New Roman" pitchFamily="18" charset="0"/>
              </a:rPr>
              <a:t>symbolise</a:t>
            </a:r>
            <a:r>
              <a:rPr lang="en-US" sz="2400" b="1" dirty="0">
                <a:blipFill>
                  <a:blip r:embed="rId2"/>
                  <a:stretch>
                    <a:fillRect/>
                  </a:stretch>
                </a:blipFill>
                <a:latin typeface="Times New Roman" pitchFamily="18" charset="0"/>
                <a:cs typeface="Times New Roman" pitchFamily="18" charset="0"/>
              </a:rPr>
              <a:t> contemporary worries or happiness in the national life. It attracts increasing number of foreign tourists every year.</a:t>
            </a:r>
          </a:p>
        </p:txBody>
      </p:sp>
      <p:pic>
        <p:nvPicPr>
          <p:cNvPr id="3" name="Picture 2" descr="image.jpg"/>
          <p:cNvPicPr>
            <a:picLocks noChangeAspect="1"/>
          </p:cNvPicPr>
          <p:nvPr/>
        </p:nvPicPr>
        <p:blipFill>
          <a:blip r:embed="rId3"/>
          <a:srcRect l="6452"/>
          <a:stretch>
            <a:fillRect/>
          </a:stretch>
        </p:blipFill>
        <p:spPr>
          <a:xfrm>
            <a:off x="2000250" y="228600"/>
            <a:ext cx="5143500" cy="3547242"/>
          </a:xfrm>
          <a:prstGeom prst="ellipse">
            <a:avLst/>
          </a:prstGeom>
          <a:ln>
            <a:solidFill>
              <a:srgbClr val="00B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1000" y="5429071"/>
            <a:ext cx="8305800" cy="1200329"/>
          </a:xfrm>
          <a:prstGeom prst="rect">
            <a:avLst/>
          </a:prstGeom>
          <a:noFill/>
          <a:ln>
            <a:solidFill>
              <a:srgbClr val="002060"/>
            </a:solidFill>
          </a:ln>
        </p:spPr>
        <p:txBody>
          <a:bodyPr wrap="square" rtlCol="0">
            <a:spAutoFit/>
          </a:bodyPr>
          <a:lstStyle/>
          <a:p>
            <a:pPr algn="just"/>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rPr>
              <a:t>The day is also observed all over the country. Different social and cultural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rPr>
              <a:t>organisations</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rPr>
              <a:t> and educational institutions celebrate the day with their own cultural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rPr>
              <a:t>programmes</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rPr>
              <a:t>. </a:t>
            </a:r>
          </a:p>
        </p:txBody>
      </p:sp>
      <p:pic>
        <p:nvPicPr>
          <p:cNvPr id="4" name="Picture 3" descr="0,,17564896_303,00.jpg"/>
          <p:cNvPicPr>
            <a:picLocks noChangeAspect="1"/>
          </p:cNvPicPr>
          <p:nvPr/>
        </p:nvPicPr>
        <p:blipFill>
          <a:blip r:embed="rId2"/>
          <a:srcRect l="15714" t="7614" r="27143" b="3553"/>
          <a:stretch>
            <a:fillRect/>
          </a:stretch>
        </p:blipFill>
        <p:spPr>
          <a:xfrm>
            <a:off x="5715000" y="2651760"/>
            <a:ext cx="3048000" cy="2667000"/>
          </a:xfrm>
          <a:prstGeom prst="round2DiagRect">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5" descr="1460623966727.jpg"/>
          <p:cNvPicPr>
            <a:picLocks noChangeAspect="1"/>
          </p:cNvPicPr>
          <p:nvPr/>
        </p:nvPicPr>
        <p:blipFill>
          <a:blip r:embed="rId3"/>
          <a:srcRect l="3333" t="10000" r="7778" b="10000"/>
          <a:stretch>
            <a:fillRect/>
          </a:stretch>
        </p:blipFill>
        <p:spPr>
          <a:xfrm>
            <a:off x="381000" y="2727960"/>
            <a:ext cx="2895600" cy="2606040"/>
          </a:xfrm>
          <a:prstGeom prst="round2DiagRect">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descr="110414120718_bangla_newyear_chhayanat_926x521_focusbangla.jpg"/>
          <p:cNvPicPr>
            <a:picLocks noChangeAspect="1"/>
          </p:cNvPicPr>
          <p:nvPr/>
        </p:nvPicPr>
        <p:blipFill>
          <a:blip r:embed="rId4"/>
          <a:srcRect l="16307" t="11612" r="1620" b="3935"/>
          <a:stretch>
            <a:fillRect/>
          </a:stretch>
        </p:blipFill>
        <p:spPr>
          <a:xfrm>
            <a:off x="2552700" y="152400"/>
            <a:ext cx="4038600" cy="2338136"/>
          </a:xfrm>
          <a:prstGeom prst="round2DiagRect">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0-#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2000" fill="hold"/>
                                        <p:tgtEl>
                                          <p:spTgt spid="4"/>
                                        </p:tgtEl>
                                        <p:attrNameLst>
                                          <p:attrName>ppt_x</p:attrName>
                                        </p:attrNameLst>
                                      </p:cBhvr>
                                      <p:tavLst>
                                        <p:tav tm="0">
                                          <p:val>
                                            <p:strVal val="1+#ppt_w/2"/>
                                          </p:val>
                                        </p:tav>
                                        <p:tav tm="100000">
                                          <p:val>
                                            <p:strVal val="#ppt_x"/>
                                          </p:val>
                                        </p:tav>
                                      </p:tavLst>
                                    </p:anim>
                                    <p:anim calcmode="lin" valueType="num">
                                      <p:cBhvr additive="base">
                                        <p:cTn id="22"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1"/>
                                          </p:val>
                                        </p:tav>
                                        <p:tav tm="100000">
                                          <p:val>
                                            <p:strVal val="#ppt_x"/>
                                          </p:val>
                                        </p:tav>
                                      </p:tavLst>
                                    </p:anim>
                                    <p:anim calcmode="lin" valueType="num">
                                      <p:cBhvr>
                                        <p:cTn id="2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600" y="3581400"/>
            <a:ext cx="7924800" cy="2677656"/>
          </a:xfrm>
          <a:prstGeom prst="rect">
            <a:avLst/>
          </a:prstGeom>
          <a:noFill/>
          <a:ln>
            <a:solidFill>
              <a:srgbClr val="0070C0"/>
            </a:solid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8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On this day, newspapers bring out special supplements. There are also special </a:t>
            </a:r>
            <a:r>
              <a:rPr lang="en-US" sz="28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programmes</a:t>
            </a:r>
            <a:r>
              <a:rPr lang="en-US" sz="28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 on the radio and television channels. The celebration of </a:t>
            </a:r>
            <a:r>
              <a:rPr lang="en-US" sz="28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Pahela</a:t>
            </a:r>
            <a:r>
              <a:rPr lang="en-US" sz="28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 </a:t>
            </a:r>
            <a:r>
              <a:rPr lang="en-US" sz="28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Boishakh</a:t>
            </a:r>
            <a:r>
              <a:rPr lang="en-US" sz="28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 marks a day of cultural unity for the whole nation irrespective of caste and creed.</a:t>
            </a:r>
          </a:p>
        </p:txBody>
      </p:sp>
      <p:grpSp>
        <p:nvGrpSpPr>
          <p:cNvPr id="7" name="Group 6"/>
          <p:cNvGrpSpPr/>
          <p:nvPr/>
        </p:nvGrpSpPr>
        <p:grpSpPr>
          <a:xfrm>
            <a:off x="6338786" y="892516"/>
            <a:ext cx="2424214" cy="2109824"/>
            <a:chOff x="6248400" y="892516"/>
            <a:chExt cx="2424214" cy="2109824"/>
          </a:xfrm>
        </p:grpSpPr>
        <p:pic>
          <p:nvPicPr>
            <p:cNvPr id="6" name="Picture 5" descr="14066-boro.jpg"/>
            <p:cNvPicPr>
              <a:picLocks noChangeAspect="1"/>
            </p:cNvPicPr>
            <p:nvPr/>
          </p:nvPicPr>
          <p:blipFill>
            <a:blip r:embed="rId2"/>
            <a:srcRect b="4629"/>
            <a:stretch>
              <a:fillRect/>
            </a:stretch>
          </p:blipFill>
          <p:spPr>
            <a:xfrm>
              <a:off x="6321565" y="946217"/>
              <a:ext cx="2239537" cy="1308410"/>
            </a:xfrm>
            <a:prstGeom prst="rect">
              <a:avLst/>
            </a:prstGeom>
          </p:spPr>
        </p:pic>
        <p:pic>
          <p:nvPicPr>
            <p:cNvPr id="10" name="Picture 9" descr="monitor-tv-television-flat-panel-display.png"/>
            <p:cNvPicPr>
              <a:picLocks noChangeAspect="1"/>
            </p:cNvPicPr>
            <p:nvPr/>
          </p:nvPicPr>
          <p:blipFill>
            <a:blip r:embed="rId3"/>
            <a:stretch>
              <a:fillRect/>
            </a:stretch>
          </p:blipFill>
          <p:spPr>
            <a:xfrm>
              <a:off x="6248400" y="892516"/>
              <a:ext cx="2424214" cy="2109824"/>
            </a:xfrm>
            <a:prstGeom prst="rect">
              <a:avLst/>
            </a:prstGeom>
          </p:spPr>
        </p:pic>
      </p:grpSp>
      <p:pic>
        <p:nvPicPr>
          <p:cNvPr id="11" name="Picture 10" descr="radio.png"/>
          <p:cNvPicPr>
            <a:picLocks noChangeAspect="1"/>
          </p:cNvPicPr>
          <p:nvPr/>
        </p:nvPicPr>
        <p:blipFill>
          <a:blip r:embed="rId4"/>
          <a:srcRect t="13889" b="16667"/>
          <a:stretch>
            <a:fillRect/>
          </a:stretch>
        </p:blipFill>
        <p:spPr>
          <a:xfrm>
            <a:off x="3352800" y="685800"/>
            <a:ext cx="2743200" cy="1905000"/>
          </a:xfrm>
          <a:prstGeom prst="rect">
            <a:avLst/>
          </a:prstGeom>
        </p:spPr>
      </p:pic>
      <p:pic>
        <p:nvPicPr>
          <p:cNvPr id="12" name="Picture 11" descr="1_8.JPG"/>
          <p:cNvPicPr>
            <a:picLocks noChangeAspect="1"/>
          </p:cNvPicPr>
          <p:nvPr/>
        </p:nvPicPr>
        <p:blipFill>
          <a:blip r:embed="rId5"/>
          <a:srcRect t="20172"/>
          <a:stretch>
            <a:fillRect/>
          </a:stretch>
        </p:blipFill>
        <p:spPr>
          <a:xfrm>
            <a:off x="457200" y="762000"/>
            <a:ext cx="2590800" cy="1809278"/>
          </a:xfrm>
          <a:prstGeom prst="rect">
            <a:avLst/>
          </a:prstGeom>
          <a:ln>
            <a:solidFill>
              <a:srgbClr val="FF0000"/>
            </a:solidFill>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11"/>
                                        </p:tgtEl>
                                        <p:attrNameLst>
                                          <p:attrName>style.visibility</p:attrName>
                                        </p:attrNameLst>
                                      </p:cBhvr>
                                      <p:to>
                                        <p:strVal val="visible"/>
                                      </p:to>
                                    </p:set>
                                    <p:anim calcmode="lin" valueType="num">
                                      <p:cBhvr>
                                        <p:cTn id="25" dur="2000" fill="hold"/>
                                        <p:tgtEl>
                                          <p:spTgt spid="11"/>
                                        </p:tgtEl>
                                        <p:attrNameLst>
                                          <p:attrName>ppt_w</p:attrName>
                                        </p:attrNameLst>
                                      </p:cBhvr>
                                      <p:tavLst>
                                        <p:tav tm="0">
                                          <p:val>
                                            <p:fltVal val="0"/>
                                          </p:val>
                                        </p:tav>
                                        <p:tav tm="100000">
                                          <p:val>
                                            <p:strVal val="#ppt_w"/>
                                          </p:val>
                                        </p:tav>
                                      </p:tavLst>
                                    </p:anim>
                                    <p:anim calcmode="lin" valueType="num">
                                      <p:cBhvr>
                                        <p:cTn id="26" dur="2000" fill="hold"/>
                                        <p:tgtEl>
                                          <p:spTgt spid="11"/>
                                        </p:tgtEl>
                                        <p:attrNameLst>
                                          <p:attrName>ppt_h</p:attrName>
                                        </p:attrNameLst>
                                      </p:cBhvr>
                                      <p:tavLst>
                                        <p:tav tm="0">
                                          <p:val>
                                            <p:fltVal val="0"/>
                                          </p:val>
                                        </p:tav>
                                        <p:tav tm="100000">
                                          <p:val>
                                            <p:strVal val="#ppt_h"/>
                                          </p:val>
                                        </p:tav>
                                      </p:tavLst>
                                    </p:anim>
                                    <p:anim calcmode="lin" valueType="num">
                                      <p:cBhvr>
                                        <p:cTn id="27" dur="2000" fill="hold"/>
                                        <p:tgtEl>
                                          <p:spTgt spid="11"/>
                                        </p:tgtEl>
                                        <p:attrNameLst>
                                          <p:attrName>style.rotation</p:attrName>
                                        </p:attrNameLst>
                                      </p:cBhvr>
                                      <p:tavLst>
                                        <p:tav tm="0">
                                          <p:val>
                                            <p:fltVal val="90"/>
                                          </p:val>
                                        </p:tav>
                                        <p:tav tm="100000">
                                          <p:val>
                                            <p:fltVal val="0"/>
                                          </p:val>
                                        </p:tav>
                                      </p:tavLst>
                                    </p:anim>
                                    <p:animEffect transition="in" filter="fade">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600" decel="100000"/>
                                        <p:tgtEl>
                                          <p:spTgt spid="7"/>
                                        </p:tgtEl>
                                      </p:cBhvr>
                                    </p:animEffect>
                                    <p:anim calcmode="lin" valueType="num">
                                      <p:cBhvr>
                                        <p:cTn id="34" dur="1600" decel="100000" fill="hold"/>
                                        <p:tgtEl>
                                          <p:spTgt spid="7"/>
                                        </p:tgtEl>
                                        <p:attrNameLst>
                                          <p:attrName>style.rotation</p:attrName>
                                        </p:attrNameLst>
                                      </p:cBhvr>
                                      <p:tavLst>
                                        <p:tav tm="0">
                                          <p:val>
                                            <p:fltVal val="-90"/>
                                          </p:val>
                                        </p:tav>
                                        <p:tav tm="100000">
                                          <p:val>
                                            <p:fltVal val="0"/>
                                          </p:val>
                                        </p:tav>
                                      </p:tavLst>
                                    </p:anim>
                                    <p:anim calcmode="lin" valueType="num">
                                      <p:cBhvr>
                                        <p:cTn id="35" dur="1600" decel="100000" fill="hold"/>
                                        <p:tgtEl>
                                          <p:spTgt spid="7"/>
                                        </p:tgtEl>
                                        <p:attrNameLst>
                                          <p:attrName>ppt_x</p:attrName>
                                        </p:attrNameLst>
                                      </p:cBhvr>
                                      <p:tavLst>
                                        <p:tav tm="0">
                                          <p:val>
                                            <p:strVal val="#ppt_x+0.4"/>
                                          </p:val>
                                        </p:tav>
                                        <p:tav tm="100000">
                                          <p:val>
                                            <p:strVal val="#ppt_x-0.05"/>
                                          </p:val>
                                        </p:tav>
                                      </p:tavLst>
                                    </p:anim>
                                    <p:anim calcmode="lin" valueType="num">
                                      <p:cBhvr>
                                        <p:cTn id="36" dur="1600" decel="100000" fill="hold"/>
                                        <p:tgtEl>
                                          <p:spTgt spid="7"/>
                                        </p:tgtEl>
                                        <p:attrNameLst>
                                          <p:attrName>ppt_y</p:attrName>
                                        </p:attrNameLst>
                                      </p:cBhvr>
                                      <p:tavLst>
                                        <p:tav tm="0">
                                          <p:val>
                                            <p:strVal val="#ppt_y-0.4"/>
                                          </p:val>
                                        </p:tav>
                                        <p:tav tm="100000">
                                          <p:val>
                                            <p:strVal val="#ppt_y+0.1"/>
                                          </p:val>
                                        </p:tav>
                                      </p:tavLst>
                                    </p:anim>
                                    <p:anim calcmode="lin" valueType="num">
                                      <p:cBhvr>
                                        <p:cTn id="37" dur="400" accel="100000" fill="hold">
                                          <p:stCondLst>
                                            <p:cond delay="1600"/>
                                          </p:stCondLst>
                                        </p:cTn>
                                        <p:tgtEl>
                                          <p:spTgt spid="7"/>
                                        </p:tgtEl>
                                        <p:attrNameLst>
                                          <p:attrName>ppt_x</p:attrName>
                                        </p:attrNameLst>
                                      </p:cBhvr>
                                      <p:tavLst>
                                        <p:tav tm="0">
                                          <p:val>
                                            <p:strVal val="#ppt_x-0.05"/>
                                          </p:val>
                                        </p:tav>
                                        <p:tav tm="100000">
                                          <p:val>
                                            <p:strVal val="#ppt_x"/>
                                          </p:val>
                                        </p:tav>
                                      </p:tavLst>
                                    </p:anim>
                                    <p:anim calcmode="lin" valueType="num">
                                      <p:cBhvr>
                                        <p:cTn id="38" dur="400" accel="100000" fill="hold">
                                          <p:stCondLst>
                                            <p:cond delay="16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anim calcmode="lin" valueType="num">
                                      <p:cBhvr>
                                        <p:cTn id="44" dur="500" fill="hold"/>
                                        <p:tgtEl>
                                          <p:spTgt spid="2"/>
                                        </p:tgtEl>
                                        <p:attrNameLst>
                                          <p:attrName>ppt_x</p:attrName>
                                        </p:attrNameLst>
                                      </p:cBhvr>
                                      <p:tavLst>
                                        <p:tav tm="0">
                                          <p:val>
                                            <p:strVal val="#ppt_x-.1"/>
                                          </p:val>
                                        </p:tav>
                                        <p:tav tm="100000">
                                          <p:val>
                                            <p:strVal val="#ppt_x"/>
                                          </p:val>
                                        </p:tav>
                                      </p:tavLst>
                                    </p:anim>
                                    <p:anim calcmode="lin" valueType="num">
                                      <p:cBhvr>
                                        <p:cTn id="4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838200" y="1066800"/>
            <a:ext cx="3200400" cy="641350"/>
          </a:xfrm>
          <a:prstGeom prst="rect">
            <a:avLst/>
          </a:prstGeom>
          <a:solidFill>
            <a:srgbClr val="66FF99"/>
          </a:solid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Group Works</a:t>
            </a:r>
          </a:p>
        </p:txBody>
      </p:sp>
      <p:sp>
        <p:nvSpPr>
          <p:cNvPr id="8" name="TextBox 7"/>
          <p:cNvSpPr txBox="1"/>
          <p:nvPr/>
        </p:nvSpPr>
        <p:spPr>
          <a:xfrm>
            <a:off x="304800" y="2708970"/>
            <a:ext cx="8305800" cy="3539430"/>
          </a:xfrm>
          <a:prstGeom prst="rect">
            <a:avLst/>
          </a:prstGeom>
          <a:noFill/>
          <a:ln>
            <a:solidFill>
              <a:srgbClr val="FF000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just"/>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Complete the passage with suitable words.</a:t>
            </a:r>
          </a:p>
          <a:p>
            <a:pPr marL="342900" indent="-342900" algn="just"/>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The word </a:t>
            </a:r>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Pahela</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means the first and </a:t>
            </a:r>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Boishakh</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is (a) </a:t>
            </a:r>
            <a:r>
              <a:rPr lang="en-US" sz="16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month of </a:t>
            </a:r>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Bangla</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calendar. The day is observed not (b) </a:t>
            </a:r>
            <a:r>
              <a:rPr lang="en-US" sz="16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in Bangladesh but (c) </a:t>
            </a:r>
            <a:r>
              <a:rPr lang="en-US" sz="16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in some other parts of the world. In England, the </a:t>
            </a:r>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Bangalees</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also  (d) </a:t>
            </a:r>
            <a:r>
              <a:rPr lang="en-US" sz="16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the day with a street (e) </a:t>
            </a:r>
            <a:r>
              <a:rPr lang="en-US" sz="16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in London.</a:t>
            </a:r>
          </a:p>
          <a:p>
            <a:pPr algn="just"/>
            <a:endParaRPr lang="en-US" sz="28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9" name="TextBox 8"/>
          <p:cNvSpPr txBox="1"/>
          <p:nvPr/>
        </p:nvSpPr>
        <p:spPr>
          <a:xfrm>
            <a:off x="1447800" y="3460596"/>
            <a:ext cx="822661" cy="523220"/>
          </a:xfrm>
          <a:prstGeom prst="rect">
            <a:avLst/>
          </a:prstGeom>
          <a:noFill/>
          <a:ln>
            <a:noFill/>
          </a:ln>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first</a:t>
            </a:r>
            <a:endParaRPr lang="en-US" sz="2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1" name="TextBox 10"/>
          <p:cNvSpPr txBox="1"/>
          <p:nvPr/>
        </p:nvSpPr>
        <p:spPr>
          <a:xfrm>
            <a:off x="1143000" y="4322955"/>
            <a:ext cx="782587" cy="523220"/>
          </a:xfrm>
          <a:prstGeom prst="rect">
            <a:avLst/>
          </a:prstGeom>
          <a:noFill/>
          <a:ln>
            <a:noFill/>
          </a:ln>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also</a:t>
            </a:r>
            <a:endParaRPr lang="en-US" sz="2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2" name="TextBox 11"/>
          <p:cNvSpPr txBox="1"/>
          <p:nvPr/>
        </p:nvSpPr>
        <p:spPr>
          <a:xfrm>
            <a:off x="5791200" y="4735551"/>
            <a:ext cx="1577676" cy="523220"/>
          </a:xfrm>
          <a:prstGeom prst="rect">
            <a:avLst/>
          </a:prstGeom>
          <a:noFill/>
          <a:ln>
            <a:noFill/>
          </a:ln>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celebrate</a:t>
            </a:r>
            <a:endParaRPr lang="en-US" sz="2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3" name="TextBox 12"/>
          <p:cNvSpPr txBox="1"/>
          <p:nvPr/>
        </p:nvSpPr>
        <p:spPr>
          <a:xfrm>
            <a:off x="3200400" y="5136996"/>
            <a:ext cx="1792414" cy="523220"/>
          </a:xfrm>
          <a:prstGeom prst="rect">
            <a:avLst/>
          </a:prstGeom>
          <a:noFill/>
          <a:ln>
            <a:noFill/>
          </a:ln>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procession</a:t>
            </a:r>
            <a:endParaRPr lang="en-US" sz="2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4" name="TextBox 13"/>
          <p:cNvSpPr txBox="1"/>
          <p:nvPr/>
        </p:nvSpPr>
        <p:spPr>
          <a:xfrm>
            <a:off x="3733800" y="3854604"/>
            <a:ext cx="843501" cy="523220"/>
          </a:xfrm>
          <a:prstGeom prst="rect">
            <a:avLst/>
          </a:prstGeom>
          <a:noFill/>
          <a:ln>
            <a:noFill/>
          </a:ln>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only</a:t>
            </a:r>
            <a:endParaRPr lang="en-US" sz="2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83970" name="Picture 2" descr="C:\Users\Ronju\Desktop\group.png"/>
          <p:cNvPicPr>
            <a:picLocks noChangeAspect="1" noChangeArrowheads="1"/>
          </p:cNvPicPr>
          <p:nvPr/>
        </p:nvPicPr>
        <p:blipFill>
          <a:blip r:embed="rId3"/>
          <a:srcRect/>
          <a:stretch>
            <a:fillRect/>
          </a:stretch>
        </p:blipFill>
        <p:spPr bwMode="auto">
          <a:xfrm>
            <a:off x="4867674" y="246126"/>
            <a:ext cx="2980926" cy="2489074"/>
          </a:xfrm>
          <a:prstGeom prst="rect">
            <a:avLst/>
          </a:prstGeom>
          <a:noFill/>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83970"/>
                                        </p:tgtEl>
                                        <p:attrNameLst>
                                          <p:attrName>style.visibility</p:attrName>
                                        </p:attrNameLst>
                                      </p:cBhvr>
                                      <p:to>
                                        <p:strVal val="visible"/>
                                      </p:to>
                                    </p:set>
                                    <p:animEffect transition="in" filter="wheel(8)">
                                      <p:cBhvr>
                                        <p:cTn id="12" dur="2000"/>
                                        <p:tgtEl>
                                          <p:spTgt spid="839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 fill="hold"/>
                                        <p:tgtEl>
                                          <p:spTgt spid="9"/>
                                        </p:tgtEl>
                                        <p:attrNameLst>
                                          <p:attrName>ppt_x</p:attrName>
                                        </p:attrNameLst>
                                      </p:cBhvr>
                                      <p:tavLst>
                                        <p:tav tm="0">
                                          <p:val>
                                            <p:strVal val="0-#ppt_w/2"/>
                                          </p:val>
                                        </p:tav>
                                        <p:tav tm="100000">
                                          <p:val>
                                            <p:strVal val="#ppt_x"/>
                                          </p:val>
                                        </p:tav>
                                      </p:tavLst>
                                    </p:anim>
                                    <p:anim calcmode="lin" valueType="num">
                                      <p:cBhvr additive="base">
                                        <p:cTn id="23"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2000" fill="hold"/>
                                        <p:tgtEl>
                                          <p:spTgt spid="14"/>
                                        </p:tgtEl>
                                        <p:attrNameLst>
                                          <p:attrName>ppt_x</p:attrName>
                                        </p:attrNameLst>
                                      </p:cBhvr>
                                      <p:tavLst>
                                        <p:tav tm="0">
                                          <p:val>
                                            <p:strVal val="0-#ppt_w/2"/>
                                          </p:val>
                                        </p:tav>
                                        <p:tav tm="100000">
                                          <p:val>
                                            <p:strVal val="#ppt_x"/>
                                          </p:val>
                                        </p:tav>
                                      </p:tavLst>
                                    </p:anim>
                                    <p:anim calcmode="lin" valueType="num">
                                      <p:cBhvr additive="base">
                                        <p:cTn id="29" dur="2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9"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2000" fill="hold"/>
                                        <p:tgtEl>
                                          <p:spTgt spid="11"/>
                                        </p:tgtEl>
                                        <p:attrNameLst>
                                          <p:attrName>ppt_x</p:attrName>
                                        </p:attrNameLst>
                                      </p:cBhvr>
                                      <p:tavLst>
                                        <p:tav tm="0">
                                          <p:val>
                                            <p:strVal val="0-#ppt_w/2"/>
                                          </p:val>
                                        </p:tav>
                                        <p:tav tm="100000">
                                          <p:val>
                                            <p:strVal val="#ppt_x"/>
                                          </p:val>
                                        </p:tav>
                                      </p:tavLst>
                                    </p:anim>
                                    <p:anim calcmode="lin" valueType="num">
                                      <p:cBhvr additive="base">
                                        <p:cTn id="35"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2000" fill="hold"/>
                                        <p:tgtEl>
                                          <p:spTgt spid="12"/>
                                        </p:tgtEl>
                                        <p:attrNameLst>
                                          <p:attrName>ppt_x</p:attrName>
                                        </p:attrNameLst>
                                      </p:cBhvr>
                                      <p:tavLst>
                                        <p:tav tm="0">
                                          <p:val>
                                            <p:strVal val="0-#ppt_w/2"/>
                                          </p:val>
                                        </p:tav>
                                        <p:tav tm="100000">
                                          <p:val>
                                            <p:strVal val="#ppt_x"/>
                                          </p:val>
                                        </p:tav>
                                      </p:tavLst>
                                    </p:anim>
                                    <p:anim calcmode="lin" valueType="num">
                                      <p:cBhvr additive="base">
                                        <p:cTn id="41"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9"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2000" fill="hold"/>
                                        <p:tgtEl>
                                          <p:spTgt spid="13"/>
                                        </p:tgtEl>
                                        <p:attrNameLst>
                                          <p:attrName>ppt_x</p:attrName>
                                        </p:attrNameLst>
                                      </p:cBhvr>
                                      <p:tavLst>
                                        <p:tav tm="0">
                                          <p:val>
                                            <p:strVal val="0-#ppt_w/2"/>
                                          </p:val>
                                        </p:tav>
                                        <p:tav tm="100000">
                                          <p:val>
                                            <p:strVal val="#ppt_x"/>
                                          </p:val>
                                        </p:tav>
                                      </p:tavLst>
                                    </p:anim>
                                    <p:anim calcmode="lin" valueType="num">
                                      <p:cBhvr additive="base">
                                        <p:cTn id="47"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30556200" y="0"/>
            <a:ext cx="10972800" cy="6430168"/>
          </a:xfrm>
          <a:prstGeom prst="rect">
            <a:avLst/>
          </a:prstGeom>
          <a:solidFill>
            <a:srgbClr val="FFFFFF"/>
          </a:solidFill>
          <a:ln w="203200">
            <a:solidFill>
              <a:srgbClr val="FF0000"/>
            </a:solidFill>
            <a:miter lim="800000"/>
            <a:headEnd/>
            <a:tailEnd/>
          </a:ln>
        </p:spPr>
        <p:txBody>
          <a:bodyPr wrap="none" anchor="ctr"/>
          <a:lstStyle/>
          <a:p>
            <a:endParaRPr lang="en-US" sz="2400"/>
          </a:p>
        </p:txBody>
      </p:sp>
      <p:sp>
        <p:nvSpPr>
          <p:cNvPr id="11" name="Flowchart: Decision 10"/>
          <p:cNvSpPr/>
          <p:nvPr/>
        </p:nvSpPr>
        <p:spPr>
          <a:xfrm>
            <a:off x="35566" y="577569"/>
            <a:ext cx="6019800" cy="1676400"/>
          </a:xfrm>
          <a:prstGeom prst="flowChartDecision">
            <a:avLst/>
          </a:prstGeom>
          <a:solidFill>
            <a:srgbClr val="FF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rgbClr val="002060"/>
              </a:solidFill>
            </a:endParaRPr>
          </a:p>
        </p:txBody>
      </p:sp>
      <p:sp>
        <p:nvSpPr>
          <p:cNvPr id="12" name="Rectangle 11"/>
          <p:cNvSpPr/>
          <p:nvPr/>
        </p:nvSpPr>
        <p:spPr>
          <a:xfrm>
            <a:off x="1094657" y="990600"/>
            <a:ext cx="4143507"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Teacher’s Identity</a:t>
            </a:r>
            <a:endParaRPr lang="en-US" sz="40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3" name="Rectangle 12"/>
          <p:cNvSpPr/>
          <p:nvPr/>
        </p:nvSpPr>
        <p:spPr>
          <a:xfrm>
            <a:off x="3505200" y="2616901"/>
            <a:ext cx="5638800" cy="1323439"/>
          </a:xfrm>
          <a:prstGeom prst="rect">
            <a:avLst/>
          </a:prstGeom>
        </p:spPr>
        <p:txBody>
          <a:bodyPr wrap="square">
            <a:spAutoFit/>
          </a:bodyPr>
          <a:lstStyle/>
          <a:p>
            <a:r>
              <a:rPr lang="en-US" sz="4000" b="1" dirty="0" err="1"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itchFamily="18" charset="0"/>
                <a:cs typeface="Times New Roman" pitchFamily="18" charset="0"/>
              </a:rPr>
              <a:t>Debabroto</a:t>
            </a:r>
            <a:r>
              <a:rPr lang="en-US" sz="4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itchFamily="18" charset="0"/>
                <a:cs typeface="Times New Roman" pitchFamily="18" charset="0"/>
              </a:rPr>
              <a:t> </a:t>
            </a:r>
            <a:r>
              <a:rPr lang="en-US" sz="4000" b="1" dirty="0" err="1"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itchFamily="18" charset="0"/>
                <a:cs typeface="Times New Roman" pitchFamily="18" charset="0"/>
              </a:rPr>
              <a:t>Chakrobortty</a:t>
            </a:r>
            <a:endParaRPr lang="en-US" sz="4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itchFamily="18" charset="0"/>
              <a:cs typeface="Times New Roman" pitchFamily="18" charset="0"/>
            </a:endParaRPr>
          </a:p>
          <a:p>
            <a:r>
              <a:rPr lang="en-US" sz="4000" b="1" i="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itchFamily="18" charset="0"/>
                <a:cs typeface="Times New Roman" pitchFamily="18" charset="0"/>
              </a:rPr>
              <a:t>		 </a:t>
            </a:r>
            <a:r>
              <a:rPr lang="en-US" sz="2800" b="1" i="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itchFamily="18" charset="0"/>
                <a:cs typeface="Times New Roman" pitchFamily="18" charset="0"/>
              </a:rPr>
              <a:t>Asst. Teacher</a:t>
            </a:r>
          </a:p>
        </p:txBody>
      </p:sp>
      <p:sp>
        <p:nvSpPr>
          <p:cNvPr id="14" name="Rectangle 13"/>
          <p:cNvSpPr/>
          <p:nvPr/>
        </p:nvSpPr>
        <p:spPr>
          <a:xfrm>
            <a:off x="3685584" y="3923691"/>
            <a:ext cx="4467816" cy="1569660"/>
          </a:xfrm>
          <a:prstGeom prst="rect">
            <a:avLst/>
          </a:prstGeom>
        </p:spPr>
        <p:txBody>
          <a:bodyPr wrap="square">
            <a:spAutoFit/>
          </a:bodyPr>
          <a:lstStyle/>
          <a:p>
            <a:r>
              <a:rPr lang="en-US" sz="3200" b="1" spc="50" dirty="0" err="1" smtClean="0">
                <a:ln w="0"/>
                <a:solidFill>
                  <a:srgbClr val="00B050"/>
                </a:solidFill>
                <a:effectLst>
                  <a:innerShdw blurRad="63500" dist="50800" dir="13500000">
                    <a:srgbClr val="000000">
                      <a:alpha val="50000"/>
                    </a:srgbClr>
                  </a:innerShdw>
                </a:effectLst>
                <a:latin typeface="Times New Roman" pitchFamily="18" charset="0"/>
                <a:cs typeface="Times New Roman" pitchFamily="18" charset="0"/>
              </a:rPr>
              <a:t>Fulhari</a:t>
            </a:r>
            <a:r>
              <a:rPr lang="en-US" sz="3200" b="1" spc="50" dirty="0" smtClean="0">
                <a:ln w="0"/>
                <a:solidFill>
                  <a:srgbClr val="00B050"/>
                </a:solidFill>
                <a:effectLst>
                  <a:innerShdw blurRad="63500" dist="50800" dir="13500000">
                    <a:srgbClr val="000000">
                      <a:alpha val="50000"/>
                    </a:srgbClr>
                  </a:innerShdw>
                </a:effectLst>
                <a:latin typeface="Times New Roman" pitchFamily="18" charset="0"/>
                <a:cs typeface="Times New Roman" pitchFamily="18" charset="0"/>
              </a:rPr>
              <a:t> High School</a:t>
            </a:r>
          </a:p>
          <a:p>
            <a:r>
              <a:rPr lang="en-US" sz="3200" b="1" spc="50" dirty="0" err="1" smtClean="0">
                <a:ln w="0"/>
                <a:solidFill>
                  <a:srgbClr val="00B050"/>
                </a:solidFill>
                <a:effectLst>
                  <a:innerShdw blurRad="63500" dist="50800" dir="13500000">
                    <a:srgbClr val="000000">
                      <a:alpha val="50000"/>
                    </a:srgbClr>
                  </a:innerShdw>
                </a:effectLst>
                <a:latin typeface="Times New Roman" pitchFamily="18" charset="0"/>
                <a:cs typeface="Times New Roman" pitchFamily="18" charset="0"/>
              </a:rPr>
              <a:t>Shailkupa</a:t>
            </a:r>
            <a:r>
              <a:rPr lang="en-US" sz="3200" b="1" spc="50" dirty="0" smtClean="0">
                <a:ln w="0"/>
                <a:solidFill>
                  <a:srgbClr val="00B050"/>
                </a:solidFill>
                <a:effectLst>
                  <a:innerShdw blurRad="63500" dist="50800" dir="13500000">
                    <a:srgbClr val="000000">
                      <a:alpha val="50000"/>
                    </a:srgbClr>
                  </a:innerShdw>
                </a:effectLst>
                <a:latin typeface="Times New Roman" pitchFamily="18" charset="0"/>
                <a:cs typeface="Times New Roman" pitchFamily="18" charset="0"/>
              </a:rPr>
              <a:t>, </a:t>
            </a:r>
            <a:r>
              <a:rPr lang="en-US" sz="3200" b="1" spc="50" dirty="0" err="1" smtClean="0">
                <a:ln w="0"/>
                <a:solidFill>
                  <a:srgbClr val="00B050"/>
                </a:solidFill>
                <a:effectLst>
                  <a:innerShdw blurRad="63500" dist="50800" dir="13500000">
                    <a:srgbClr val="000000">
                      <a:alpha val="50000"/>
                    </a:srgbClr>
                  </a:innerShdw>
                </a:effectLst>
                <a:latin typeface="Times New Roman" pitchFamily="18" charset="0"/>
                <a:cs typeface="Times New Roman" pitchFamily="18" charset="0"/>
              </a:rPr>
              <a:t>Jhenaidah</a:t>
            </a:r>
            <a:r>
              <a:rPr lang="en-US" sz="3200" b="1" spc="50" dirty="0" smtClean="0">
                <a:ln w="0"/>
                <a:solidFill>
                  <a:srgbClr val="00B050"/>
                </a:solidFill>
                <a:effectLst>
                  <a:innerShdw blurRad="63500" dist="50800" dir="13500000">
                    <a:srgbClr val="000000">
                      <a:alpha val="50000"/>
                    </a:srgbClr>
                  </a:innerShdw>
                </a:effectLst>
                <a:latin typeface="Times New Roman" pitchFamily="18" charset="0"/>
                <a:cs typeface="Times New Roman" pitchFamily="18" charset="0"/>
              </a:rPr>
              <a:t>.</a:t>
            </a:r>
          </a:p>
          <a:p>
            <a:r>
              <a:rPr lang="en-US" sz="3200" b="1" spc="50" dirty="0" smtClean="0">
                <a:ln w="0"/>
                <a:solidFill>
                  <a:srgbClr val="00B050"/>
                </a:solidFill>
                <a:effectLst>
                  <a:innerShdw blurRad="63500" dist="50800" dir="13500000">
                    <a:srgbClr val="000000">
                      <a:alpha val="50000"/>
                    </a:srgbClr>
                  </a:innerShdw>
                </a:effectLst>
                <a:latin typeface="Times New Roman" pitchFamily="18" charset="0"/>
                <a:cs typeface="Times New Roman" pitchFamily="18" charset="0"/>
              </a:rPr>
              <a:t>Bangladesh.</a:t>
            </a:r>
            <a:endParaRPr lang="en-US" sz="3200" b="1" spc="50" dirty="0">
              <a:ln w="0"/>
              <a:solidFill>
                <a:srgbClr val="00B050"/>
              </a:solidFill>
              <a:effectLst>
                <a:innerShdw blurRad="63500" dist="50800" dir="13500000">
                  <a:srgbClr val="000000">
                    <a:alpha val="50000"/>
                  </a:srgbClr>
                </a:innerShdw>
              </a:effectLst>
              <a:latin typeface="Times New Roman" pitchFamily="18" charset="0"/>
              <a:cs typeface="Times New Roman" pitchFamily="18" charset="0"/>
            </a:endParaRPr>
          </a:p>
        </p:txBody>
      </p:sp>
      <p:cxnSp>
        <p:nvCxnSpPr>
          <p:cNvPr id="15" name="Straight Connector 14"/>
          <p:cNvCxnSpPr>
            <a:stCxn id="11" idx="2"/>
          </p:cNvCxnSpPr>
          <p:nvPr/>
        </p:nvCxnSpPr>
        <p:spPr>
          <a:xfrm>
            <a:off x="3045466" y="2253969"/>
            <a:ext cx="79878" cy="2999956"/>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16" name="Flowchart: Off-page Connector 15"/>
          <p:cNvSpPr/>
          <p:nvPr/>
        </p:nvSpPr>
        <p:spPr>
          <a:xfrm flipV="1">
            <a:off x="2827853" y="5253925"/>
            <a:ext cx="572679" cy="367692"/>
          </a:xfrm>
          <a:prstGeom prst="flowChartOffpageConnector">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488532"/>
            <a:ext cx="1968236" cy="2624315"/>
          </a:xfrm>
          <a:prstGeom prst="rect">
            <a:avLst/>
          </a:prstGeom>
        </p:spPr>
      </p:pic>
    </p:spTree>
    <p:extLst>
      <p:ext uri="{BB962C8B-B14F-4D97-AF65-F5344CB8AC3E}">
        <p14:creationId xmlns:p14="http://schemas.microsoft.com/office/powerpoint/2010/main" val="419958594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0" fill="hold"/>
                                        <p:tgtEl>
                                          <p:spTgt spid="12"/>
                                        </p:tgtEl>
                                        <p:attrNameLst>
                                          <p:attrName>ppt_w</p:attrName>
                                        </p:attrNameLst>
                                      </p:cBhvr>
                                      <p:tavLst>
                                        <p:tav tm="0">
                                          <p:val>
                                            <p:fltVal val="0"/>
                                          </p:val>
                                        </p:tav>
                                        <p:tav tm="100000">
                                          <p:val>
                                            <p:strVal val="#ppt_w"/>
                                          </p:val>
                                        </p:tav>
                                      </p:tavLst>
                                    </p:anim>
                                    <p:anim calcmode="lin" valueType="num">
                                      <p:cBhvr>
                                        <p:cTn id="20" dur="3000" fill="hold"/>
                                        <p:tgtEl>
                                          <p:spTgt spid="1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3000" fill="hold"/>
                                        <p:tgtEl>
                                          <p:spTgt spid="11"/>
                                        </p:tgtEl>
                                        <p:attrNameLst>
                                          <p:attrName>ppt_w</p:attrName>
                                        </p:attrNameLst>
                                      </p:cBhvr>
                                      <p:tavLst>
                                        <p:tav tm="0">
                                          <p:val>
                                            <p:fltVal val="0"/>
                                          </p:val>
                                        </p:tav>
                                        <p:tav tm="100000">
                                          <p:val>
                                            <p:strVal val="#ppt_w"/>
                                          </p:val>
                                        </p:tav>
                                      </p:tavLst>
                                    </p:anim>
                                    <p:anim calcmode="lin" valueType="num">
                                      <p:cBhvr>
                                        <p:cTn id="24" dur="3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anim calcmode="lin" valueType="num">
                                      <p:cBhvr>
                                        <p:cTn id="30" dur="2000" fill="hold"/>
                                        <p:tgtEl>
                                          <p:spTgt spid="13"/>
                                        </p:tgtEl>
                                        <p:attrNameLst>
                                          <p:attrName>ppt_x</p:attrName>
                                        </p:attrNameLst>
                                      </p:cBhvr>
                                      <p:tavLst>
                                        <p:tav tm="0">
                                          <p:val>
                                            <p:strVal val="#ppt_x"/>
                                          </p:val>
                                        </p:tav>
                                        <p:tav tm="100000">
                                          <p:val>
                                            <p:strVal val="#ppt_x"/>
                                          </p:val>
                                        </p:tav>
                                      </p:tavLst>
                                    </p:anim>
                                    <p:anim calcmode="lin" valueType="num">
                                      <p:cBhvr>
                                        <p:cTn id="31"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14"/>
                                        </p:tgtEl>
                                        <p:attrNameLst>
                                          <p:attrName>ppt_y</p:attrName>
                                        </p:attrNameLst>
                                      </p:cBhvr>
                                      <p:tavLst>
                                        <p:tav tm="0">
                                          <p:val>
                                            <p:strVal val="#ppt_y"/>
                                          </p:val>
                                        </p:tav>
                                        <p:tav tm="100000">
                                          <p:val>
                                            <p:strVal val="#ppt_y"/>
                                          </p:val>
                                        </p:tav>
                                      </p:tavLst>
                                    </p:anim>
                                    <p:anim calcmode="lin" valueType="num">
                                      <p:cBhvr>
                                        <p:cTn id="38" dur="1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1981200" y="381000"/>
            <a:ext cx="3048000" cy="1371600"/>
          </a:xfrm>
          <a:prstGeom prst="rightArrow">
            <a:avLst/>
          </a:prstGeom>
          <a:blipFill>
            <a:blip r:embed="rId3"/>
            <a:tile tx="0" ty="0" sx="100000" sy="100000" flip="none" algn="tl"/>
          </a:blipFill>
          <a:ln w="19050" algn="ctr">
            <a:solidFill>
              <a:srgbClr val="7030A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Pair Works</a:t>
            </a:r>
          </a:p>
        </p:txBody>
      </p:sp>
      <p:sp>
        <p:nvSpPr>
          <p:cNvPr id="9" name="TextBox 8"/>
          <p:cNvSpPr txBox="1"/>
          <p:nvPr/>
        </p:nvSpPr>
        <p:spPr>
          <a:xfrm>
            <a:off x="609600" y="2768025"/>
            <a:ext cx="7652031" cy="646986"/>
          </a:xfrm>
          <a:prstGeom prst="roundRect">
            <a:avLst/>
          </a:prstGeom>
          <a:blipFill>
            <a:blip r:embed="rId4"/>
            <a:tile tx="0" ty="0" sx="100000" sy="100000" flip="none" algn="tl"/>
          </a:blipFill>
          <a:ln>
            <a:solidFill>
              <a:srgbClr val="7030A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marL="0" lvl="1"/>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1. What do you mean by </a:t>
            </a: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pahela</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Boishakh</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14" name="TextBox 13"/>
          <p:cNvSpPr txBox="1"/>
          <p:nvPr/>
        </p:nvSpPr>
        <p:spPr>
          <a:xfrm>
            <a:off x="609600" y="2035628"/>
            <a:ext cx="5795157" cy="646986"/>
          </a:xfrm>
          <a:prstGeom prst="roundRect">
            <a:avLst/>
          </a:prstGeom>
          <a:blipFill>
            <a:blip r:embed="rId4"/>
            <a:tile tx="0" ty="0" sx="100000" sy="100000" flip="none" algn="tl"/>
          </a:blipFill>
          <a:ln>
            <a:solidFill>
              <a:srgbClr val="7030A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marL="342900" indent="-342900" defTabSz="1069975"/>
            <a:r>
              <a:rPr lang="en-US" sz="3200"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Answer the following questions.</a:t>
            </a:r>
            <a:endParaRPr lang="en-US" sz="32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5" name="TextBox 14"/>
          <p:cNvSpPr txBox="1"/>
          <p:nvPr/>
        </p:nvSpPr>
        <p:spPr>
          <a:xfrm>
            <a:off x="609600" y="3505200"/>
            <a:ext cx="7308411" cy="646986"/>
          </a:xfrm>
          <a:prstGeom prst="roundRect">
            <a:avLst/>
          </a:prstGeom>
          <a:blipFill>
            <a:blip r:embed="rId4"/>
            <a:tile tx="0" ty="0" sx="100000" sy="100000" flip="none" algn="tl"/>
          </a:blipFill>
          <a:ln>
            <a:solidFill>
              <a:srgbClr val="7030A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marL="0" lvl="1"/>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2. How do the women adorn themselves?</a:t>
            </a:r>
          </a:p>
        </p:txBody>
      </p:sp>
      <p:sp>
        <p:nvSpPr>
          <p:cNvPr id="16" name="TextBox 15"/>
          <p:cNvSpPr txBox="1"/>
          <p:nvPr/>
        </p:nvSpPr>
        <p:spPr>
          <a:xfrm>
            <a:off x="609600" y="4267200"/>
            <a:ext cx="6773008" cy="646986"/>
          </a:xfrm>
          <a:prstGeom prst="roundRect">
            <a:avLst/>
          </a:prstGeom>
          <a:blipFill>
            <a:blip r:embed="rId4"/>
            <a:tile tx="0" ty="0" sx="100000" sy="100000" flip="none" algn="tl"/>
          </a:blipFill>
          <a:ln>
            <a:solidFill>
              <a:srgbClr val="7030A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marL="0" lvl="1"/>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3. How is the day observed in Dhaka?</a:t>
            </a:r>
          </a:p>
        </p:txBody>
      </p:sp>
      <p:sp>
        <p:nvSpPr>
          <p:cNvPr id="17" name="TextBox 16"/>
          <p:cNvSpPr txBox="1"/>
          <p:nvPr/>
        </p:nvSpPr>
        <p:spPr>
          <a:xfrm>
            <a:off x="609600" y="5002700"/>
            <a:ext cx="8076826" cy="646986"/>
          </a:xfrm>
          <a:prstGeom prst="roundRect">
            <a:avLst/>
          </a:prstGeom>
          <a:blipFill>
            <a:blip r:embed="rId4"/>
            <a:tile tx="0" ty="0" sx="100000" sy="100000" flip="none" algn="tl"/>
          </a:blipFill>
          <a:ln>
            <a:solidFill>
              <a:srgbClr val="7030A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marL="0" lvl="1"/>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4. How does </a:t>
            </a: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Pahela</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Boishakh</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inspire people?</a:t>
            </a:r>
          </a:p>
        </p:txBody>
      </p:sp>
      <p:sp>
        <p:nvSpPr>
          <p:cNvPr id="19" name="TextBox 18"/>
          <p:cNvSpPr txBox="1"/>
          <p:nvPr/>
        </p:nvSpPr>
        <p:spPr>
          <a:xfrm>
            <a:off x="609600" y="5753814"/>
            <a:ext cx="6881564" cy="646986"/>
          </a:xfrm>
          <a:prstGeom prst="roundRect">
            <a:avLst/>
          </a:prstGeom>
          <a:blipFill>
            <a:blip r:embed="rId4"/>
            <a:tile tx="0" ty="0" sx="100000" sy="100000" flip="none" algn="tl"/>
          </a:blipFill>
          <a:ln>
            <a:solidFill>
              <a:srgbClr val="7030A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marL="0" lvl="1"/>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5. What do the mass media do ? Why?</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52400"/>
            <a:ext cx="2508152" cy="1839312"/>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8" dur="1000" fill="hold"/>
                                        <p:tgtEl>
                                          <p:spTgt spid="14"/>
                                        </p:tgtEl>
                                        <p:attrNameLst>
                                          <p:attrName>ppt_y</p:attrName>
                                        </p:attrNameLst>
                                      </p:cBhvr>
                                      <p:tavLst>
                                        <p:tav tm="0">
                                          <p:val>
                                            <p:strVal val="#ppt_y"/>
                                          </p:val>
                                        </p:tav>
                                        <p:tav tm="100000">
                                          <p:val>
                                            <p:strVal val="#ppt_y"/>
                                          </p:val>
                                        </p:tav>
                                      </p:tavLst>
                                    </p:anim>
                                    <p:anim calcmode="lin" valueType="num">
                                      <p:cBhvr>
                                        <p:cTn id="19" dur="1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0" dur="1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1000" tmFilter="0,0; .5, 1; 1, 1"/>
                                        <p:tgtEl>
                                          <p:spTgt spid="14"/>
                                        </p:tgtEl>
                                      </p:cBhvr>
                                    </p:animEffect>
                                  </p:childTnLst>
                                </p:cTn>
                              </p:par>
                              <p:par>
                                <p:cTn id="22" presetID="41" presetClass="entr" presetSubtype="0" fill="hold" nodeType="with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9"/>
                                        </p:tgtEl>
                                        <p:attrNameLst>
                                          <p:attrName>ppt_y</p:attrName>
                                        </p:attrNameLst>
                                      </p:cBhvr>
                                      <p:tavLst>
                                        <p:tav tm="0">
                                          <p:val>
                                            <p:strVal val="#ppt_y"/>
                                          </p:val>
                                        </p:tav>
                                        <p:tav tm="100000">
                                          <p:val>
                                            <p:strVal val="#ppt_y"/>
                                          </p:val>
                                        </p:tav>
                                      </p:tavLst>
                                    </p:anim>
                                    <p:anim calcmode="lin" valueType="num">
                                      <p:cBhvr>
                                        <p:cTn id="26"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9"/>
                                        </p:tgtEl>
                                      </p:cBhvr>
                                    </p:animEffect>
                                  </p:childTnLst>
                                </p:cTn>
                              </p:par>
                              <p:par>
                                <p:cTn id="29" presetID="41" presetClass="entr" presetSubtype="0" fill="hold" nodeType="with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15"/>
                                        </p:tgtEl>
                                        <p:attrNameLst>
                                          <p:attrName>ppt_y</p:attrName>
                                        </p:attrNameLst>
                                      </p:cBhvr>
                                      <p:tavLst>
                                        <p:tav tm="0">
                                          <p:val>
                                            <p:strVal val="#ppt_y"/>
                                          </p:val>
                                        </p:tav>
                                        <p:tav tm="100000">
                                          <p:val>
                                            <p:strVal val="#ppt_y"/>
                                          </p:val>
                                        </p:tav>
                                      </p:tavLst>
                                    </p:anim>
                                    <p:anim calcmode="lin" valueType="num">
                                      <p:cBhvr>
                                        <p:cTn id="33"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15"/>
                                        </p:tgtEl>
                                      </p:cBhvr>
                                    </p:animEffect>
                                  </p:childTnLst>
                                </p:cTn>
                              </p:par>
                              <p:par>
                                <p:cTn id="36" presetID="41" presetClass="entr" presetSubtype="0" fill="hold" nodeType="withEffect">
                                  <p:stCondLst>
                                    <p:cond delay="0"/>
                                  </p:stCondLst>
                                  <p:iterate type="lt">
                                    <p:tmPct val="10000"/>
                                  </p:iterate>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9" dur="1000" fill="hold"/>
                                        <p:tgtEl>
                                          <p:spTgt spid="16"/>
                                        </p:tgtEl>
                                        <p:attrNameLst>
                                          <p:attrName>ppt_y</p:attrName>
                                        </p:attrNameLst>
                                      </p:cBhvr>
                                      <p:tavLst>
                                        <p:tav tm="0">
                                          <p:val>
                                            <p:strVal val="#ppt_y"/>
                                          </p:val>
                                        </p:tav>
                                        <p:tav tm="100000">
                                          <p:val>
                                            <p:strVal val="#ppt_y"/>
                                          </p:val>
                                        </p:tav>
                                      </p:tavLst>
                                    </p:anim>
                                    <p:anim calcmode="lin" valueType="num">
                                      <p:cBhvr>
                                        <p:cTn id="40" dur="10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1" dur="10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2" dur="1000" tmFilter="0,0; .5, 1; 1, 1"/>
                                        <p:tgtEl>
                                          <p:spTgt spid="16"/>
                                        </p:tgtEl>
                                      </p:cBhvr>
                                    </p:animEffect>
                                  </p:childTnLst>
                                </p:cTn>
                              </p:par>
                              <p:par>
                                <p:cTn id="43" presetID="41" presetClass="entr" presetSubtype="0" fill="hold" nodeType="withEffect">
                                  <p:stCondLst>
                                    <p:cond delay="0"/>
                                  </p:stCondLst>
                                  <p:iterate type="lt">
                                    <p:tmPct val="10000"/>
                                  </p:iterate>
                                  <p:childTnLst>
                                    <p:set>
                                      <p:cBhvr>
                                        <p:cTn id="44" dur="1" fill="hold">
                                          <p:stCondLst>
                                            <p:cond delay="0"/>
                                          </p:stCondLst>
                                        </p:cTn>
                                        <p:tgtEl>
                                          <p:spTgt spid="17"/>
                                        </p:tgtEl>
                                        <p:attrNameLst>
                                          <p:attrName>style.visibility</p:attrName>
                                        </p:attrNameLst>
                                      </p:cBhvr>
                                      <p:to>
                                        <p:strVal val="visible"/>
                                      </p:to>
                                    </p:set>
                                    <p:anim calcmode="lin" valueType="num">
                                      <p:cBhvr>
                                        <p:cTn id="45" dur="1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6" dur="1000" fill="hold"/>
                                        <p:tgtEl>
                                          <p:spTgt spid="17"/>
                                        </p:tgtEl>
                                        <p:attrNameLst>
                                          <p:attrName>ppt_y</p:attrName>
                                        </p:attrNameLst>
                                      </p:cBhvr>
                                      <p:tavLst>
                                        <p:tav tm="0">
                                          <p:val>
                                            <p:strVal val="#ppt_y"/>
                                          </p:val>
                                        </p:tav>
                                        <p:tav tm="100000">
                                          <p:val>
                                            <p:strVal val="#ppt_y"/>
                                          </p:val>
                                        </p:tav>
                                      </p:tavLst>
                                    </p:anim>
                                    <p:anim calcmode="lin" valueType="num">
                                      <p:cBhvr>
                                        <p:cTn id="47" dur="1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8" dur="1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1000" tmFilter="0,0; .5, 1; 1, 1"/>
                                        <p:tgtEl>
                                          <p:spTgt spid="17"/>
                                        </p:tgtEl>
                                      </p:cBhvr>
                                    </p:animEffect>
                                  </p:childTnLst>
                                </p:cTn>
                              </p:par>
                              <p:par>
                                <p:cTn id="50" presetID="41" presetClass="entr" presetSubtype="0" fill="hold" grpId="0" nodeType="withEffect">
                                  <p:stCondLst>
                                    <p:cond delay="0"/>
                                  </p:stCondLst>
                                  <p:iterate type="lt">
                                    <p:tmPct val="10000"/>
                                  </p:iterate>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3" dur="1000" fill="hold"/>
                                        <p:tgtEl>
                                          <p:spTgt spid="19"/>
                                        </p:tgtEl>
                                        <p:attrNameLst>
                                          <p:attrName>ppt_y</p:attrName>
                                        </p:attrNameLst>
                                      </p:cBhvr>
                                      <p:tavLst>
                                        <p:tav tm="0">
                                          <p:val>
                                            <p:strVal val="#ppt_y"/>
                                          </p:val>
                                        </p:tav>
                                        <p:tav tm="100000">
                                          <p:val>
                                            <p:strVal val="#ppt_y"/>
                                          </p:val>
                                        </p:tav>
                                      </p:tavLst>
                                    </p:anim>
                                    <p:anim calcmode="lin" valueType="num">
                                      <p:cBhvr>
                                        <p:cTn id="54" dur="10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5" dur="10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10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1"/>
          <p:cNvSpPr>
            <a:spLocks noChangeArrowheads="1"/>
          </p:cNvSpPr>
          <p:nvPr/>
        </p:nvSpPr>
        <p:spPr bwMode="auto">
          <a:xfrm>
            <a:off x="2533650" y="395526"/>
            <a:ext cx="4076700" cy="510778"/>
          </a:xfrm>
          <a:prstGeom prst="roundRect">
            <a:avLst>
              <a:gd name="adj" fmla="val 16667"/>
            </a:avLst>
          </a:prstGeom>
          <a:solidFill>
            <a:srgbClr val="92D050"/>
          </a:solidFill>
          <a:ln w="9525" algn="ctr">
            <a:solidFill>
              <a:srgbClr val="B6DCDF"/>
            </a:solidFill>
            <a:round/>
            <a:headEnd/>
            <a:tailEnd/>
          </a:ln>
          <a:effectLst>
            <a:outerShdw dist="20000" dir="5400000" rotWithShape="0">
              <a:srgbClr val="000000">
                <a:alpha val="37999"/>
              </a:srgbClr>
            </a:outerShd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Evaluation : Individual work</a:t>
            </a:r>
          </a:p>
        </p:txBody>
      </p:sp>
      <p:sp>
        <p:nvSpPr>
          <p:cNvPr id="49157" name="Content Placeholder 2"/>
          <p:cNvSpPr>
            <a:spLocks/>
          </p:cNvSpPr>
          <p:nvPr/>
        </p:nvSpPr>
        <p:spPr bwMode="auto">
          <a:xfrm>
            <a:off x="1066800" y="1676400"/>
            <a:ext cx="7086600" cy="4572000"/>
          </a:xfrm>
          <a:prstGeom prst="rect">
            <a:avLst/>
          </a:prstGeom>
          <a:noFill/>
          <a:ln w="19050">
            <a:solidFill>
              <a:srgbClr val="61337D"/>
            </a:solidFill>
            <a:miter lim="800000"/>
            <a:headEnd/>
            <a:tailEnd/>
          </a:ln>
        </p:spPr>
        <p:txBody>
          <a:bodyPr/>
          <a:lstStyle/>
          <a:p>
            <a:pPr marL="342900" indent="-342900"/>
            <a:r>
              <a:rPr lang="en-US" sz="2000" dirty="0">
                <a:solidFill>
                  <a:srgbClr val="0070C0"/>
                </a:solidFill>
                <a:latin typeface="Times New Roman" pitchFamily="18" charset="0"/>
                <a:cs typeface="Times New Roman" pitchFamily="18" charset="0"/>
              </a:rPr>
              <a:t>Choose the best answer from the alternatives.</a:t>
            </a:r>
          </a:p>
          <a:p>
            <a:pPr marL="342900" indent="-342900"/>
            <a:r>
              <a:rPr lang="en-US" sz="2000" dirty="0" smtClean="0">
                <a:solidFill>
                  <a:srgbClr val="00B050"/>
                </a:solidFill>
                <a:latin typeface="Times New Roman" pitchFamily="18" charset="0"/>
                <a:cs typeface="Times New Roman" pitchFamily="18" charset="0"/>
              </a:rPr>
              <a:t>a. People </a:t>
            </a:r>
            <a:r>
              <a:rPr lang="en-US" sz="2000" dirty="0">
                <a:solidFill>
                  <a:srgbClr val="00B050"/>
                </a:solidFill>
                <a:latin typeface="Times New Roman" pitchFamily="18" charset="0"/>
                <a:cs typeface="Times New Roman" pitchFamily="18" charset="0"/>
              </a:rPr>
              <a:t>celebrate </a:t>
            </a:r>
            <a:r>
              <a:rPr lang="en-US" sz="2000" dirty="0" err="1">
                <a:solidFill>
                  <a:srgbClr val="00B050"/>
                </a:solidFill>
                <a:latin typeface="Times New Roman" pitchFamily="18" charset="0"/>
                <a:cs typeface="Times New Roman" pitchFamily="18" charset="0"/>
              </a:rPr>
              <a:t>Pahela</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Boishakh</a:t>
            </a:r>
            <a:r>
              <a:rPr lang="en-US" sz="2000" dirty="0">
                <a:solidFill>
                  <a:srgbClr val="00B050"/>
                </a:solidFill>
                <a:latin typeface="Times New Roman" pitchFamily="18" charset="0"/>
                <a:cs typeface="Times New Roman" pitchFamily="18" charset="0"/>
              </a:rPr>
              <a:t> ----- their ethnic identity.</a:t>
            </a:r>
          </a:p>
          <a:p>
            <a:pPr marL="342900" indent="-342900"/>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i</a:t>
            </a:r>
            <a:r>
              <a:rPr lang="en-US" sz="2000" dirty="0">
                <a:solidFill>
                  <a:srgbClr val="FF0000"/>
                </a:solidFill>
                <a:latin typeface="Times New Roman" pitchFamily="18" charset="0"/>
                <a:cs typeface="Times New Roman" pitchFamily="18" charset="0"/>
              </a:rPr>
              <a:t>) regarding   ii) according to  iii) considering iv) regardless of</a:t>
            </a:r>
          </a:p>
          <a:p>
            <a:pPr marL="342900" indent="-342900"/>
            <a:r>
              <a:rPr lang="en-US" sz="2000" dirty="0">
                <a:solidFill>
                  <a:srgbClr val="00B050"/>
                </a:solidFill>
                <a:latin typeface="Times New Roman" pitchFamily="18" charset="0"/>
                <a:cs typeface="Times New Roman" pitchFamily="18" charset="0"/>
              </a:rPr>
              <a:t>b. People throughout the country celebrate the day by</a:t>
            </a:r>
          </a:p>
          <a:p>
            <a:pPr marL="342900" indent="-342900"/>
            <a:r>
              <a:rPr lang="en-US" sz="2000" dirty="0">
                <a:solidFill>
                  <a:srgbClr val="FF0000"/>
                </a:solidFill>
                <a:latin typeface="Times New Roman" pitchFamily="18" charset="0"/>
                <a:cs typeface="Times New Roman" pitchFamily="18" charset="0"/>
              </a:rPr>
              <a:t>    A) attending traditional cultural </a:t>
            </a:r>
            <a:r>
              <a:rPr lang="en-US" sz="2000" dirty="0" err="1">
                <a:solidFill>
                  <a:srgbClr val="FF0000"/>
                </a:solidFill>
                <a:latin typeface="Times New Roman" pitchFamily="18" charset="0"/>
                <a:cs typeface="Times New Roman" pitchFamily="18" charset="0"/>
              </a:rPr>
              <a:t>programmes</a:t>
            </a:r>
            <a:endParaRPr lang="en-US" sz="2000" dirty="0">
              <a:solidFill>
                <a:srgbClr val="FF0000"/>
              </a:solidFill>
              <a:latin typeface="Times New Roman" pitchFamily="18" charset="0"/>
              <a:cs typeface="Times New Roman" pitchFamily="18" charset="0"/>
            </a:endParaRPr>
          </a:p>
          <a:p>
            <a:pPr marL="342900" indent="-342900"/>
            <a:r>
              <a:rPr lang="en-US" sz="2000" dirty="0">
                <a:solidFill>
                  <a:srgbClr val="FF0000"/>
                </a:solidFill>
                <a:latin typeface="Times New Roman" pitchFamily="18" charset="0"/>
                <a:cs typeface="Times New Roman" pitchFamily="18" charset="0"/>
              </a:rPr>
              <a:t>    B) eating traditional food.</a:t>
            </a:r>
          </a:p>
          <a:p>
            <a:pPr marL="342900" indent="-342900"/>
            <a:r>
              <a:rPr lang="en-US" sz="2000" dirty="0">
                <a:solidFill>
                  <a:srgbClr val="FF0000"/>
                </a:solidFill>
                <a:latin typeface="Times New Roman" pitchFamily="18" charset="0"/>
                <a:cs typeface="Times New Roman" pitchFamily="18" charset="0"/>
              </a:rPr>
              <a:t>    C) dressing themselves with modern clothes.</a:t>
            </a:r>
          </a:p>
          <a:p>
            <a:pPr marL="342900" indent="-342900"/>
            <a:r>
              <a:rPr lang="en-US" sz="2000" dirty="0">
                <a:solidFill>
                  <a:srgbClr val="FF0000"/>
                </a:solidFill>
                <a:latin typeface="Times New Roman" pitchFamily="18" charset="0"/>
                <a:cs typeface="Times New Roman" pitchFamily="18" charset="0"/>
              </a:rPr>
              <a:t>    Which of the above </a:t>
            </a:r>
            <a:r>
              <a:rPr lang="en-US" sz="2000" dirty="0" smtClean="0">
                <a:solidFill>
                  <a:srgbClr val="FF0000"/>
                </a:solidFill>
                <a:latin typeface="Times New Roman" pitchFamily="18" charset="0"/>
                <a:cs typeface="Times New Roman" pitchFamily="18" charset="0"/>
              </a:rPr>
              <a:t>answers </a:t>
            </a:r>
            <a:r>
              <a:rPr lang="en-US" sz="2000" dirty="0">
                <a:solidFill>
                  <a:srgbClr val="FF0000"/>
                </a:solidFill>
                <a:latin typeface="Times New Roman" pitchFamily="18" charset="0"/>
                <a:cs typeface="Times New Roman" pitchFamily="18" charset="0"/>
              </a:rPr>
              <a:t>is/are correct ?</a:t>
            </a:r>
          </a:p>
          <a:p>
            <a:pPr marL="342900" indent="-342900"/>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i</a:t>
            </a:r>
            <a:r>
              <a:rPr lang="en-US" sz="2000" dirty="0">
                <a:solidFill>
                  <a:srgbClr val="FF0000"/>
                </a:solidFill>
                <a:latin typeface="Times New Roman" pitchFamily="18" charset="0"/>
                <a:cs typeface="Times New Roman" pitchFamily="18" charset="0"/>
              </a:rPr>
              <a:t>) A &amp; B       ii) B &amp; C     iii) A &amp; C     iv) B</a:t>
            </a:r>
          </a:p>
          <a:p>
            <a:pPr marL="342900" indent="-342900"/>
            <a:r>
              <a:rPr lang="en-US" sz="2000" dirty="0">
                <a:solidFill>
                  <a:srgbClr val="00B050"/>
                </a:solidFill>
                <a:latin typeface="Times New Roman" pitchFamily="18" charset="0"/>
                <a:cs typeface="Times New Roman" pitchFamily="18" charset="0"/>
              </a:rPr>
              <a:t>c) In the passage, the word `dress’ is a/an --- .</a:t>
            </a:r>
          </a:p>
          <a:p>
            <a:pPr marL="342900" indent="-342900"/>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i</a:t>
            </a:r>
            <a:r>
              <a:rPr lang="en-US" sz="2000" dirty="0">
                <a:solidFill>
                  <a:srgbClr val="FF0000"/>
                </a:solidFill>
                <a:latin typeface="Times New Roman" pitchFamily="18" charset="0"/>
                <a:cs typeface="Times New Roman" pitchFamily="18" charset="0"/>
              </a:rPr>
              <a:t>) noun     ii) adverb     iii) verb     iv) noun &amp; verb</a:t>
            </a:r>
          </a:p>
          <a:p>
            <a:pPr marL="342900" indent="-342900"/>
            <a:r>
              <a:rPr lang="en-US" sz="2000" dirty="0" smtClean="0">
                <a:solidFill>
                  <a:srgbClr val="00B050"/>
                </a:solidFill>
                <a:latin typeface="Times New Roman" pitchFamily="18" charset="0"/>
                <a:cs typeface="Times New Roman" pitchFamily="18" charset="0"/>
              </a:rPr>
              <a:t>d) </a:t>
            </a:r>
            <a:r>
              <a:rPr lang="en-US" sz="2000" dirty="0">
                <a:solidFill>
                  <a:srgbClr val="00B050"/>
                </a:solidFill>
                <a:latin typeface="Times New Roman" pitchFamily="18" charset="0"/>
                <a:cs typeface="Times New Roman" pitchFamily="18" charset="0"/>
              </a:rPr>
              <a:t>The </a:t>
            </a:r>
            <a:r>
              <a:rPr lang="en-US" sz="2000" dirty="0" err="1">
                <a:solidFill>
                  <a:srgbClr val="00B050"/>
                </a:solidFill>
                <a:latin typeface="Times New Roman" pitchFamily="18" charset="0"/>
                <a:cs typeface="Times New Roman" pitchFamily="18" charset="0"/>
              </a:rPr>
              <a:t>programme</a:t>
            </a:r>
            <a:r>
              <a:rPr lang="en-US" sz="2000" dirty="0">
                <a:solidFill>
                  <a:srgbClr val="00B050"/>
                </a:solidFill>
                <a:latin typeface="Times New Roman" pitchFamily="18" charset="0"/>
                <a:cs typeface="Times New Roman" pitchFamily="18" charset="0"/>
              </a:rPr>
              <a:t> at </a:t>
            </a:r>
            <a:r>
              <a:rPr lang="en-US" sz="2000" dirty="0" err="1">
                <a:solidFill>
                  <a:srgbClr val="00B050"/>
                </a:solidFill>
                <a:latin typeface="Times New Roman" pitchFamily="18" charset="0"/>
                <a:cs typeface="Times New Roman" pitchFamily="18" charset="0"/>
              </a:rPr>
              <a:t>Ramna</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Batamul</a:t>
            </a:r>
            <a:r>
              <a:rPr lang="en-US" sz="2000" dirty="0">
                <a:solidFill>
                  <a:srgbClr val="00B050"/>
                </a:solidFill>
                <a:latin typeface="Times New Roman" pitchFamily="18" charset="0"/>
                <a:cs typeface="Times New Roman" pitchFamily="18" charset="0"/>
              </a:rPr>
              <a:t> is </a:t>
            </a:r>
            <a:r>
              <a:rPr lang="en-US" sz="2000" dirty="0" err="1">
                <a:solidFill>
                  <a:srgbClr val="00B050"/>
                </a:solidFill>
                <a:latin typeface="Times New Roman" pitchFamily="18" charset="0"/>
                <a:cs typeface="Times New Roman" pitchFamily="18" charset="0"/>
              </a:rPr>
              <a:t>organised</a:t>
            </a:r>
            <a:r>
              <a:rPr lang="en-US" sz="2000" dirty="0">
                <a:solidFill>
                  <a:srgbClr val="00B050"/>
                </a:solidFill>
                <a:latin typeface="Times New Roman" pitchFamily="18" charset="0"/>
                <a:cs typeface="Times New Roman" pitchFamily="18" charset="0"/>
              </a:rPr>
              <a:t> by -----.</a:t>
            </a:r>
          </a:p>
          <a:p>
            <a:pPr marL="342900" indent="-342900"/>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i</a:t>
            </a:r>
            <a:r>
              <a:rPr lang="en-US" sz="2000" dirty="0">
                <a:solidFill>
                  <a:srgbClr val="FF0000"/>
                </a:solidFill>
                <a:latin typeface="Times New Roman" pitchFamily="18" charset="0"/>
                <a:cs typeface="Times New Roman" pitchFamily="18" charset="0"/>
              </a:rPr>
              <a:t>) Bulbul </a:t>
            </a:r>
            <a:r>
              <a:rPr lang="en-US" sz="2000" dirty="0" err="1">
                <a:solidFill>
                  <a:srgbClr val="FF0000"/>
                </a:solidFill>
                <a:latin typeface="Times New Roman" pitchFamily="18" charset="0"/>
                <a:cs typeface="Times New Roman" pitchFamily="18" charset="0"/>
              </a:rPr>
              <a:t>Lalitakala</a:t>
            </a:r>
            <a:r>
              <a:rPr lang="en-US" sz="2000" dirty="0">
                <a:solidFill>
                  <a:srgbClr val="FF0000"/>
                </a:solidFill>
                <a:latin typeface="Times New Roman" pitchFamily="18" charset="0"/>
                <a:cs typeface="Times New Roman" pitchFamily="18" charset="0"/>
              </a:rPr>
              <a:t> Academy    </a:t>
            </a:r>
            <a:r>
              <a:rPr lang="en-US" sz="2000" dirty="0" smtClean="0">
                <a:solidFill>
                  <a:srgbClr val="FF0000"/>
                </a:solidFill>
                <a:latin typeface="Times New Roman" pitchFamily="18" charset="0"/>
                <a:cs typeface="Times New Roman" pitchFamily="18" charset="0"/>
              </a:rPr>
              <a:t>	ii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Shilpakala</a:t>
            </a:r>
            <a:r>
              <a:rPr lang="en-US" sz="2000" dirty="0">
                <a:solidFill>
                  <a:srgbClr val="FF0000"/>
                </a:solidFill>
                <a:latin typeface="Times New Roman" pitchFamily="18" charset="0"/>
                <a:cs typeface="Times New Roman" pitchFamily="18" charset="0"/>
              </a:rPr>
              <a:t> Academy</a:t>
            </a:r>
          </a:p>
          <a:p>
            <a:pPr marL="342900" indent="-342900"/>
            <a:r>
              <a:rPr lang="en-US" sz="2000" dirty="0">
                <a:solidFill>
                  <a:srgbClr val="FF0000"/>
                </a:solidFill>
                <a:latin typeface="Times New Roman" pitchFamily="18" charset="0"/>
                <a:cs typeface="Times New Roman" pitchFamily="18" charset="0"/>
              </a:rPr>
              <a:t>   iii) </a:t>
            </a:r>
            <a:r>
              <a:rPr lang="en-US" sz="2000" dirty="0" err="1">
                <a:solidFill>
                  <a:srgbClr val="FF0000"/>
                </a:solidFill>
                <a:latin typeface="Times New Roman" pitchFamily="18" charset="0"/>
                <a:cs typeface="Times New Roman" pitchFamily="18" charset="0"/>
              </a:rPr>
              <a:t>Bangla</a:t>
            </a:r>
            <a:r>
              <a:rPr lang="en-US" sz="2000" dirty="0">
                <a:solidFill>
                  <a:srgbClr val="FF0000"/>
                </a:solidFill>
                <a:latin typeface="Times New Roman" pitchFamily="18" charset="0"/>
                <a:cs typeface="Times New Roman" pitchFamily="18" charset="0"/>
              </a:rPr>
              <a:t> Academy	</a:t>
            </a:r>
            <a:r>
              <a:rPr lang="en-US" sz="2000" dirty="0" smtClean="0">
                <a:solidFill>
                  <a:srgbClr val="FF0000"/>
                </a:solidFill>
                <a:latin typeface="Times New Roman" pitchFamily="18" charset="0"/>
                <a:cs typeface="Times New Roman" pitchFamily="18" charset="0"/>
              </a:rPr>
              <a:t>	iv</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Chhayanat</a:t>
            </a:r>
            <a:endParaRPr lang="en-US" sz="2000" dirty="0">
              <a:solidFill>
                <a:srgbClr val="FF0000"/>
              </a:solidFill>
              <a:latin typeface="Times New Roman" pitchFamily="18" charset="0"/>
              <a:cs typeface="Times New Roman" pitchFamily="18" charset="0"/>
            </a:endParaRPr>
          </a:p>
        </p:txBody>
      </p:sp>
      <p:pic>
        <p:nvPicPr>
          <p:cNvPr id="84994" name="Picture 2" descr="C:\Users\Ronju\Desktop\books.png"/>
          <p:cNvPicPr>
            <a:picLocks noChangeAspect="1" noChangeArrowheads="1"/>
          </p:cNvPicPr>
          <p:nvPr/>
        </p:nvPicPr>
        <p:blipFill>
          <a:blip r:embed="rId3"/>
          <a:srcRect/>
          <a:stretch>
            <a:fillRect/>
          </a:stretch>
        </p:blipFill>
        <p:spPr bwMode="auto">
          <a:xfrm>
            <a:off x="7086600" y="152400"/>
            <a:ext cx="1828800" cy="1504950"/>
          </a:xfrm>
          <a:prstGeom prst="rect">
            <a:avLst/>
          </a:prstGeom>
          <a:noFill/>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nodeType="clickEffect">
                                  <p:stCondLst>
                                    <p:cond delay="0"/>
                                  </p:stCondLst>
                                  <p:childTnLst>
                                    <p:set>
                                      <p:cBhvr>
                                        <p:cTn id="12" dur="1" fill="hold">
                                          <p:stCondLst>
                                            <p:cond delay="0"/>
                                          </p:stCondLst>
                                        </p:cTn>
                                        <p:tgtEl>
                                          <p:spTgt spid="84994"/>
                                        </p:tgtEl>
                                        <p:attrNameLst>
                                          <p:attrName>style.visibility</p:attrName>
                                        </p:attrNameLst>
                                      </p:cBhvr>
                                      <p:to>
                                        <p:strVal val="visible"/>
                                      </p:to>
                                    </p:set>
                                    <p:animEffect transition="in" filter="fade">
                                      <p:cBhvr>
                                        <p:cTn id="13" dur="200"/>
                                        <p:tgtEl>
                                          <p:spTgt spid="84994"/>
                                        </p:tgtEl>
                                      </p:cBhvr>
                                    </p:animEffect>
                                    <p:anim calcmode="lin" valueType="num">
                                      <p:cBhvr>
                                        <p:cTn id="14" dur="800" fill="hold"/>
                                        <p:tgtEl>
                                          <p:spTgt spid="84994"/>
                                        </p:tgtEl>
                                        <p:attrNameLst>
                                          <p:attrName>ppt_x</p:attrName>
                                        </p:attrNameLst>
                                      </p:cBhvr>
                                      <p:tavLst>
                                        <p:tav tm="0">
                                          <p:val>
                                            <p:strVal val="#ppt_x"/>
                                          </p:val>
                                        </p:tav>
                                        <p:tav tm="100000">
                                          <p:val>
                                            <p:strVal val="#ppt_x"/>
                                          </p:val>
                                        </p:tav>
                                      </p:tavLst>
                                    </p:anim>
                                    <p:anim calcmode="lin" valueType="num">
                                      <p:cBhvr>
                                        <p:cTn id="15" dur="800" fill="hold"/>
                                        <p:tgtEl>
                                          <p:spTgt spid="84994"/>
                                        </p:tgtEl>
                                        <p:attrNameLst>
                                          <p:attrName>ppt_y</p:attrName>
                                        </p:attrNameLst>
                                      </p:cBhvr>
                                      <p:tavLst>
                                        <p:tav tm="0">
                                          <p:val>
                                            <p:strVal val="#ppt_y+0.31"/>
                                          </p:val>
                                        </p:tav>
                                        <p:tav tm="100000">
                                          <p:val>
                                            <p:strVal val="#ppt_y+0.31"/>
                                          </p:val>
                                        </p:tav>
                                      </p:tavLst>
                                    </p:anim>
                                    <p:anim calcmode="lin" valueType="num">
                                      <p:cBhvr>
                                        <p:cTn id="16" dur="1200" decel="50000" fill="hold">
                                          <p:stCondLst>
                                            <p:cond delay="800"/>
                                          </p:stCondLst>
                                        </p:cTn>
                                        <p:tgtEl>
                                          <p:spTgt spid="8499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1200" decel="50000" fill="hold">
                                          <p:stCondLst>
                                            <p:cond delay="800"/>
                                          </p:stCondLst>
                                        </p:cTn>
                                        <p:tgtEl>
                                          <p:spTgt spid="8499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9157"/>
                                        </p:tgtEl>
                                        <p:attrNameLst>
                                          <p:attrName>style.visibility</p:attrName>
                                        </p:attrNameLst>
                                      </p:cBhvr>
                                      <p:to>
                                        <p:strVal val="visible"/>
                                      </p:to>
                                    </p:set>
                                    <p:animEffect transition="in" filter="diamond(in)">
                                      <p:cBhvr>
                                        <p:cTn id="22" dur="20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15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1"/>
          <p:cNvSpPr>
            <a:spLocks noChangeArrowheads="1"/>
          </p:cNvSpPr>
          <p:nvPr/>
        </p:nvSpPr>
        <p:spPr bwMode="auto">
          <a:xfrm>
            <a:off x="2895600" y="685800"/>
            <a:ext cx="3352800" cy="783193"/>
          </a:xfrm>
          <a:prstGeom prst="roundRect">
            <a:avLst>
              <a:gd name="adj" fmla="val 16667"/>
            </a:avLst>
          </a:prstGeom>
          <a:solidFill>
            <a:srgbClr val="FFFF00"/>
          </a:solidFill>
          <a:ln w="9525" algn="ctr">
            <a:solidFill>
              <a:srgbClr val="FF0000"/>
            </a:solid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Home Work</a:t>
            </a:r>
          </a:p>
        </p:txBody>
      </p:sp>
      <p:pic>
        <p:nvPicPr>
          <p:cNvPr id="18" name="Picture 17"/>
          <p:cNvPicPr>
            <a:picLocks noChangeAspect="1"/>
          </p:cNvPicPr>
          <p:nvPr/>
        </p:nvPicPr>
        <p:blipFill>
          <a:blip r:embed="rId3">
            <a:extLst/>
          </a:blip>
          <a:stretch>
            <a:fillRect/>
          </a:stretch>
        </p:blipFill>
        <p:spPr>
          <a:xfrm>
            <a:off x="2652078" y="1849850"/>
            <a:ext cx="3839845" cy="2874550"/>
          </a:xfrm>
          <a:prstGeom prst="ellipse">
            <a:avLst/>
          </a:prstGeom>
          <a:ln>
            <a:solidFill>
              <a:srgbClr val="FF0000"/>
            </a:solid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
        <p:nvSpPr>
          <p:cNvPr id="2" name="TextBox 2"/>
          <p:cNvSpPr txBox="1">
            <a:spLocks noChangeArrowheads="1"/>
          </p:cNvSpPr>
          <p:nvPr/>
        </p:nvSpPr>
        <p:spPr bwMode="auto">
          <a:xfrm>
            <a:off x="1112838" y="5082891"/>
            <a:ext cx="6918325" cy="936909"/>
          </a:xfrm>
          <a:prstGeom prst="roundRect">
            <a:avLst/>
          </a:prstGeom>
          <a:solidFill>
            <a:srgbClr val="66FF99"/>
          </a:solidFill>
          <a:ln w="1270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07113" tIns="53556" rIns="107113" bIns="53556">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69975"/>
            <a:r>
              <a:rPr lang="en-US" sz="24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Write  with in ten sentences about how did you celebrate </a:t>
            </a:r>
            <a:r>
              <a:rPr lang="en-US" sz="24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Pahela</a:t>
            </a:r>
            <a:r>
              <a:rPr lang="en-US" sz="24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4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Boishakh</a:t>
            </a:r>
            <a:r>
              <a:rPr lang="en-US" sz="2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en-US" sz="24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fltVal val="0"/>
                                          </p:val>
                                        </p:tav>
                                        <p:tav tm="100000">
                                          <p:val>
                                            <p:strVal val="#ppt_w"/>
                                          </p:val>
                                        </p:tav>
                                      </p:tavLst>
                                    </p:anim>
                                    <p:anim calcmode="lin" valueType="num">
                                      <p:cBhvr>
                                        <p:cTn id="8" dur="2000" fill="hold"/>
                                        <p:tgtEl>
                                          <p:spTgt spid="18"/>
                                        </p:tgtEl>
                                        <p:attrNameLst>
                                          <p:attrName>ppt_h</p:attrName>
                                        </p:attrNameLst>
                                      </p:cBhvr>
                                      <p:tavLst>
                                        <p:tav tm="0">
                                          <p:val>
                                            <p:fltVal val="0"/>
                                          </p:val>
                                        </p:tav>
                                        <p:tav tm="100000">
                                          <p:val>
                                            <p:strVal val="#ppt_h"/>
                                          </p:val>
                                        </p:tav>
                                      </p:tavLst>
                                    </p:anim>
                                    <p:animEffect transition="in" filter="fade">
                                      <p:cBhvr>
                                        <p:cTn id="9" dur="2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plus(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6" name="Picture 6" descr="Picture2"/>
          <p:cNvPicPr>
            <a:picLocks noChangeAspect="1" noChangeArrowheads="1"/>
          </p:cNvPicPr>
          <p:nvPr/>
        </p:nvPicPr>
        <p:blipFill>
          <a:blip r:embed="rId3"/>
          <a:srcRect/>
          <a:stretch>
            <a:fillRect/>
          </a:stretch>
        </p:blipFill>
        <p:spPr bwMode="auto">
          <a:xfrm>
            <a:off x="1714500" y="1295400"/>
            <a:ext cx="5715000" cy="5343617"/>
          </a:xfrm>
          <a:prstGeom prst="ellipse">
            <a:avLst/>
          </a:prstGeom>
          <a:noFill/>
          <a:ln w="19050">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1257300" y="304800"/>
            <a:ext cx="6629400" cy="769441"/>
          </a:xfrm>
          <a:prstGeom prst="rect">
            <a:avLst/>
          </a:prstGeom>
          <a:solidFill>
            <a:srgbClr val="66FF99"/>
          </a:solidFill>
          <a:ln>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Thank you so much to all.</a:t>
            </a:r>
            <a:endParaRPr lang="en-US" sz="44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35846"/>
                                        </p:tgtEl>
                                        <p:attrNameLst>
                                          <p:attrName>style.visibility</p:attrName>
                                        </p:attrNameLst>
                                      </p:cBhvr>
                                      <p:to>
                                        <p:strVal val="visible"/>
                                      </p:to>
                                    </p:set>
                                    <p:animEffect transition="in" filter="fade">
                                      <p:cBhvr>
                                        <p:cTn id="25" dur="1155" decel="100000"/>
                                        <p:tgtEl>
                                          <p:spTgt spid="35846"/>
                                        </p:tgtEl>
                                      </p:cBhvr>
                                    </p:animEffect>
                                    <p:animScale>
                                      <p:cBhvr>
                                        <p:cTn id="26" dur="1155" decel="100000"/>
                                        <p:tgtEl>
                                          <p:spTgt spid="35846"/>
                                        </p:tgtEl>
                                      </p:cBhvr>
                                      <p:from x="10000" y="10000"/>
                                      <p:to x="200000" y="450000"/>
                                    </p:animScale>
                                    <p:animScale>
                                      <p:cBhvr>
                                        <p:cTn id="27" dur="1845" accel="100000" fill="hold">
                                          <p:stCondLst>
                                            <p:cond delay="1155"/>
                                          </p:stCondLst>
                                        </p:cTn>
                                        <p:tgtEl>
                                          <p:spTgt spid="35846"/>
                                        </p:tgtEl>
                                      </p:cBhvr>
                                      <p:from x="200000" y="450000"/>
                                      <p:to x="100000" y="100000"/>
                                    </p:animScale>
                                    <p:set>
                                      <p:cBhvr>
                                        <p:cTn id="28" dur="1155" fill="hold"/>
                                        <p:tgtEl>
                                          <p:spTgt spid="35846"/>
                                        </p:tgtEl>
                                        <p:attrNameLst>
                                          <p:attrName>ppt_x</p:attrName>
                                        </p:attrNameLst>
                                      </p:cBhvr>
                                      <p:to>
                                        <p:strVal val="(0.5)"/>
                                      </p:to>
                                    </p:set>
                                    <p:anim from="(0.5)" to="(#ppt_x)" calcmode="lin" valueType="num">
                                      <p:cBhvr>
                                        <p:cTn id="29" dur="1845" accel="100000" fill="hold">
                                          <p:stCondLst>
                                            <p:cond delay="1155"/>
                                          </p:stCondLst>
                                        </p:cTn>
                                        <p:tgtEl>
                                          <p:spTgt spid="35846"/>
                                        </p:tgtEl>
                                        <p:attrNameLst>
                                          <p:attrName>ppt_x</p:attrName>
                                        </p:attrNameLst>
                                      </p:cBhvr>
                                    </p:anim>
                                    <p:set>
                                      <p:cBhvr>
                                        <p:cTn id="30" dur="1155" fill="hold"/>
                                        <p:tgtEl>
                                          <p:spTgt spid="35846"/>
                                        </p:tgtEl>
                                        <p:attrNameLst>
                                          <p:attrName>ppt_y</p:attrName>
                                        </p:attrNameLst>
                                      </p:cBhvr>
                                      <p:to>
                                        <p:strVal val="(#ppt_y+0.4)"/>
                                      </p:to>
                                    </p:set>
                                    <p:anim from="(#ppt_y+0.4)" to="(#ppt_y)" calcmode="lin" valueType="num">
                                      <p:cBhvr>
                                        <p:cTn id="31" dur="1845" accel="100000" fill="hold">
                                          <p:stCondLst>
                                            <p:cond delay="1155"/>
                                          </p:stCondLst>
                                        </p:cTn>
                                        <p:tgtEl>
                                          <p:spTgt spid="358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30659341"/>
              </p:ext>
            </p:extLst>
          </p:nvPr>
        </p:nvGraphicFramePr>
        <p:xfrm>
          <a:off x="3265163" y="3444527"/>
          <a:ext cx="4337805" cy="3123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2290014295"/>
              </p:ext>
            </p:extLst>
          </p:nvPr>
        </p:nvGraphicFramePr>
        <p:xfrm>
          <a:off x="457200" y="533400"/>
          <a:ext cx="8331200" cy="31078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3"/>
          <p:cNvSpPr/>
          <p:nvPr/>
        </p:nvSpPr>
        <p:spPr>
          <a:xfrm>
            <a:off x="558800" y="4258270"/>
            <a:ext cx="8077200" cy="92333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5400" b="1" spc="50" dirty="0" smtClean="0">
                <a:ln w="11430"/>
                <a:blipFill>
                  <a:blip r:embed="rId12"/>
                  <a:stretch>
                    <a:fillRect/>
                  </a:stretch>
                </a:blipFill>
                <a:effectLst>
                  <a:outerShdw blurRad="76200" dist="50800" dir="5400000" algn="tl" rotWithShape="0">
                    <a:srgbClr val="000000">
                      <a:alpha val="65000"/>
                    </a:srgbClr>
                  </a:outerShdw>
                </a:effectLst>
                <a:latin typeface="Times New Roman" pitchFamily="18" charset="0"/>
                <a:cs typeface="Times New Roman" pitchFamily="18" charset="0"/>
              </a:rPr>
              <a:t>Subject: English </a:t>
            </a:r>
            <a:r>
              <a:rPr lang="en-US" sz="5400" b="1" spc="50" smtClean="0">
                <a:ln w="11430"/>
                <a:blipFill>
                  <a:blip r:embed="rId12"/>
                  <a:stretch>
                    <a:fillRect/>
                  </a:stretch>
                </a:blipFill>
                <a:effectLst>
                  <a:outerShdw blurRad="76200" dist="50800" dir="5400000" algn="tl" rotWithShape="0">
                    <a:srgbClr val="000000">
                      <a:alpha val="65000"/>
                    </a:srgbClr>
                  </a:outerShdw>
                </a:effectLst>
                <a:latin typeface="Times New Roman" pitchFamily="18" charset="0"/>
                <a:cs typeface="Times New Roman" pitchFamily="18" charset="0"/>
              </a:rPr>
              <a:t>1</a:t>
            </a:r>
            <a:r>
              <a:rPr lang="en-US" sz="5400" b="1" spc="50" baseline="30000" smtClean="0">
                <a:ln w="11430"/>
                <a:blipFill>
                  <a:blip r:embed="rId12"/>
                  <a:stretch>
                    <a:fillRect/>
                  </a:stretch>
                </a:blipFill>
                <a:effectLst>
                  <a:outerShdw blurRad="76200" dist="50800" dir="5400000" algn="tl" rotWithShape="0">
                    <a:srgbClr val="000000">
                      <a:alpha val="65000"/>
                    </a:srgbClr>
                  </a:outerShdw>
                </a:effectLst>
                <a:latin typeface="Times New Roman" pitchFamily="18" charset="0"/>
                <a:cs typeface="Times New Roman" pitchFamily="18" charset="0"/>
              </a:rPr>
              <a:t>st</a:t>
            </a:r>
            <a:r>
              <a:rPr lang="en-US" sz="5400" b="1" spc="50" smtClean="0">
                <a:ln w="11430"/>
                <a:blipFill>
                  <a:blip r:embed="rId12"/>
                  <a:stretch>
                    <a:fillRect/>
                  </a:stretch>
                </a:blipFill>
                <a:effectLst>
                  <a:outerShdw blurRad="76200" dist="50800" dir="5400000" algn="tl" rotWithShape="0">
                    <a:srgbClr val="000000">
                      <a:alpha val="65000"/>
                    </a:srgbClr>
                  </a:outerShdw>
                </a:effectLst>
                <a:latin typeface="Times New Roman" pitchFamily="18" charset="0"/>
                <a:cs typeface="Times New Roman" pitchFamily="18" charset="0"/>
              </a:rPr>
              <a:t> Paper</a:t>
            </a:r>
            <a:endParaRPr lang="en-US" sz="5400" b="1" spc="50" dirty="0">
              <a:ln w="11430"/>
              <a:blipFill>
                <a:blip r:embed="rId12"/>
                <a:stretch>
                  <a:fillRect/>
                </a:stretch>
              </a:blip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2000" fill="hold"/>
                                        <p:tgtEl>
                                          <p:spTgt spid="3"/>
                                        </p:tgtEl>
                                        <p:attrNameLst>
                                          <p:attrName>ppt_w</p:attrName>
                                        </p:attrNameLst>
                                      </p:cBhvr>
                                      <p:tavLst>
                                        <p:tav tm="0">
                                          <p:val>
                                            <p:fltVal val="0"/>
                                          </p:val>
                                        </p:tav>
                                        <p:tav tm="100000">
                                          <p:val>
                                            <p:strVal val="#ppt_w"/>
                                          </p:val>
                                        </p:tav>
                                      </p:tavLst>
                                    </p:anim>
                                    <p:anim calcmode="lin" valueType="num">
                                      <p:cBhvr>
                                        <p:cTn id="26" dur="2000" fill="hold"/>
                                        <p:tgtEl>
                                          <p:spTgt spid="3"/>
                                        </p:tgtEl>
                                        <p:attrNameLst>
                                          <p:attrName>ppt_h</p:attrName>
                                        </p:attrNameLst>
                                      </p:cBhvr>
                                      <p:tavLst>
                                        <p:tav tm="0">
                                          <p:val>
                                            <p:fltVal val="0"/>
                                          </p:val>
                                        </p:tav>
                                        <p:tav tm="100000">
                                          <p:val>
                                            <p:strVal val="#ppt_h"/>
                                          </p:val>
                                        </p:tav>
                                      </p:tavLst>
                                    </p:anim>
                                    <p:animEffect transition="in" filter="fade">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2000" fill="hold"/>
                                        <p:tgtEl>
                                          <p:spTgt spid="4"/>
                                        </p:tgtEl>
                                        <p:attrNameLst>
                                          <p:attrName>ppt_w</p:attrName>
                                        </p:attrNameLst>
                                      </p:cBhvr>
                                      <p:tavLst>
                                        <p:tav tm="0">
                                          <p:val>
                                            <p:fltVal val="0"/>
                                          </p:val>
                                        </p:tav>
                                        <p:tav tm="100000">
                                          <p:val>
                                            <p:strVal val="#ppt_w"/>
                                          </p:val>
                                        </p:tav>
                                      </p:tavLst>
                                    </p:anim>
                                    <p:anim calcmode="lin" valueType="num">
                                      <p:cBhvr>
                                        <p:cTn id="33"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8" name="AutoShape 8"/>
          <p:cNvSpPr>
            <a:spLocks noChangeArrowheads="1"/>
          </p:cNvSpPr>
          <p:nvPr/>
        </p:nvSpPr>
        <p:spPr bwMode="auto">
          <a:xfrm>
            <a:off x="2705100" y="457200"/>
            <a:ext cx="3733800" cy="685800"/>
          </a:xfrm>
          <a:prstGeom prst="roundRect">
            <a:avLst/>
          </a:prstGeom>
          <a:blipFill>
            <a:blip r:embed="rId3"/>
            <a:tile tx="0" ty="0" sx="100000" sy="100000" flip="none" algn="tl"/>
          </a:blipFill>
          <a:ln w="19050">
            <a:solidFill>
              <a:srgbClr val="FF0000"/>
            </a:solid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200" b="1"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3200" b="1"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Look at the picture</a:t>
            </a:r>
          </a:p>
          <a:p>
            <a:pPr algn="ctr"/>
            <a:endParaRPr lang="en-US" sz="3200" b="1"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20490" name="AutoShape 10"/>
          <p:cNvSpPr>
            <a:spLocks noChangeArrowheads="1"/>
          </p:cNvSpPr>
          <p:nvPr/>
        </p:nvSpPr>
        <p:spPr bwMode="auto">
          <a:xfrm>
            <a:off x="1066800" y="5715000"/>
            <a:ext cx="6553200" cy="533400"/>
          </a:xfrm>
          <a:prstGeom prst="roundRect">
            <a:avLst>
              <a:gd name="adj" fmla="val 16667"/>
            </a:avLst>
          </a:prstGeom>
          <a:noFill/>
          <a:ln w="50800">
            <a:noFill/>
            <a:round/>
            <a:headEnd/>
            <a:tailEnd/>
          </a:ln>
          <a:effectLst/>
        </p:spPr>
        <p:txBody>
          <a:bodyPr wrap="none" anchor="ctr"/>
          <a:lstStyle/>
          <a:p>
            <a:pPr algn="ctr"/>
            <a:endParaRPr lang="en-US" sz="2800" dirty="0">
              <a:latin typeface="Times New Roman" pitchFamily="18" charset="0"/>
              <a:cs typeface="Times New Roman" pitchFamily="18" charset="0"/>
            </a:endParaRPr>
          </a:p>
          <a:p>
            <a:pPr algn="ctr"/>
            <a:endParaRPr lang="en-US" sz="2000" dirty="0">
              <a:latin typeface="Times New Roman" pitchFamily="18" charset="0"/>
              <a:cs typeface="Times New Roman" pitchFamily="18" charset="0"/>
            </a:endParaRPr>
          </a:p>
          <a:p>
            <a:pPr algn="ctr"/>
            <a:endParaRPr lang="en-US" sz="2000" dirty="0">
              <a:latin typeface="Times New Roman" pitchFamily="18" charset="0"/>
              <a:cs typeface="Times New Roman" pitchFamily="18" charset="0"/>
            </a:endParaRPr>
          </a:p>
          <a:p>
            <a:pPr algn="ctr"/>
            <a:endParaRPr lang="en-US" sz="3200" dirty="0">
              <a:latin typeface="Times New Roman" pitchFamily="18" charset="0"/>
              <a:cs typeface="Times New Roman" pitchFamily="18" charset="0"/>
            </a:endParaRPr>
          </a:p>
        </p:txBody>
      </p:sp>
      <p:pic>
        <p:nvPicPr>
          <p:cNvPr id="11" name="Picture 10" descr="Colors_of_Celebration!-4.JPG"/>
          <p:cNvPicPr>
            <a:picLocks noChangeAspect="1"/>
          </p:cNvPicPr>
          <p:nvPr/>
        </p:nvPicPr>
        <p:blipFill>
          <a:blip r:embed="rId4" cstate="print"/>
          <a:srcRect t="2616"/>
          <a:stretch>
            <a:fillRect/>
          </a:stretch>
        </p:blipFill>
        <p:spPr>
          <a:xfrm>
            <a:off x="375068" y="1600200"/>
            <a:ext cx="3815932" cy="2787090"/>
          </a:xfrm>
          <a:prstGeom prst="roundRect">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descr="132307853_11n.jpg"/>
          <p:cNvPicPr>
            <a:picLocks noChangeAspect="1"/>
          </p:cNvPicPr>
          <p:nvPr/>
        </p:nvPicPr>
        <p:blipFill>
          <a:blip r:embed="rId5"/>
          <a:stretch>
            <a:fillRect/>
          </a:stretch>
        </p:blipFill>
        <p:spPr>
          <a:xfrm>
            <a:off x="4647052" y="1606324"/>
            <a:ext cx="4192148" cy="2780792"/>
          </a:xfrm>
          <a:prstGeom prst="roundRect">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7" name="TextBox 16"/>
          <p:cNvSpPr txBox="1"/>
          <p:nvPr/>
        </p:nvSpPr>
        <p:spPr>
          <a:xfrm>
            <a:off x="876300" y="4687669"/>
            <a:ext cx="73914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When do we celebrate this festival ?</a:t>
            </a:r>
          </a:p>
        </p:txBody>
      </p:sp>
      <p:sp>
        <p:nvSpPr>
          <p:cNvPr id="7" name="TextBox 2"/>
          <p:cNvSpPr txBox="1">
            <a:spLocks noChangeArrowheads="1"/>
          </p:cNvSpPr>
          <p:nvPr/>
        </p:nvSpPr>
        <p:spPr bwMode="auto">
          <a:xfrm>
            <a:off x="1749787" y="5555159"/>
            <a:ext cx="5644426" cy="769441"/>
          </a:xfrm>
          <a:prstGeom prst="rect">
            <a:avLst/>
          </a:prstGeom>
          <a:noFill/>
          <a:ln w="57150">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6600FF"/>
                </a:solidFill>
                <a:effectLst>
                  <a:outerShdw blurRad="50800" dist="39000" dir="5460000" algn="tl">
                    <a:srgbClr val="000000">
                      <a:alpha val="38000"/>
                    </a:srgbClr>
                  </a:outerShdw>
                </a:effectLst>
                <a:latin typeface="Times New Roman" pitchFamily="18" charset="0"/>
                <a:cs typeface="Times New Roman" pitchFamily="18" charset="0"/>
              </a:rPr>
              <a:t>PAHELA BOISHAKH</a:t>
            </a:r>
            <a:endParaRPr lang="en-US" sz="4400" b="1" dirty="0">
              <a:ln w="11430"/>
              <a:solidFill>
                <a:srgbClr val="66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plus(in)">
                                      <p:cBhvr>
                                        <p:cTn id="7" dur="2000"/>
                                        <p:tgtEl>
                                          <p:spTgt spid="2048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edg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3000" fill="hold"/>
                                        <p:tgtEl>
                                          <p:spTgt spid="7"/>
                                        </p:tgtEl>
                                        <p:attrNameLst>
                                          <p:attrName>ppt_w</p:attrName>
                                        </p:attrNameLst>
                                      </p:cBhvr>
                                      <p:tavLst>
                                        <p:tav tm="0">
                                          <p:val>
                                            <p:fltVal val="0"/>
                                          </p:val>
                                        </p:tav>
                                        <p:tav tm="100000">
                                          <p:val>
                                            <p:strVal val="#ppt_w"/>
                                          </p:val>
                                        </p:tav>
                                      </p:tavLst>
                                    </p:anim>
                                    <p:anim calcmode="lin" valueType="num">
                                      <p:cBhvr>
                                        <p:cTn id="28" dur="3000" fill="hold"/>
                                        <p:tgtEl>
                                          <p:spTgt spid="7"/>
                                        </p:tgtEl>
                                        <p:attrNameLst>
                                          <p:attrName>ppt_h</p:attrName>
                                        </p:attrNameLst>
                                      </p:cBhvr>
                                      <p:tavLst>
                                        <p:tav tm="0">
                                          <p:val>
                                            <p:fltVal val="0"/>
                                          </p:val>
                                        </p:tav>
                                        <p:tav tm="100000">
                                          <p:val>
                                            <p:strVal val="#ppt_h"/>
                                          </p:val>
                                        </p:tav>
                                      </p:tavLst>
                                    </p:anim>
                                    <p:animEffect transition="in" filter="fade">
                                      <p:cBhvr>
                                        <p:cTn id="2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P spid="17"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1295400" y="5257800"/>
            <a:ext cx="6324600" cy="533400"/>
          </a:xfrm>
          <a:prstGeom prst="roundRect">
            <a:avLst>
              <a:gd name="adj" fmla="val 16667"/>
            </a:avLst>
          </a:prstGeom>
          <a:noFill/>
          <a:ln w="50800">
            <a:noFill/>
            <a:round/>
            <a:headEnd/>
            <a:tailEnd/>
          </a:ln>
          <a:effectLst/>
        </p:spPr>
        <p:txBody>
          <a:bodyPr wrap="none" anchor="ctr"/>
          <a:lstStyle/>
          <a:p>
            <a:pPr algn="ctr"/>
            <a:endParaRPr lang="en-US" sz="4000" dirty="0">
              <a:latin typeface="Times New Roman" pitchFamily="18" charset="0"/>
              <a:cs typeface="Times New Roman" pitchFamily="18" charset="0"/>
            </a:endParaRPr>
          </a:p>
          <a:p>
            <a:pPr algn="ctr"/>
            <a:endParaRPr lang="en-US" sz="3200" dirty="0">
              <a:latin typeface="Times New Roman" pitchFamily="18" charset="0"/>
              <a:cs typeface="Times New Roman" pitchFamily="18" charset="0"/>
            </a:endParaRPr>
          </a:p>
        </p:txBody>
      </p:sp>
      <p:pic>
        <p:nvPicPr>
          <p:cNvPr id="5" name="Picture 4" descr="7344788-800x450.jpg"/>
          <p:cNvPicPr>
            <a:picLocks noChangeAspect="1"/>
          </p:cNvPicPr>
          <p:nvPr/>
        </p:nvPicPr>
        <p:blipFill>
          <a:blip r:embed="rId2"/>
          <a:srcRect l="3333" r="11667"/>
          <a:stretch>
            <a:fillRect/>
          </a:stretch>
        </p:blipFill>
        <p:spPr>
          <a:xfrm>
            <a:off x="381000" y="914400"/>
            <a:ext cx="4034870" cy="2670134"/>
          </a:xfrm>
          <a:prstGeom prst="roundRect">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5" descr="pohela-boishakh-1419.png"/>
          <p:cNvPicPr>
            <a:picLocks noChangeAspect="1"/>
          </p:cNvPicPr>
          <p:nvPr/>
        </p:nvPicPr>
        <p:blipFill>
          <a:blip r:embed="rId3"/>
          <a:srcRect t="3122"/>
          <a:stretch>
            <a:fillRect/>
          </a:stretch>
        </p:blipFill>
        <p:spPr>
          <a:xfrm>
            <a:off x="4953000" y="914400"/>
            <a:ext cx="3664932" cy="2664318"/>
          </a:xfrm>
          <a:prstGeom prst="roundRect">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TextBox 6"/>
          <p:cNvSpPr txBox="1"/>
          <p:nvPr/>
        </p:nvSpPr>
        <p:spPr>
          <a:xfrm>
            <a:off x="616430" y="4267200"/>
            <a:ext cx="7911140"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When do we enjoy this kinds of food ?</a:t>
            </a:r>
          </a:p>
        </p:txBody>
      </p:sp>
      <p:sp>
        <p:nvSpPr>
          <p:cNvPr id="8" name="TextBox 2"/>
          <p:cNvSpPr txBox="1">
            <a:spLocks noChangeArrowheads="1"/>
          </p:cNvSpPr>
          <p:nvPr/>
        </p:nvSpPr>
        <p:spPr bwMode="auto">
          <a:xfrm>
            <a:off x="1749787" y="5334000"/>
            <a:ext cx="5644426" cy="769441"/>
          </a:xfrm>
          <a:prstGeom prst="rect">
            <a:avLst/>
          </a:prstGeom>
          <a:noFill/>
          <a:ln w="57150">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6600FF"/>
                </a:solidFill>
                <a:effectLst>
                  <a:outerShdw blurRad="50800" dist="39000" dir="5460000" algn="tl">
                    <a:srgbClr val="000000">
                      <a:alpha val="38000"/>
                    </a:srgbClr>
                  </a:outerShdw>
                </a:effectLst>
                <a:latin typeface="Times New Roman" pitchFamily="18" charset="0"/>
                <a:cs typeface="Times New Roman" pitchFamily="18" charset="0"/>
              </a:rPr>
              <a:t>PAHELA BOISHAKH</a:t>
            </a:r>
            <a:endParaRPr lang="en-US" sz="4400" b="1" dirty="0">
              <a:ln w="11430"/>
              <a:solidFill>
                <a:srgbClr val="66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3000" fill="hold"/>
                                        <p:tgtEl>
                                          <p:spTgt spid="8"/>
                                        </p:tgtEl>
                                        <p:attrNameLst>
                                          <p:attrName>ppt_w</p:attrName>
                                        </p:attrNameLst>
                                      </p:cBhvr>
                                      <p:tavLst>
                                        <p:tav tm="0">
                                          <p:val>
                                            <p:fltVal val="0"/>
                                          </p:val>
                                        </p:tav>
                                        <p:tav tm="100000">
                                          <p:val>
                                            <p:strVal val="#ppt_w"/>
                                          </p:val>
                                        </p:tav>
                                      </p:tavLst>
                                    </p:anim>
                                    <p:anim calcmode="lin" valueType="num">
                                      <p:cBhvr>
                                        <p:cTn id="25" dur="3000" fill="hold"/>
                                        <p:tgtEl>
                                          <p:spTgt spid="8"/>
                                        </p:tgtEl>
                                        <p:attrNameLst>
                                          <p:attrName>ppt_h</p:attrName>
                                        </p:attrNameLst>
                                      </p:cBhvr>
                                      <p:tavLst>
                                        <p:tav tm="0">
                                          <p:val>
                                            <p:fltVal val="0"/>
                                          </p:val>
                                        </p:tav>
                                        <p:tav tm="100000">
                                          <p:val>
                                            <p:strVal val="#ppt_h"/>
                                          </p:val>
                                        </p:tav>
                                      </p:tavLst>
                                    </p:anim>
                                    <p:animEffect transition="in" filter="fade">
                                      <p:cBhvr>
                                        <p:cTn id="26"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1" name="Picture 1" descr="C:\Users\Ronju\Desktop\4_66040.jpg"/>
          <p:cNvPicPr>
            <a:picLocks noChangeAspect="1" noChangeArrowheads="1"/>
          </p:cNvPicPr>
          <p:nvPr/>
        </p:nvPicPr>
        <p:blipFill>
          <a:blip r:embed="rId3"/>
          <a:srcRect t="5537"/>
          <a:stretch>
            <a:fillRect/>
          </a:stretch>
        </p:blipFill>
        <p:spPr bwMode="auto">
          <a:xfrm>
            <a:off x="1828800" y="1295400"/>
            <a:ext cx="5334000" cy="3932618"/>
          </a:xfrm>
          <a:prstGeom prst="roundRect">
            <a:avLst/>
          </a:prstGeom>
          <a:no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TextBox 2"/>
          <p:cNvSpPr txBox="1">
            <a:spLocks noChangeArrowheads="1"/>
          </p:cNvSpPr>
          <p:nvPr/>
        </p:nvSpPr>
        <p:spPr bwMode="auto">
          <a:xfrm rot="19564903">
            <a:off x="1715635" y="2804756"/>
            <a:ext cx="5644426" cy="769441"/>
          </a:xfrm>
          <a:prstGeom prst="rect">
            <a:avLst/>
          </a:prstGeom>
          <a:noFill/>
          <a:ln w="57150">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6600FF"/>
                </a:solidFill>
                <a:effectLst>
                  <a:outerShdw blurRad="50800" dist="39000" dir="5460000" algn="tl">
                    <a:srgbClr val="000000">
                      <a:alpha val="38000"/>
                    </a:srgbClr>
                  </a:outerShdw>
                </a:effectLst>
                <a:latin typeface="Times New Roman" pitchFamily="18" charset="0"/>
                <a:cs typeface="Times New Roman" pitchFamily="18" charset="0"/>
              </a:rPr>
              <a:t>PAHELA BOISHAKH</a:t>
            </a:r>
            <a:endParaRPr lang="en-US" sz="4400" b="1" dirty="0">
              <a:ln w="11430"/>
              <a:solidFill>
                <a:srgbClr val="66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2756684" y="304800"/>
            <a:ext cx="3700229" cy="646986"/>
          </a:xfrm>
          <a:prstGeom prst="roundRect">
            <a:avLst/>
          </a:prstGeom>
          <a:solidFill>
            <a:srgbClr val="66FFFF"/>
          </a:soli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Lesson Declaration</a:t>
            </a:r>
            <a:endParaRPr lang="en-US" sz="3200" b="1" spc="50" dirty="0">
              <a:ln w="11430"/>
              <a:solidFill>
                <a:srgbClr val="FF0000"/>
              </a:solidFill>
              <a:effectLst>
                <a:outerShdw blurRad="76200" dist="50800" dir="5400000" algn="tl" rotWithShape="0">
                  <a:srgbClr val="000000">
                    <a:alpha val="65000"/>
                  </a:srgbClr>
                </a:outerShdw>
              </a:effectLst>
            </a:endParaRPr>
          </a:p>
        </p:txBody>
      </p:sp>
      <p:sp>
        <p:nvSpPr>
          <p:cNvPr id="7" name="Rectangle 6"/>
          <p:cNvSpPr/>
          <p:nvPr/>
        </p:nvSpPr>
        <p:spPr>
          <a:xfrm rot="20570535">
            <a:off x="1184768" y="5357465"/>
            <a:ext cx="3631341" cy="830997"/>
          </a:xfrm>
          <a:prstGeom prst="rect">
            <a:avLst/>
          </a:prstGeom>
          <a:noFill/>
          <a:scene3d>
            <a:camera prst="perspectiveHeroicExtremeRightFacing"/>
            <a:lightRig rig="threePt" dir="t"/>
          </a:scene3d>
          <a:sp3d>
            <a:bevelT prst="relaxedInset"/>
          </a:sp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4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Unit-3</a:t>
            </a:r>
            <a:endParaRPr lang="en-US" sz="4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8" name="Rectangle 7"/>
          <p:cNvSpPr/>
          <p:nvPr/>
        </p:nvSpPr>
        <p:spPr>
          <a:xfrm>
            <a:off x="4267200" y="5602327"/>
            <a:ext cx="3352800" cy="923330"/>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r>
              <a:rPr lang="en-US" sz="5400" b="1" dirty="0" smtClean="0">
                <a:ln/>
                <a:solidFill>
                  <a:srgbClr val="00B050"/>
                </a:solidFill>
                <a:latin typeface="Times New Roman" pitchFamily="18" charset="0"/>
                <a:cs typeface="Times New Roman" pitchFamily="18" charset="0"/>
              </a:rPr>
              <a:t>Lesson : 6</a:t>
            </a:r>
            <a:endParaRPr lang="en-US" sz="5400" b="1" dirty="0">
              <a:ln/>
              <a:solidFill>
                <a:srgbClr val="00B050"/>
              </a:solidFill>
              <a:latin typeface="Times New Roman" pitchFamily="18" charset="0"/>
              <a:cs typeface="Times New Roman"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61441"/>
                                        </p:tgtEl>
                                        <p:attrNameLst>
                                          <p:attrName>style.visibility</p:attrName>
                                        </p:attrNameLst>
                                      </p:cBhvr>
                                      <p:to>
                                        <p:strVal val="visible"/>
                                      </p:to>
                                    </p:set>
                                    <p:animEffect transition="in" filter="wedge">
                                      <p:cBhvr>
                                        <p:cTn id="25" dur="2000"/>
                                        <p:tgtEl>
                                          <p:spTgt spid="6144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3000" fill="hold"/>
                                        <p:tgtEl>
                                          <p:spTgt spid="2"/>
                                        </p:tgtEl>
                                        <p:attrNameLst>
                                          <p:attrName>ppt_w</p:attrName>
                                        </p:attrNameLst>
                                      </p:cBhvr>
                                      <p:tavLst>
                                        <p:tav tm="0">
                                          <p:val>
                                            <p:fltVal val="0"/>
                                          </p:val>
                                        </p:tav>
                                        <p:tav tm="100000">
                                          <p:val>
                                            <p:strVal val="#ppt_w"/>
                                          </p:val>
                                        </p:tav>
                                      </p:tavLst>
                                    </p:anim>
                                    <p:anim calcmode="lin" valueType="num">
                                      <p:cBhvr>
                                        <p:cTn id="31" dur="3000" fill="hold"/>
                                        <p:tgtEl>
                                          <p:spTgt spid="2"/>
                                        </p:tgtEl>
                                        <p:attrNameLst>
                                          <p:attrName>ppt_h</p:attrName>
                                        </p:attrNameLst>
                                      </p:cBhvr>
                                      <p:tavLst>
                                        <p:tav tm="0">
                                          <p:val>
                                            <p:fltVal val="0"/>
                                          </p:val>
                                        </p:tav>
                                        <p:tav tm="100000">
                                          <p:val>
                                            <p:strVal val="#ppt_h"/>
                                          </p:val>
                                        </p:tav>
                                      </p:tavLst>
                                    </p:anim>
                                    <p:animEffect transition="in" filter="fade">
                                      <p:cBhvr>
                                        <p:cTn id="32" dur="3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870">
                                          <p:stCondLst>
                                            <p:cond delay="0"/>
                                          </p:stCondLst>
                                        </p:cTn>
                                        <p:tgtEl>
                                          <p:spTgt spid="7"/>
                                        </p:tgtEl>
                                      </p:cBhvr>
                                    </p:animEffect>
                                    <p:anim calcmode="lin" valueType="num">
                                      <p:cBhvr>
                                        <p:cTn id="38" dur="273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99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996" tmFilter="0, 0; 0.125,0.2665; 0.25,0.4; 0.375,0.465; 0.5,0.5;  0.625,0.535; 0.75,0.6; 0.875,0.7335; 1,1">
                                          <p:stCondLst>
                                            <p:cond delay="996"/>
                                          </p:stCondLst>
                                        </p:cTn>
                                        <p:tgtEl>
                                          <p:spTgt spid="7"/>
                                        </p:tgtEl>
                                        <p:attrNameLst>
                                          <p:attrName>ppt_y</p:attrName>
                                        </p:attrNameLst>
                                      </p:cBhvr>
                                      <p:tavLst>
                                        <p:tav tm="0" fmla="#ppt_y-sin(pi*$)/9">
                                          <p:val>
                                            <p:fltVal val="0"/>
                                          </p:val>
                                        </p:tav>
                                        <p:tav tm="100000">
                                          <p:val>
                                            <p:fltVal val="1"/>
                                          </p:val>
                                        </p:tav>
                                      </p:tavLst>
                                    </p:anim>
                                    <p:anim calcmode="lin" valueType="num">
                                      <p:cBhvr>
                                        <p:cTn id="41" dur="498" tmFilter="0, 0; 0.125,0.2665; 0.25,0.4; 0.375,0.465; 0.5,0.5;  0.625,0.535; 0.75,0.6; 0.875,0.7335; 1,1">
                                          <p:stCondLst>
                                            <p:cond delay="1986"/>
                                          </p:stCondLst>
                                        </p:cTn>
                                        <p:tgtEl>
                                          <p:spTgt spid="7"/>
                                        </p:tgtEl>
                                        <p:attrNameLst>
                                          <p:attrName>ppt_y</p:attrName>
                                        </p:attrNameLst>
                                      </p:cBhvr>
                                      <p:tavLst>
                                        <p:tav tm="0" fmla="#ppt_y-sin(pi*$)/27">
                                          <p:val>
                                            <p:fltVal val="0"/>
                                          </p:val>
                                        </p:tav>
                                        <p:tav tm="100000">
                                          <p:val>
                                            <p:fltVal val="1"/>
                                          </p:val>
                                        </p:tav>
                                      </p:tavLst>
                                    </p:anim>
                                    <p:anim calcmode="lin" valueType="num">
                                      <p:cBhvr>
                                        <p:cTn id="42" dur="246" tmFilter="0, 0; 0.125,0.2665; 0.25,0.4; 0.375,0.465; 0.5,0.5;  0.625,0.535; 0.75,0.6; 0.875,0.7335; 1,1">
                                          <p:stCondLst>
                                            <p:cond delay="2484"/>
                                          </p:stCondLst>
                                        </p:cTn>
                                        <p:tgtEl>
                                          <p:spTgt spid="7"/>
                                        </p:tgtEl>
                                        <p:attrNameLst>
                                          <p:attrName>ppt_y</p:attrName>
                                        </p:attrNameLst>
                                      </p:cBhvr>
                                      <p:tavLst>
                                        <p:tav tm="0" fmla="#ppt_y-sin(pi*$)/81">
                                          <p:val>
                                            <p:fltVal val="0"/>
                                          </p:val>
                                        </p:tav>
                                        <p:tav tm="100000">
                                          <p:val>
                                            <p:fltVal val="1"/>
                                          </p:val>
                                        </p:tav>
                                      </p:tavLst>
                                    </p:anim>
                                    <p:animScale>
                                      <p:cBhvr>
                                        <p:cTn id="43" dur="39">
                                          <p:stCondLst>
                                            <p:cond delay="975"/>
                                          </p:stCondLst>
                                        </p:cTn>
                                        <p:tgtEl>
                                          <p:spTgt spid="7"/>
                                        </p:tgtEl>
                                      </p:cBhvr>
                                      <p:to x="100000" y="60000"/>
                                    </p:animScale>
                                    <p:animScale>
                                      <p:cBhvr>
                                        <p:cTn id="44" dur="249" decel="50000">
                                          <p:stCondLst>
                                            <p:cond delay="1014"/>
                                          </p:stCondLst>
                                        </p:cTn>
                                        <p:tgtEl>
                                          <p:spTgt spid="7"/>
                                        </p:tgtEl>
                                      </p:cBhvr>
                                      <p:to x="100000" y="100000"/>
                                    </p:animScale>
                                    <p:animScale>
                                      <p:cBhvr>
                                        <p:cTn id="45" dur="39">
                                          <p:stCondLst>
                                            <p:cond delay="1968"/>
                                          </p:stCondLst>
                                        </p:cTn>
                                        <p:tgtEl>
                                          <p:spTgt spid="7"/>
                                        </p:tgtEl>
                                      </p:cBhvr>
                                      <p:to x="100000" y="80000"/>
                                    </p:animScale>
                                    <p:animScale>
                                      <p:cBhvr>
                                        <p:cTn id="46" dur="249" decel="50000">
                                          <p:stCondLst>
                                            <p:cond delay="2007"/>
                                          </p:stCondLst>
                                        </p:cTn>
                                        <p:tgtEl>
                                          <p:spTgt spid="7"/>
                                        </p:tgtEl>
                                      </p:cBhvr>
                                      <p:to x="100000" y="100000"/>
                                    </p:animScale>
                                    <p:animScale>
                                      <p:cBhvr>
                                        <p:cTn id="47" dur="39">
                                          <p:stCondLst>
                                            <p:cond delay="2463"/>
                                          </p:stCondLst>
                                        </p:cTn>
                                        <p:tgtEl>
                                          <p:spTgt spid="7"/>
                                        </p:tgtEl>
                                      </p:cBhvr>
                                      <p:to x="100000" y="90000"/>
                                    </p:animScale>
                                    <p:animScale>
                                      <p:cBhvr>
                                        <p:cTn id="48" dur="249" decel="50000">
                                          <p:stCondLst>
                                            <p:cond delay="2502"/>
                                          </p:stCondLst>
                                        </p:cTn>
                                        <p:tgtEl>
                                          <p:spTgt spid="7"/>
                                        </p:tgtEl>
                                      </p:cBhvr>
                                      <p:to x="100000" y="100000"/>
                                    </p:animScale>
                                    <p:animScale>
                                      <p:cBhvr>
                                        <p:cTn id="49" dur="39">
                                          <p:stCondLst>
                                            <p:cond delay="2712"/>
                                          </p:stCondLst>
                                        </p:cTn>
                                        <p:tgtEl>
                                          <p:spTgt spid="7"/>
                                        </p:tgtEl>
                                      </p:cBhvr>
                                      <p:to x="100000" y="95000"/>
                                    </p:animScale>
                                    <p:animScale>
                                      <p:cBhvr>
                                        <p:cTn id="50" dur="249" decel="50000">
                                          <p:stCondLst>
                                            <p:cond delay="2751"/>
                                          </p:stCondLst>
                                        </p:cTn>
                                        <p:tgtEl>
                                          <p:spTgt spid="7"/>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870">
                                          <p:stCondLst>
                                            <p:cond delay="0"/>
                                          </p:stCondLst>
                                        </p:cTn>
                                        <p:tgtEl>
                                          <p:spTgt spid="8"/>
                                        </p:tgtEl>
                                      </p:cBhvr>
                                    </p:animEffect>
                                    <p:anim calcmode="lin" valueType="num">
                                      <p:cBhvr>
                                        <p:cTn id="56" dur="2733"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99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996" tmFilter="0, 0; 0.125,0.2665; 0.25,0.4; 0.375,0.465; 0.5,0.5;  0.625,0.535; 0.75,0.6; 0.875,0.7335; 1,1">
                                          <p:stCondLst>
                                            <p:cond delay="996"/>
                                          </p:stCondLst>
                                        </p:cTn>
                                        <p:tgtEl>
                                          <p:spTgt spid="8"/>
                                        </p:tgtEl>
                                        <p:attrNameLst>
                                          <p:attrName>ppt_y</p:attrName>
                                        </p:attrNameLst>
                                      </p:cBhvr>
                                      <p:tavLst>
                                        <p:tav tm="0" fmla="#ppt_y-sin(pi*$)/9">
                                          <p:val>
                                            <p:fltVal val="0"/>
                                          </p:val>
                                        </p:tav>
                                        <p:tav tm="100000">
                                          <p:val>
                                            <p:fltVal val="1"/>
                                          </p:val>
                                        </p:tav>
                                      </p:tavLst>
                                    </p:anim>
                                    <p:anim calcmode="lin" valueType="num">
                                      <p:cBhvr>
                                        <p:cTn id="59" dur="498" tmFilter="0, 0; 0.125,0.2665; 0.25,0.4; 0.375,0.465; 0.5,0.5;  0.625,0.535; 0.75,0.6; 0.875,0.7335; 1,1">
                                          <p:stCondLst>
                                            <p:cond delay="1986"/>
                                          </p:stCondLst>
                                        </p:cTn>
                                        <p:tgtEl>
                                          <p:spTgt spid="8"/>
                                        </p:tgtEl>
                                        <p:attrNameLst>
                                          <p:attrName>ppt_y</p:attrName>
                                        </p:attrNameLst>
                                      </p:cBhvr>
                                      <p:tavLst>
                                        <p:tav tm="0" fmla="#ppt_y-sin(pi*$)/27">
                                          <p:val>
                                            <p:fltVal val="0"/>
                                          </p:val>
                                        </p:tav>
                                        <p:tav tm="100000">
                                          <p:val>
                                            <p:fltVal val="1"/>
                                          </p:val>
                                        </p:tav>
                                      </p:tavLst>
                                    </p:anim>
                                    <p:anim calcmode="lin" valueType="num">
                                      <p:cBhvr>
                                        <p:cTn id="60" dur="246" tmFilter="0, 0; 0.125,0.2665; 0.25,0.4; 0.375,0.465; 0.5,0.5;  0.625,0.535; 0.75,0.6; 0.875,0.7335; 1,1">
                                          <p:stCondLst>
                                            <p:cond delay="2484"/>
                                          </p:stCondLst>
                                        </p:cTn>
                                        <p:tgtEl>
                                          <p:spTgt spid="8"/>
                                        </p:tgtEl>
                                        <p:attrNameLst>
                                          <p:attrName>ppt_y</p:attrName>
                                        </p:attrNameLst>
                                      </p:cBhvr>
                                      <p:tavLst>
                                        <p:tav tm="0" fmla="#ppt_y-sin(pi*$)/81">
                                          <p:val>
                                            <p:fltVal val="0"/>
                                          </p:val>
                                        </p:tav>
                                        <p:tav tm="100000">
                                          <p:val>
                                            <p:fltVal val="1"/>
                                          </p:val>
                                        </p:tav>
                                      </p:tavLst>
                                    </p:anim>
                                    <p:animScale>
                                      <p:cBhvr>
                                        <p:cTn id="61" dur="39">
                                          <p:stCondLst>
                                            <p:cond delay="975"/>
                                          </p:stCondLst>
                                        </p:cTn>
                                        <p:tgtEl>
                                          <p:spTgt spid="8"/>
                                        </p:tgtEl>
                                      </p:cBhvr>
                                      <p:to x="100000" y="60000"/>
                                    </p:animScale>
                                    <p:animScale>
                                      <p:cBhvr>
                                        <p:cTn id="62" dur="249" decel="50000">
                                          <p:stCondLst>
                                            <p:cond delay="1014"/>
                                          </p:stCondLst>
                                        </p:cTn>
                                        <p:tgtEl>
                                          <p:spTgt spid="8"/>
                                        </p:tgtEl>
                                      </p:cBhvr>
                                      <p:to x="100000" y="100000"/>
                                    </p:animScale>
                                    <p:animScale>
                                      <p:cBhvr>
                                        <p:cTn id="63" dur="39">
                                          <p:stCondLst>
                                            <p:cond delay="1968"/>
                                          </p:stCondLst>
                                        </p:cTn>
                                        <p:tgtEl>
                                          <p:spTgt spid="8"/>
                                        </p:tgtEl>
                                      </p:cBhvr>
                                      <p:to x="100000" y="80000"/>
                                    </p:animScale>
                                    <p:animScale>
                                      <p:cBhvr>
                                        <p:cTn id="64" dur="249" decel="50000">
                                          <p:stCondLst>
                                            <p:cond delay="2007"/>
                                          </p:stCondLst>
                                        </p:cTn>
                                        <p:tgtEl>
                                          <p:spTgt spid="8"/>
                                        </p:tgtEl>
                                      </p:cBhvr>
                                      <p:to x="100000" y="100000"/>
                                    </p:animScale>
                                    <p:animScale>
                                      <p:cBhvr>
                                        <p:cTn id="65" dur="39">
                                          <p:stCondLst>
                                            <p:cond delay="2463"/>
                                          </p:stCondLst>
                                        </p:cTn>
                                        <p:tgtEl>
                                          <p:spTgt spid="8"/>
                                        </p:tgtEl>
                                      </p:cBhvr>
                                      <p:to x="100000" y="90000"/>
                                    </p:animScale>
                                    <p:animScale>
                                      <p:cBhvr>
                                        <p:cTn id="66" dur="249" decel="50000">
                                          <p:stCondLst>
                                            <p:cond delay="2502"/>
                                          </p:stCondLst>
                                        </p:cTn>
                                        <p:tgtEl>
                                          <p:spTgt spid="8"/>
                                        </p:tgtEl>
                                      </p:cBhvr>
                                      <p:to x="100000" y="100000"/>
                                    </p:animScale>
                                    <p:animScale>
                                      <p:cBhvr>
                                        <p:cTn id="67" dur="39">
                                          <p:stCondLst>
                                            <p:cond delay="2712"/>
                                          </p:stCondLst>
                                        </p:cTn>
                                        <p:tgtEl>
                                          <p:spTgt spid="8"/>
                                        </p:tgtEl>
                                      </p:cBhvr>
                                      <p:to x="100000" y="95000"/>
                                    </p:animScale>
                                    <p:animScale>
                                      <p:cBhvr>
                                        <p:cTn id="68" dur="249" decel="50000">
                                          <p:stCondLst>
                                            <p:cond delay="2751"/>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62000" y="1795463"/>
            <a:ext cx="7123112" cy="510778"/>
          </a:xfrm>
          <a:prstGeom prst="roundRect">
            <a:avLst/>
          </a:prstGeom>
          <a:blipFill>
            <a:blip r:embed="rId3"/>
            <a:tile tx="0" ty="0" sx="100000" sy="100000" flip="none" algn="tl"/>
          </a:blip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400" b="1" dirty="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After completing this lesson students will be able </a:t>
            </a:r>
            <a:r>
              <a:rPr lang="en-US" sz="2400" b="1"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to-</a:t>
            </a:r>
            <a:endParaRPr lang="en-US" sz="3200" b="1" dirty="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Rounded Rectangle 8"/>
          <p:cNvSpPr/>
          <p:nvPr/>
        </p:nvSpPr>
        <p:spPr>
          <a:xfrm>
            <a:off x="1295400" y="609600"/>
            <a:ext cx="5410200" cy="609600"/>
          </a:xfrm>
          <a:prstGeom prst="roundRect">
            <a:avLst/>
          </a:prstGeom>
          <a:solidFill>
            <a:schemeClr val="bg2">
              <a:lumMod val="75000"/>
            </a:schemeClr>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LEARNING  </a:t>
            </a:r>
            <a:r>
              <a:rPr lang="en-US" sz="32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OUTCOMES</a:t>
            </a:r>
          </a:p>
        </p:txBody>
      </p:sp>
      <p:sp>
        <p:nvSpPr>
          <p:cNvPr id="7" name="TextBox 6"/>
          <p:cNvSpPr txBox="1">
            <a:spLocks noChangeArrowheads="1"/>
          </p:cNvSpPr>
          <p:nvPr/>
        </p:nvSpPr>
        <p:spPr bwMode="auto">
          <a:xfrm>
            <a:off x="762000" y="2514600"/>
            <a:ext cx="2362200" cy="510778"/>
          </a:xfrm>
          <a:prstGeom prst="roundRect">
            <a:avLst/>
          </a:prstGeom>
          <a:blipFill>
            <a:blip r:embed="rId3"/>
            <a:tile tx="0" ty="0" sx="100000" sy="100000" flip="none" algn="tl"/>
          </a:blip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342900" indent="-342900"/>
            <a:r>
              <a:rPr lang="en-US" sz="2400" b="1"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1. read the text.</a:t>
            </a:r>
            <a:endParaRPr lang="en-US" sz="2400" b="1" dirty="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8" name="TextBox 7"/>
          <p:cNvSpPr txBox="1">
            <a:spLocks noChangeArrowheads="1"/>
          </p:cNvSpPr>
          <p:nvPr/>
        </p:nvSpPr>
        <p:spPr bwMode="auto">
          <a:xfrm>
            <a:off x="762000" y="3946513"/>
            <a:ext cx="6781800" cy="919401"/>
          </a:xfrm>
          <a:prstGeom prst="roundRect">
            <a:avLst/>
          </a:prstGeom>
          <a:blipFill>
            <a:blip r:embed="rId3"/>
            <a:tile tx="0" ty="0" sx="100000" sy="100000" flip="none" algn="tl"/>
          </a:blip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342900" indent="-342900"/>
            <a:r>
              <a:rPr lang="en-US" sz="2400" b="1"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3. ask and answer questions and give opinions in a logical sequence.</a:t>
            </a:r>
            <a:endParaRPr lang="en-US" sz="2400" b="1" dirty="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0" name="TextBox 9"/>
          <p:cNvSpPr txBox="1">
            <a:spLocks noChangeArrowheads="1"/>
          </p:cNvSpPr>
          <p:nvPr/>
        </p:nvSpPr>
        <p:spPr bwMode="auto">
          <a:xfrm>
            <a:off x="762000" y="5095364"/>
            <a:ext cx="6400800" cy="510778"/>
          </a:xfrm>
          <a:prstGeom prst="roundRect">
            <a:avLst/>
          </a:prstGeom>
          <a:blipFill>
            <a:blip r:embed="rId3"/>
            <a:tile tx="0" ty="0" sx="100000" sy="100000" flip="none" algn="tl"/>
          </a:blip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342900" indent="-342900"/>
            <a:r>
              <a:rPr lang="en-US" sz="2400" b="1"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4. write and compare among different festivals.</a:t>
            </a:r>
            <a:endParaRPr lang="en-US" sz="2400" b="1" dirty="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2" name="TextBox 11"/>
          <p:cNvSpPr txBox="1">
            <a:spLocks noChangeArrowheads="1"/>
          </p:cNvSpPr>
          <p:nvPr/>
        </p:nvSpPr>
        <p:spPr bwMode="auto">
          <a:xfrm>
            <a:off x="762000" y="3223022"/>
            <a:ext cx="4114800" cy="510778"/>
          </a:xfrm>
          <a:prstGeom prst="roundRect">
            <a:avLst/>
          </a:prstGeom>
          <a:blipFill>
            <a:blip r:embed="rId3"/>
            <a:tile tx="0" ty="0" sx="100000" sy="100000" flip="none" algn="tl"/>
          </a:blip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342900" indent="-342900"/>
            <a:r>
              <a:rPr lang="en-US" sz="2400" b="1"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2. tell about </a:t>
            </a:r>
            <a:r>
              <a:rPr lang="en-US" sz="2400" b="1" dirty="0" err="1"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pahela</a:t>
            </a:r>
            <a:r>
              <a:rPr lang="en-US" sz="2400" b="1"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boishakh</a:t>
            </a:r>
            <a:r>
              <a:rPr lang="en-US" sz="2400" b="1"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a:t>
            </a:r>
            <a:endParaRPr lang="en-US" sz="2400" b="1" dirty="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ppt_x"/>
                                          </p:val>
                                        </p:tav>
                                        <p:tav tm="100000">
                                          <p:val>
                                            <p:strVal val="#ppt_x"/>
                                          </p:val>
                                        </p:tav>
                                      </p:tavLst>
                                    </p:anim>
                                    <p:anim calcmode="lin" valueType="num">
                                      <p:cBhvr additive="base">
                                        <p:cTn id="19"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2000" fill="hold"/>
                                        <p:tgtEl>
                                          <p:spTgt spid="12"/>
                                        </p:tgtEl>
                                        <p:attrNameLst>
                                          <p:attrName>ppt_x</p:attrName>
                                        </p:attrNameLst>
                                      </p:cBhvr>
                                      <p:tavLst>
                                        <p:tav tm="0">
                                          <p:val>
                                            <p:strVal val="#ppt_x"/>
                                          </p:val>
                                        </p:tav>
                                        <p:tav tm="100000">
                                          <p:val>
                                            <p:strVal val="#ppt_x"/>
                                          </p:val>
                                        </p:tav>
                                      </p:tavLst>
                                    </p:anim>
                                    <p:anim calcmode="lin" valueType="num">
                                      <p:cBhvr additive="base">
                                        <p:cTn id="25"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2000" fill="hold"/>
                                        <p:tgtEl>
                                          <p:spTgt spid="8"/>
                                        </p:tgtEl>
                                        <p:attrNameLst>
                                          <p:attrName>ppt_x</p:attrName>
                                        </p:attrNameLst>
                                      </p:cBhvr>
                                      <p:tavLst>
                                        <p:tav tm="0">
                                          <p:val>
                                            <p:strVal val="#ppt_x"/>
                                          </p:val>
                                        </p:tav>
                                        <p:tav tm="100000">
                                          <p:val>
                                            <p:strVal val="#ppt_x"/>
                                          </p:val>
                                        </p:tav>
                                      </p:tavLst>
                                    </p:anim>
                                    <p:anim calcmode="lin" valueType="num">
                                      <p:cBhvr additive="base">
                                        <p:cTn id="31"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2000" fill="hold"/>
                                        <p:tgtEl>
                                          <p:spTgt spid="10"/>
                                        </p:tgtEl>
                                        <p:attrNameLst>
                                          <p:attrName>ppt_x</p:attrName>
                                        </p:attrNameLst>
                                      </p:cBhvr>
                                      <p:tavLst>
                                        <p:tav tm="0">
                                          <p:val>
                                            <p:strVal val="#ppt_x"/>
                                          </p:val>
                                        </p:tav>
                                        <p:tav tm="100000">
                                          <p:val>
                                            <p:strVal val="#ppt_x"/>
                                          </p:val>
                                        </p:tav>
                                      </p:tavLst>
                                    </p:anim>
                                    <p:anim calcmode="lin" valueType="num">
                                      <p:cBhvr additive="base">
                                        <p:cTn id="37"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7" grpId="0" animBg="1"/>
      <p:bldP spid="8"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1981200" y="5943600"/>
            <a:ext cx="4724400" cy="631825"/>
          </a:xfrm>
          <a:prstGeom prst="rect">
            <a:avLst/>
          </a:prstGeom>
          <a:solidFill>
            <a:srgbClr val="800080"/>
          </a:solidFill>
          <a:ln w="38100" algn="ctr">
            <a:solidFill>
              <a:schemeClr val="bg1"/>
            </a:solidFill>
            <a:miter lim="800000"/>
            <a:headEnd/>
            <a:tailEnd/>
          </a:ln>
          <a:effectLst>
            <a:outerShdw dist="20000" dir="5400000" rotWithShape="0">
              <a:srgbClr val="000000">
                <a:alpha val="37999"/>
              </a:srgbClr>
            </a:outerShdw>
          </a:effectLst>
        </p:spPr>
        <p:txBody>
          <a:bodyPr/>
          <a:lstStyle/>
          <a:p>
            <a:pPr algn="ctr"/>
            <a:r>
              <a:rPr lang="en-US" sz="3200" b="1">
                <a:solidFill>
                  <a:schemeClr val="bg1"/>
                </a:solidFill>
                <a:latin typeface="Times New Roman" pitchFamily="18" charset="0"/>
                <a:cs typeface="Times New Roman" pitchFamily="18" charset="0"/>
              </a:rPr>
              <a:t>PAHELA    BOISHAKH</a:t>
            </a:r>
          </a:p>
        </p:txBody>
      </p:sp>
      <p:pic>
        <p:nvPicPr>
          <p:cNvPr id="13" name="Picture 12" descr="20_Boishakh_Mongol+Sovajatra_140415_0021.jpg"/>
          <p:cNvPicPr>
            <a:picLocks noChangeAspect="1"/>
          </p:cNvPicPr>
          <p:nvPr/>
        </p:nvPicPr>
        <p:blipFill>
          <a:blip r:embed="rId3" cstate="print"/>
          <a:stretch>
            <a:fillRect/>
          </a:stretch>
        </p:blipFill>
        <p:spPr>
          <a:xfrm>
            <a:off x="381000" y="228600"/>
            <a:ext cx="3725334" cy="2483556"/>
          </a:xfrm>
          <a:prstGeom prst="roundRect">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Picture 14" descr="06.jpg"/>
          <p:cNvPicPr>
            <a:picLocks noChangeAspect="1"/>
          </p:cNvPicPr>
          <p:nvPr/>
        </p:nvPicPr>
        <p:blipFill>
          <a:blip r:embed="rId4"/>
          <a:srcRect l="4347" r="1914"/>
          <a:stretch>
            <a:fillRect/>
          </a:stretch>
        </p:blipFill>
        <p:spPr>
          <a:xfrm>
            <a:off x="381000" y="3048000"/>
            <a:ext cx="3755571" cy="2484798"/>
          </a:xfrm>
          <a:prstGeom prst="roundRect">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6" name="Picture 15" descr="1428250397.jpg"/>
          <p:cNvPicPr>
            <a:picLocks noChangeAspect="1"/>
          </p:cNvPicPr>
          <p:nvPr/>
        </p:nvPicPr>
        <p:blipFill>
          <a:blip r:embed="rId5"/>
          <a:srcRect l="5556" r="1852"/>
          <a:stretch>
            <a:fillRect/>
          </a:stretch>
        </p:blipFill>
        <p:spPr>
          <a:xfrm>
            <a:off x="4724400" y="256866"/>
            <a:ext cx="3928532" cy="2475448"/>
          </a:xfrm>
          <a:prstGeom prst="roundRect">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7" name="Picture 16" descr="4.jpg"/>
          <p:cNvPicPr>
            <a:picLocks noChangeAspect="1"/>
          </p:cNvPicPr>
          <p:nvPr/>
        </p:nvPicPr>
        <p:blipFill>
          <a:blip r:embed="rId6"/>
          <a:srcRect l="6680" t="5755"/>
          <a:stretch>
            <a:fillRect/>
          </a:stretch>
        </p:blipFill>
        <p:spPr>
          <a:xfrm>
            <a:off x="4702629" y="3048000"/>
            <a:ext cx="3953691" cy="2495550"/>
          </a:xfrm>
          <a:prstGeom prst="roundRect">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80">
                                          <p:stCondLst>
                                            <p:cond delay="0"/>
                                          </p:stCondLst>
                                        </p:cTn>
                                        <p:tgtEl>
                                          <p:spTgt spid="16"/>
                                        </p:tgtEl>
                                      </p:cBhvr>
                                    </p:animEffect>
                                    <p:anim calcmode="lin" valueType="num">
                                      <p:cBhvr>
                                        <p:cTn id="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1" dur="26">
                                          <p:stCondLst>
                                            <p:cond delay="650"/>
                                          </p:stCondLst>
                                        </p:cTn>
                                        <p:tgtEl>
                                          <p:spTgt spid="16"/>
                                        </p:tgtEl>
                                      </p:cBhvr>
                                      <p:to x="100000" y="60000"/>
                                    </p:animScale>
                                    <p:animScale>
                                      <p:cBhvr>
                                        <p:cTn id="32" dur="166" decel="50000">
                                          <p:stCondLst>
                                            <p:cond delay="676"/>
                                          </p:stCondLst>
                                        </p:cTn>
                                        <p:tgtEl>
                                          <p:spTgt spid="16"/>
                                        </p:tgtEl>
                                      </p:cBhvr>
                                      <p:to x="100000" y="100000"/>
                                    </p:animScale>
                                    <p:animScale>
                                      <p:cBhvr>
                                        <p:cTn id="33" dur="26">
                                          <p:stCondLst>
                                            <p:cond delay="1312"/>
                                          </p:stCondLst>
                                        </p:cTn>
                                        <p:tgtEl>
                                          <p:spTgt spid="16"/>
                                        </p:tgtEl>
                                      </p:cBhvr>
                                      <p:to x="100000" y="80000"/>
                                    </p:animScale>
                                    <p:animScale>
                                      <p:cBhvr>
                                        <p:cTn id="34" dur="166" decel="50000">
                                          <p:stCondLst>
                                            <p:cond delay="1338"/>
                                          </p:stCondLst>
                                        </p:cTn>
                                        <p:tgtEl>
                                          <p:spTgt spid="16"/>
                                        </p:tgtEl>
                                      </p:cBhvr>
                                      <p:to x="100000" y="100000"/>
                                    </p:animScale>
                                    <p:animScale>
                                      <p:cBhvr>
                                        <p:cTn id="35" dur="26">
                                          <p:stCondLst>
                                            <p:cond delay="1642"/>
                                          </p:stCondLst>
                                        </p:cTn>
                                        <p:tgtEl>
                                          <p:spTgt spid="16"/>
                                        </p:tgtEl>
                                      </p:cBhvr>
                                      <p:to x="100000" y="90000"/>
                                    </p:animScale>
                                    <p:animScale>
                                      <p:cBhvr>
                                        <p:cTn id="36" dur="166" decel="50000">
                                          <p:stCondLst>
                                            <p:cond delay="1668"/>
                                          </p:stCondLst>
                                        </p:cTn>
                                        <p:tgtEl>
                                          <p:spTgt spid="16"/>
                                        </p:tgtEl>
                                      </p:cBhvr>
                                      <p:to x="100000" y="100000"/>
                                    </p:animScale>
                                    <p:animScale>
                                      <p:cBhvr>
                                        <p:cTn id="37" dur="26">
                                          <p:stCondLst>
                                            <p:cond delay="1808"/>
                                          </p:stCondLst>
                                        </p:cTn>
                                        <p:tgtEl>
                                          <p:spTgt spid="16"/>
                                        </p:tgtEl>
                                      </p:cBhvr>
                                      <p:to x="100000" y="95000"/>
                                    </p:animScale>
                                    <p:animScale>
                                      <p:cBhvr>
                                        <p:cTn id="38" dur="166" decel="50000">
                                          <p:stCondLst>
                                            <p:cond delay="1834"/>
                                          </p:stCondLst>
                                        </p:cTn>
                                        <p:tgtEl>
                                          <p:spTgt spid="1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80">
                                          <p:stCondLst>
                                            <p:cond delay="0"/>
                                          </p:stCondLst>
                                        </p:cTn>
                                        <p:tgtEl>
                                          <p:spTgt spid="17"/>
                                        </p:tgtEl>
                                      </p:cBhvr>
                                    </p:animEffect>
                                    <p:anim calcmode="lin" valueType="num">
                                      <p:cBhvr>
                                        <p:cTn id="6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7" dur="26">
                                          <p:stCondLst>
                                            <p:cond delay="650"/>
                                          </p:stCondLst>
                                        </p:cTn>
                                        <p:tgtEl>
                                          <p:spTgt spid="17"/>
                                        </p:tgtEl>
                                      </p:cBhvr>
                                      <p:to x="100000" y="60000"/>
                                    </p:animScale>
                                    <p:animScale>
                                      <p:cBhvr>
                                        <p:cTn id="68" dur="166" decel="50000">
                                          <p:stCondLst>
                                            <p:cond delay="676"/>
                                          </p:stCondLst>
                                        </p:cTn>
                                        <p:tgtEl>
                                          <p:spTgt spid="17"/>
                                        </p:tgtEl>
                                      </p:cBhvr>
                                      <p:to x="100000" y="100000"/>
                                    </p:animScale>
                                    <p:animScale>
                                      <p:cBhvr>
                                        <p:cTn id="69" dur="26">
                                          <p:stCondLst>
                                            <p:cond delay="1312"/>
                                          </p:stCondLst>
                                        </p:cTn>
                                        <p:tgtEl>
                                          <p:spTgt spid="17"/>
                                        </p:tgtEl>
                                      </p:cBhvr>
                                      <p:to x="100000" y="80000"/>
                                    </p:animScale>
                                    <p:animScale>
                                      <p:cBhvr>
                                        <p:cTn id="70" dur="166" decel="50000">
                                          <p:stCondLst>
                                            <p:cond delay="1338"/>
                                          </p:stCondLst>
                                        </p:cTn>
                                        <p:tgtEl>
                                          <p:spTgt spid="17"/>
                                        </p:tgtEl>
                                      </p:cBhvr>
                                      <p:to x="100000" y="100000"/>
                                    </p:animScale>
                                    <p:animScale>
                                      <p:cBhvr>
                                        <p:cTn id="71" dur="26">
                                          <p:stCondLst>
                                            <p:cond delay="1642"/>
                                          </p:stCondLst>
                                        </p:cTn>
                                        <p:tgtEl>
                                          <p:spTgt spid="17"/>
                                        </p:tgtEl>
                                      </p:cBhvr>
                                      <p:to x="100000" y="90000"/>
                                    </p:animScale>
                                    <p:animScale>
                                      <p:cBhvr>
                                        <p:cTn id="72" dur="166" decel="50000">
                                          <p:stCondLst>
                                            <p:cond delay="1668"/>
                                          </p:stCondLst>
                                        </p:cTn>
                                        <p:tgtEl>
                                          <p:spTgt spid="17"/>
                                        </p:tgtEl>
                                      </p:cBhvr>
                                      <p:to x="100000" y="100000"/>
                                    </p:animScale>
                                    <p:animScale>
                                      <p:cBhvr>
                                        <p:cTn id="73" dur="26">
                                          <p:stCondLst>
                                            <p:cond delay="1808"/>
                                          </p:stCondLst>
                                        </p:cTn>
                                        <p:tgtEl>
                                          <p:spTgt spid="17"/>
                                        </p:tgtEl>
                                      </p:cBhvr>
                                      <p:to x="100000" y="95000"/>
                                    </p:animScale>
                                    <p:animScale>
                                      <p:cBhvr>
                                        <p:cTn id="74" dur="166" decel="50000">
                                          <p:stCondLst>
                                            <p:cond delay="1834"/>
                                          </p:stCondLst>
                                        </p:cTn>
                                        <p:tgtEl>
                                          <p:spTgt spid="1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500" fill="hold"/>
                                        <p:tgtEl>
                                          <p:spTgt spid="2"/>
                                        </p:tgtEl>
                                        <p:attrNameLst>
                                          <p:attrName>ppt_x</p:attrName>
                                        </p:attrNameLst>
                                      </p:cBhvr>
                                      <p:tavLst>
                                        <p:tav tm="0">
                                          <p:val>
                                            <p:strVal val="#ppt_x"/>
                                          </p:val>
                                        </p:tav>
                                        <p:tav tm="100000">
                                          <p:val>
                                            <p:strVal val="#ppt_x"/>
                                          </p:val>
                                        </p:tav>
                                      </p:tavLst>
                                    </p:anim>
                                    <p:anim calcmode="lin" valueType="num">
                                      <p:cBhvr additive="base">
                                        <p:cTn id="8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8" name="Picture 5" descr="pb-19"/>
          <p:cNvPicPr>
            <a:picLocks noChangeAspect="1" noChangeArrowheads="1"/>
          </p:cNvPicPr>
          <p:nvPr/>
        </p:nvPicPr>
        <p:blipFill>
          <a:blip r:embed="rId3"/>
          <a:srcRect t="2304"/>
          <a:stretch>
            <a:fillRect/>
          </a:stretch>
        </p:blipFill>
        <p:spPr bwMode="auto">
          <a:xfrm>
            <a:off x="533400" y="457200"/>
            <a:ext cx="3810000" cy="2307771"/>
          </a:xfrm>
          <a:prstGeom prst="roundRect">
            <a:avLst/>
          </a:prstGeom>
          <a:no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6869" name="Picture 9" descr="pb-13"/>
          <p:cNvPicPr>
            <a:picLocks noChangeAspect="1" noChangeArrowheads="1"/>
          </p:cNvPicPr>
          <p:nvPr/>
        </p:nvPicPr>
        <p:blipFill>
          <a:blip r:embed="rId4"/>
          <a:srcRect b="5644"/>
          <a:stretch>
            <a:fillRect/>
          </a:stretch>
        </p:blipFill>
        <p:spPr bwMode="auto">
          <a:xfrm>
            <a:off x="4876800" y="3124200"/>
            <a:ext cx="3733800" cy="2362200"/>
          </a:xfrm>
          <a:prstGeom prst="roundRect">
            <a:avLst/>
          </a:prstGeom>
          <a:no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6870" name="Picture 11" descr="pb-12"/>
          <p:cNvPicPr>
            <a:picLocks noChangeAspect="1" noChangeArrowheads="1"/>
          </p:cNvPicPr>
          <p:nvPr/>
        </p:nvPicPr>
        <p:blipFill>
          <a:blip r:embed="rId5"/>
          <a:srcRect t="2663"/>
          <a:stretch>
            <a:fillRect/>
          </a:stretch>
        </p:blipFill>
        <p:spPr bwMode="auto">
          <a:xfrm>
            <a:off x="533400" y="3113314"/>
            <a:ext cx="3799114" cy="2387374"/>
          </a:xfrm>
          <a:prstGeom prst="roundRect">
            <a:avLst/>
          </a:prstGeom>
          <a:no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6871" name="Picture 13" descr="pb-30"/>
          <p:cNvPicPr>
            <a:picLocks noChangeAspect="1" noChangeArrowheads="1"/>
          </p:cNvPicPr>
          <p:nvPr/>
        </p:nvPicPr>
        <p:blipFill>
          <a:blip r:embed="rId6"/>
          <a:srcRect l="3922"/>
          <a:stretch>
            <a:fillRect/>
          </a:stretch>
        </p:blipFill>
        <p:spPr bwMode="auto">
          <a:xfrm>
            <a:off x="4876800" y="482146"/>
            <a:ext cx="3733800" cy="2282825"/>
          </a:xfrm>
          <a:prstGeom prst="roundRect">
            <a:avLst/>
          </a:prstGeom>
          <a:no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Title 1"/>
          <p:cNvSpPr txBox="1">
            <a:spLocks/>
          </p:cNvSpPr>
          <p:nvPr/>
        </p:nvSpPr>
        <p:spPr bwMode="auto">
          <a:xfrm>
            <a:off x="2133600" y="5867400"/>
            <a:ext cx="4495800" cy="631825"/>
          </a:xfrm>
          <a:prstGeom prst="rect">
            <a:avLst/>
          </a:prstGeom>
          <a:solidFill>
            <a:srgbClr val="800080"/>
          </a:solidFill>
          <a:ln w="38100" algn="ctr">
            <a:solidFill>
              <a:schemeClr val="bg1"/>
            </a:solidFill>
            <a:miter lim="800000"/>
            <a:headEnd/>
            <a:tailEnd/>
          </a:ln>
          <a:effectLst>
            <a:outerShdw dist="20000" dir="5400000" rotWithShape="0">
              <a:srgbClr val="000000">
                <a:alpha val="37999"/>
              </a:srgbClr>
            </a:outerShdw>
          </a:effectLst>
        </p:spPr>
        <p:txBody>
          <a:bodyPr/>
          <a:lstStyle/>
          <a:p>
            <a:pPr algn="ctr"/>
            <a:r>
              <a:rPr lang="en-US" sz="3200" b="1" dirty="0">
                <a:solidFill>
                  <a:schemeClr val="bg1"/>
                </a:solidFill>
                <a:latin typeface="Times New Roman" pitchFamily="18" charset="0"/>
                <a:cs typeface="Times New Roman" pitchFamily="18" charset="0"/>
              </a:rPr>
              <a:t>PAHELA    BOISHAKH</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2000" fill="hold"/>
                                        <p:tgtEl>
                                          <p:spTgt spid="36868"/>
                                        </p:tgtEl>
                                        <p:attrNameLst>
                                          <p:attrName>ppt_w</p:attrName>
                                        </p:attrNameLst>
                                      </p:cBhvr>
                                      <p:tavLst>
                                        <p:tav tm="0">
                                          <p:val>
                                            <p:fltVal val="0"/>
                                          </p:val>
                                        </p:tav>
                                        <p:tav tm="100000">
                                          <p:val>
                                            <p:strVal val="#ppt_w"/>
                                          </p:val>
                                        </p:tav>
                                      </p:tavLst>
                                    </p:anim>
                                    <p:anim calcmode="lin" valueType="num">
                                      <p:cBhvr>
                                        <p:cTn id="8" dur="2000" fill="hold"/>
                                        <p:tgtEl>
                                          <p:spTgt spid="36868"/>
                                        </p:tgtEl>
                                        <p:attrNameLst>
                                          <p:attrName>ppt_h</p:attrName>
                                        </p:attrNameLst>
                                      </p:cBhvr>
                                      <p:tavLst>
                                        <p:tav tm="0">
                                          <p:val>
                                            <p:fltVal val="0"/>
                                          </p:val>
                                        </p:tav>
                                        <p:tav tm="100000">
                                          <p:val>
                                            <p:strVal val="#ppt_h"/>
                                          </p:val>
                                        </p:tav>
                                      </p:tavLst>
                                    </p:anim>
                                    <p:animEffect transition="in" filter="fade">
                                      <p:cBhvr>
                                        <p:cTn id="9" dur="2000"/>
                                        <p:tgtEl>
                                          <p:spTgt spid="36868"/>
                                        </p:tgtEl>
                                      </p:cBhvr>
                                    </p:animEffect>
                                  </p:childTnLst>
                                </p:cTn>
                              </p:par>
                              <p:par>
                                <p:cTn id="10" presetID="53" presetClass="entr" presetSubtype="0" fill="hold" nodeType="withEffect">
                                  <p:stCondLst>
                                    <p:cond delay="0"/>
                                  </p:stCondLst>
                                  <p:childTnLst>
                                    <p:set>
                                      <p:cBhvr>
                                        <p:cTn id="11" dur="1" fill="hold">
                                          <p:stCondLst>
                                            <p:cond delay="0"/>
                                          </p:stCondLst>
                                        </p:cTn>
                                        <p:tgtEl>
                                          <p:spTgt spid="36869"/>
                                        </p:tgtEl>
                                        <p:attrNameLst>
                                          <p:attrName>style.visibility</p:attrName>
                                        </p:attrNameLst>
                                      </p:cBhvr>
                                      <p:to>
                                        <p:strVal val="visible"/>
                                      </p:to>
                                    </p:set>
                                    <p:anim calcmode="lin" valueType="num">
                                      <p:cBhvr>
                                        <p:cTn id="12" dur="2000" fill="hold"/>
                                        <p:tgtEl>
                                          <p:spTgt spid="36869"/>
                                        </p:tgtEl>
                                        <p:attrNameLst>
                                          <p:attrName>ppt_w</p:attrName>
                                        </p:attrNameLst>
                                      </p:cBhvr>
                                      <p:tavLst>
                                        <p:tav tm="0">
                                          <p:val>
                                            <p:fltVal val="0"/>
                                          </p:val>
                                        </p:tav>
                                        <p:tav tm="100000">
                                          <p:val>
                                            <p:strVal val="#ppt_w"/>
                                          </p:val>
                                        </p:tav>
                                      </p:tavLst>
                                    </p:anim>
                                    <p:anim calcmode="lin" valueType="num">
                                      <p:cBhvr>
                                        <p:cTn id="13" dur="2000" fill="hold"/>
                                        <p:tgtEl>
                                          <p:spTgt spid="36869"/>
                                        </p:tgtEl>
                                        <p:attrNameLst>
                                          <p:attrName>ppt_h</p:attrName>
                                        </p:attrNameLst>
                                      </p:cBhvr>
                                      <p:tavLst>
                                        <p:tav tm="0">
                                          <p:val>
                                            <p:fltVal val="0"/>
                                          </p:val>
                                        </p:tav>
                                        <p:tav tm="100000">
                                          <p:val>
                                            <p:strVal val="#ppt_h"/>
                                          </p:val>
                                        </p:tav>
                                      </p:tavLst>
                                    </p:anim>
                                    <p:animEffect transition="in" filter="fade">
                                      <p:cBhvr>
                                        <p:cTn id="14" dur="2000"/>
                                        <p:tgtEl>
                                          <p:spTgt spid="36869"/>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6871"/>
                                        </p:tgtEl>
                                        <p:attrNameLst>
                                          <p:attrName>style.visibility</p:attrName>
                                        </p:attrNameLst>
                                      </p:cBhvr>
                                      <p:to>
                                        <p:strVal val="visible"/>
                                      </p:to>
                                    </p:set>
                                    <p:animEffect transition="in" filter="diamond(in)">
                                      <p:cBhvr>
                                        <p:cTn id="19" dur="2000"/>
                                        <p:tgtEl>
                                          <p:spTgt spid="36871"/>
                                        </p:tgtEl>
                                      </p:cBhvr>
                                    </p:animEffect>
                                  </p:childTnLst>
                                </p:cTn>
                              </p:par>
                              <p:par>
                                <p:cTn id="20" presetID="8" presetClass="entr" presetSubtype="16" fill="hold" nodeType="withEffect">
                                  <p:stCondLst>
                                    <p:cond delay="0"/>
                                  </p:stCondLst>
                                  <p:childTnLst>
                                    <p:set>
                                      <p:cBhvr>
                                        <p:cTn id="21" dur="1" fill="hold">
                                          <p:stCondLst>
                                            <p:cond delay="0"/>
                                          </p:stCondLst>
                                        </p:cTn>
                                        <p:tgtEl>
                                          <p:spTgt spid="36870"/>
                                        </p:tgtEl>
                                        <p:attrNameLst>
                                          <p:attrName>style.visibility</p:attrName>
                                        </p:attrNameLst>
                                      </p:cBhvr>
                                      <p:to>
                                        <p:strVal val="visible"/>
                                      </p:to>
                                    </p:set>
                                    <p:animEffect transition="in" filter="diamond(in)">
                                      <p:cBhvr>
                                        <p:cTn id="22" dur="2000"/>
                                        <p:tgtEl>
                                          <p:spTgt spid="3687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2123</TotalTime>
  <Words>733</Words>
  <Application>Microsoft Office PowerPoint</Application>
  <PresentationFormat>On-screen Show (4:3)</PresentationFormat>
  <Paragraphs>84</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FH</cp:lastModifiedBy>
  <cp:revision>333</cp:revision>
  <dcterms:created xsi:type="dcterms:W3CDTF">2015-03-29T01:14:49Z</dcterms:created>
  <dcterms:modified xsi:type="dcterms:W3CDTF">2019-10-29T16:37:47Z</dcterms:modified>
</cp:coreProperties>
</file>