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57" r:id="rId5"/>
    <p:sldId id="261" r:id="rId6"/>
    <p:sldId id="258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n-B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1BCEAB-22CD-43F0-A593-F4987B1FDE64}" type="datetimeFigureOut">
              <a:rPr lang="bn-BD" smtClean="0"/>
              <a:pPr/>
              <a:t>22-01-40</a:t>
            </a:fld>
            <a:endParaRPr lang="bn-B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n-B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583E1D-B7CB-4C89-BA9F-EE8A8A14CE4A}" type="slidenum">
              <a:rPr lang="bn-BD" smtClean="0"/>
              <a:pPr/>
              <a:t>‹#›</a:t>
            </a:fld>
            <a:endParaRPr lang="bn-B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1644412"/>
            <a:ext cx="6127845" cy="481097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095245" y="381298"/>
            <a:ext cx="7020619" cy="1009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Welcome to my class</a:t>
            </a:r>
            <a:endParaRPr lang="bn-BD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480185"/>
            <a:ext cx="5257800" cy="429577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11480" y="172402"/>
            <a:ext cx="5379720" cy="6393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Thanksall</a:t>
            </a:r>
            <a:r>
              <a:rPr lang="en-US" sz="8800" dirty="0" smtClean="0"/>
              <a:t>.</a:t>
            </a:r>
            <a:r>
              <a:rPr lang="bn-BD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8943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69743" y="1023582"/>
            <a:ext cx="8516203" cy="46675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Presented by-</a:t>
            </a:r>
          </a:p>
          <a:p>
            <a:pPr lvl="1"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Md.Azharul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Islam Khan.</a:t>
            </a:r>
          </a:p>
          <a:p>
            <a:pPr lvl="1"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Assistant teacher.</a:t>
            </a:r>
          </a:p>
          <a:p>
            <a:pPr lvl="1"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Dhala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Govt. Primary School.</a:t>
            </a:r>
          </a:p>
          <a:p>
            <a:pPr lvl="1" algn="ctr"/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Tarail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,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Kishoreganj</a:t>
            </a:r>
            <a:endParaRPr lang="bn-B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513" y="1323833"/>
            <a:ext cx="10358651" cy="327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+mj-lt"/>
                <a:cs typeface="NikoshBAN" panose="02000000000000000000" pitchFamily="2" charset="0"/>
              </a:rPr>
              <a:t>Lesson  </a:t>
            </a:r>
            <a:r>
              <a:rPr lang="en-US" sz="6000" dirty="0" err="1" smtClean="0">
                <a:latin typeface="+mj-lt"/>
                <a:cs typeface="NikoshBAN" panose="02000000000000000000" pitchFamily="2" charset="0"/>
              </a:rPr>
              <a:t>title:Write</a:t>
            </a:r>
            <a:r>
              <a:rPr lang="en-US" sz="6000" dirty="0" smtClean="0">
                <a:latin typeface="+mj-lt"/>
                <a:cs typeface="NikoshBAN" panose="02000000000000000000" pitchFamily="2" charset="0"/>
              </a:rPr>
              <a:t> to me soon.</a:t>
            </a:r>
          </a:p>
          <a:p>
            <a:pPr algn="ctr"/>
            <a:r>
              <a:rPr lang="en-US" sz="6000" dirty="0" smtClean="0">
                <a:latin typeface="+mj-lt"/>
                <a:cs typeface="NikoshBAN" panose="02000000000000000000" pitchFamily="2" charset="0"/>
              </a:rPr>
              <a:t>Unit:8,Lessons:1-2</a:t>
            </a:r>
          </a:p>
          <a:p>
            <a:pPr algn="ctr"/>
            <a:r>
              <a:rPr lang="en-US" sz="6000" dirty="0" smtClean="0">
                <a:latin typeface="+mj-lt"/>
                <a:cs typeface="NikoshBAN" panose="02000000000000000000" pitchFamily="2" charset="0"/>
              </a:rPr>
              <a:t>Lesson </a:t>
            </a:r>
            <a:r>
              <a:rPr lang="en-US" sz="6000" dirty="0" err="1" smtClean="0">
                <a:latin typeface="+mj-lt"/>
                <a:cs typeface="NikoshBAN" panose="02000000000000000000" pitchFamily="2" charset="0"/>
              </a:rPr>
              <a:t>part:A</a:t>
            </a:r>
            <a:endParaRPr lang="bn-BD" sz="6000" dirty="0"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8490" y="-156951"/>
            <a:ext cx="10986448" cy="70149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Learning  </a:t>
            </a:r>
            <a:r>
              <a:rPr lang="en-US" sz="4000" dirty="0" err="1" smtClean="0"/>
              <a:t>Outcomes:At</a:t>
            </a:r>
            <a:r>
              <a:rPr lang="en-US" sz="4000" dirty="0" smtClean="0"/>
              <a:t> the end of the lesson students  will be able to-     </a:t>
            </a:r>
          </a:p>
          <a:p>
            <a:r>
              <a:rPr lang="en-US" sz="4000" dirty="0" smtClean="0"/>
              <a:t>1.Read the passage with correct       pronunciation .</a:t>
            </a:r>
          </a:p>
          <a:p>
            <a:r>
              <a:rPr lang="en-US" sz="4000" dirty="0" smtClean="0"/>
              <a:t>2.Identify  the </a:t>
            </a:r>
            <a:r>
              <a:rPr lang="en-US" sz="4000" dirty="0" err="1" smtClean="0"/>
              <a:t>symtomes</a:t>
            </a:r>
            <a:r>
              <a:rPr lang="en-US" sz="4000" dirty="0" smtClean="0"/>
              <a:t> of  fever and flu.</a:t>
            </a:r>
          </a:p>
          <a:p>
            <a:r>
              <a:rPr lang="en-US" sz="4000" dirty="0" smtClean="0"/>
              <a:t>3.Follow  doctor’s instructions.</a:t>
            </a: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1611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6098" y="259306"/>
            <a:ext cx="11240087" cy="6598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dirty="0" smtClean="0"/>
              <a:t>New words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 </a:t>
            </a:r>
            <a:r>
              <a:rPr lang="en-US" sz="2000" dirty="0" smtClean="0"/>
              <a:t>Throat……     </a:t>
            </a: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Fever……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Flu……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Medicine….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Advice…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Hungry…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Strong….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bn-BD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t="28059" r="23899" b="17907"/>
          <a:stretch/>
        </p:blipFill>
        <p:spPr>
          <a:xfrm rot="16200000">
            <a:off x="8696825" y="270518"/>
            <a:ext cx="1075103" cy="1463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9" t="25990" r="4408" b="63478"/>
          <a:stretch/>
        </p:blipFill>
        <p:spPr>
          <a:xfrm>
            <a:off x="8559589" y="1637535"/>
            <a:ext cx="1420706" cy="72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83781" r="79978" b="1491"/>
          <a:stretch/>
        </p:blipFill>
        <p:spPr>
          <a:xfrm>
            <a:off x="8599005" y="2404250"/>
            <a:ext cx="1409424" cy="82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9" t="16319" r="3164" b="62786"/>
          <a:stretch/>
        </p:blipFill>
        <p:spPr>
          <a:xfrm>
            <a:off x="8655275" y="4123552"/>
            <a:ext cx="1409424" cy="717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90" y="3353899"/>
            <a:ext cx="1420706" cy="676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54" y="5894200"/>
            <a:ext cx="1406680" cy="756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73" y="4966434"/>
            <a:ext cx="1409424" cy="8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0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6" y="941696"/>
            <a:ext cx="6482687" cy="5704763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299647" y="232011"/>
            <a:ext cx="6196084" cy="5322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Now read after me</a:t>
            </a:r>
            <a:r>
              <a:rPr lang="en-US" dirty="0" smtClean="0"/>
              <a:t>.</a:t>
            </a: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30624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595" y="2757268"/>
            <a:ext cx="9379580" cy="221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Throat,Medicine,Fever,Flu,Advice,Hungry,Warm,Rest,Sneeze,Cover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9649" y="1288923"/>
            <a:ext cx="7835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/>
              <a:t>BINGO GAME </a:t>
            </a:r>
          </a:p>
        </p:txBody>
      </p:sp>
    </p:spTree>
    <p:extLst>
      <p:ext uri="{BB962C8B-B14F-4D97-AF65-F5344CB8AC3E}">
        <p14:creationId xmlns:p14="http://schemas.microsoft.com/office/powerpoint/2010/main" val="19332513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10937" y="750626"/>
            <a:ext cx="6277969" cy="200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Matching(Oral)</a:t>
            </a:r>
            <a:endParaRPr lang="bn-BD" sz="6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75744"/>
              </p:ext>
            </p:extLst>
          </p:nvPr>
        </p:nvGraphicFramePr>
        <p:xfrm>
          <a:off x="1842865" y="2841672"/>
          <a:ext cx="6682156" cy="33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078"/>
                <a:gridCol w="3341078"/>
              </a:tblGrid>
              <a:tr h="67806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Throat</a:t>
                      </a:r>
                      <a:endParaRPr lang="b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Counsel</a:t>
                      </a:r>
                      <a:endParaRPr lang="bn-BD" sz="3600" dirty="0"/>
                    </a:p>
                  </a:txBody>
                  <a:tcPr/>
                </a:tc>
              </a:tr>
              <a:tr h="67806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Medicine</a:t>
                      </a:r>
                      <a:endParaRPr lang="b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Cold</a:t>
                      </a:r>
                      <a:endParaRPr lang="bn-BD" sz="3600" dirty="0"/>
                    </a:p>
                  </a:txBody>
                  <a:tcPr/>
                </a:tc>
              </a:tr>
              <a:tr h="67806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Fever</a:t>
                      </a:r>
                      <a:endParaRPr lang="b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Inaction</a:t>
                      </a:r>
                      <a:endParaRPr lang="bn-BD" sz="3600" dirty="0"/>
                    </a:p>
                  </a:txBody>
                  <a:tcPr/>
                </a:tc>
              </a:tr>
              <a:tr h="67806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Advice</a:t>
                      </a:r>
                      <a:endParaRPr lang="b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Neck</a:t>
                      </a:r>
                      <a:endParaRPr lang="bn-BD" sz="3600" dirty="0"/>
                    </a:p>
                  </a:txBody>
                  <a:tcPr/>
                </a:tc>
              </a:tr>
              <a:tr h="67806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Rest</a:t>
                      </a:r>
                      <a:endParaRPr lang="bn-B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Drug</a:t>
                      </a:r>
                      <a:endParaRPr lang="bn-BD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045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655" y="491319"/>
            <a:ext cx="7588154" cy="900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True/False(Oral)</a:t>
            </a:r>
            <a:endParaRPr lang="bn-BD" sz="54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2039814" y="1463041"/>
            <a:ext cx="8032653" cy="485587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/>
              <a:t>1.Sima  didn’t  go to school because she wanted to stay at home.</a:t>
            </a:r>
          </a:p>
          <a:p>
            <a:pPr algn="just"/>
            <a:r>
              <a:rPr lang="en-US" sz="2800" dirty="0" smtClean="0"/>
              <a:t>2.Sima feels </a:t>
            </a:r>
            <a:r>
              <a:rPr lang="en-US" sz="2800" dirty="0" err="1" smtClean="0"/>
              <a:t>fine,but</a:t>
            </a:r>
            <a:r>
              <a:rPr lang="en-US" sz="2800" dirty="0" smtClean="0"/>
              <a:t> she has a sore throat.</a:t>
            </a:r>
          </a:p>
          <a:p>
            <a:pPr algn="just"/>
            <a:r>
              <a:rPr lang="en-US" sz="2800" dirty="0" smtClean="0"/>
              <a:t>3.Sima is warm because  she  has  a fever. </a:t>
            </a:r>
          </a:p>
          <a:p>
            <a:pPr algn="just"/>
            <a:r>
              <a:rPr lang="en-US" sz="2800" dirty="0" smtClean="0"/>
              <a:t>4.Sima should  eat ,even if she doesn’t feel  hungry .</a:t>
            </a:r>
          </a:p>
          <a:p>
            <a:pPr algn="just"/>
            <a:r>
              <a:rPr lang="en-US" sz="2800" dirty="0" smtClean="0"/>
              <a:t>5.Sima and her  brother  should  use  the  same  cup and  glass </a:t>
            </a:r>
            <a:r>
              <a:rPr lang="en-US" dirty="0" smtClean="0"/>
              <a:t>.</a:t>
            </a:r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335724026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</TotalTime>
  <Words>157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Lucida Sans Unicode</vt:lpstr>
      <vt:lpstr>NikoshBAN</vt:lpstr>
      <vt:lpstr>Verdana</vt:lpstr>
      <vt:lpstr>Vrinda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IMDF</dc:creator>
  <cp:lastModifiedBy>IMDF</cp:lastModifiedBy>
  <cp:revision>52</cp:revision>
  <dcterms:created xsi:type="dcterms:W3CDTF">2017-02-28T03:52:31Z</dcterms:created>
  <dcterms:modified xsi:type="dcterms:W3CDTF">2018-10-02T03:47:23Z</dcterms:modified>
</cp:coreProperties>
</file>