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0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1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2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0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2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2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6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2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3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D4D76-B62A-48FA-9095-C7E116E324CC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FFB51-5874-4284-851E-F3138093E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07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2235" y="0"/>
            <a:ext cx="4296937" cy="1152486"/>
          </a:xfrm>
          <a:solidFill>
            <a:srgbClr val="FFFF00"/>
          </a:solidFill>
        </p:spPr>
        <p:txBody>
          <a:bodyPr/>
          <a:lstStyle/>
          <a:p>
            <a:r>
              <a:rPr lang="bn-BD" i="1" dirty="0" smtClean="0">
                <a:solidFill>
                  <a:srgbClr val="FF0000"/>
                </a:solidFill>
              </a:rPr>
              <a:t>স্বাগতম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898" y="1152485"/>
            <a:ext cx="11418847" cy="540443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09" y="1250423"/>
            <a:ext cx="11307336" cy="530649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10256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6956" y="409729"/>
            <a:ext cx="4575717" cy="917265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bn-BD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শিক্ষক পরিচিতি </a:t>
            </a:r>
            <a:endParaRPr 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478" y="1538869"/>
            <a:ext cx="7426712" cy="4427034"/>
          </a:xfrm>
          <a:solidFill>
            <a:srgbClr val="FF000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FFFF00"/>
                </a:solidFill>
              </a:rPr>
              <a:t>মোহাম্মাদ আলী জিন্নাহ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FFFF00"/>
                </a:solidFill>
              </a:rPr>
              <a:t>সহ- সুপার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FFFF00"/>
                </a:solidFill>
              </a:rPr>
              <a:t>জামতলা দাখিল মাদ্রাসা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FFFF00"/>
                </a:solidFill>
              </a:rPr>
              <a:t>গোয়ালন্দ রাজবাড়ী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FFFF00"/>
                </a:solidFill>
              </a:rPr>
              <a:t>মোবাইলঃ০১৭৩৯৭৮৭৬৬৭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000" i="1" dirty="0" smtClean="0">
                <a:solidFill>
                  <a:srgbClr val="FFFF00"/>
                </a:solidFill>
              </a:rPr>
              <a:t>ইমেইলঃ</a:t>
            </a:r>
            <a:r>
              <a:rPr lang="en-US" sz="4000" i="1" dirty="0" smtClean="0">
                <a:solidFill>
                  <a:srgbClr val="FFFF00"/>
                </a:solidFill>
              </a:rPr>
              <a:t>alijinnajdm@gmail.com</a:t>
            </a:r>
            <a:endParaRPr lang="bn-BD" sz="4000" i="1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254" y="2444964"/>
            <a:ext cx="2236662" cy="281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68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816" y="365125"/>
            <a:ext cx="6456555" cy="1240651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bn-BD" sz="4800" dirty="0" smtClean="0"/>
              <a:t>পাঠ পরিচিতি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816" y="1293540"/>
            <a:ext cx="6456555" cy="556446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bn-BD" sz="4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বিষয়ঃহাদিস শরিফ।</a:t>
            </a:r>
          </a:p>
          <a:p>
            <a:r>
              <a:rPr lang="bn-BD" sz="4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নবম শ্রেণী।</a:t>
            </a:r>
          </a:p>
          <a:p>
            <a:r>
              <a:rPr lang="bn-BD" sz="4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দন্ডায়মান হওয়া সংক্রান্ত অধ্যায়। </a:t>
            </a:r>
          </a:p>
          <a:p>
            <a:r>
              <a:rPr lang="bn-BD" sz="4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দ্বিতীয় পরিচ্ছেদ।  </a:t>
            </a:r>
          </a:p>
          <a:p>
            <a:r>
              <a:rPr lang="bn-BD" sz="4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সময়ঃ৪০ মিনিট।   </a:t>
            </a:r>
            <a:endParaRPr lang="en-US" sz="48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755" y="1293540"/>
            <a:ext cx="3048000" cy="407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4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5693" y="313509"/>
            <a:ext cx="7815146" cy="984173"/>
          </a:xfrm>
          <a:solidFill>
            <a:srgbClr val="7030A0"/>
          </a:solidFill>
        </p:spPr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2" t="5627" r="8981" b="1486"/>
          <a:stretch/>
        </p:blipFill>
        <p:spPr>
          <a:xfrm rot="5400000">
            <a:off x="3629719" y="-1488684"/>
            <a:ext cx="4538550" cy="1070517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Down Arrow 4"/>
          <p:cNvSpPr/>
          <p:nvPr/>
        </p:nvSpPr>
        <p:spPr>
          <a:xfrm>
            <a:off x="1629936" y="416736"/>
            <a:ext cx="7926659" cy="880946"/>
          </a:xfrm>
          <a:prstGeom prst="downArrow">
            <a:avLst>
              <a:gd name="adj1" fmla="val 50000"/>
              <a:gd name="adj2" fmla="val 518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i="1" dirty="0" smtClean="0">
                <a:solidFill>
                  <a:srgbClr val="FF0000"/>
                </a:solidFill>
              </a:rPr>
              <a:t>পাঠ ঘোষনা </a:t>
            </a:r>
            <a:endParaRPr lang="en-US" sz="5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0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887" y="443183"/>
            <a:ext cx="4436327" cy="1184895"/>
          </a:xfr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শিখন ফল </a:t>
            </a:r>
            <a:endParaRPr lang="en-US" sz="6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53042"/>
            <a:ext cx="11786840" cy="3769113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bn-BD" sz="44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এই অধ্যায় শেষে শিক্ষার্থীরা-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4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কোন প্রকার দাঁড়ানো হারাম বলতে পারবে।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4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কোনো সম্মানি ব্যাক্তির সন্মানারথে দাঁড়ানোর হুকুম কী তা জানতে পারবে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n-BD" sz="44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কবর জিয়ারতের জন্য দণ্ডায়মান হওয়া কী? ব্যাখ্যা করতে পারবে।</a:t>
            </a:r>
          </a:p>
        </p:txBody>
      </p:sp>
      <p:sp>
        <p:nvSpPr>
          <p:cNvPr id="4" name="Right Arrow 3"/>
          <p:cNvSpPr/>
          <p:nvPr/>
        </p:nvSpPr>
        <p:spPr>
          <a:xfrm rot="10800000">
            <a:off x="1672682" y="318942"/>
            <a:ext cx="1797205" cy="53812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7906213" y="334537"/>
            <a:ext cx="1797205" cy="506935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1561172" y="443182"/>
            <a:ext cx="484632" cy="118489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9330297" y="443182"/>
            <a:ext cx="538532" cy="138561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2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0902" y="532394"/>
            <a:ext cx="3678044" cy="1325563"/>
          </a:xfrm>
          <a:solidFill>
            <a:srgbClr val="FF0000"/>
          </a:solidFill>
        </p:spPr>
        <p:txBody>
          <a:bodyPr>
            <a:prstTxWarp prst="textPlain">
              <a:avLst/>
            </a:prstTxWarp>
          </a:bodyPr>
          <a:lstStyle/>
          <a:p>
            <a:r>
              <a:rPr lang="bn-BD" dirty="0" smtClean="0">
                <a:solidFill>
                  <a:srgbClr val="FFFF00"/>
                </a:solidFill>
              </a:rPr>
              <a:t>একক কাজ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7957"/>
            <a:ext cx="11630721" cy="1773044"/>
          </a:xfrm>
          <a:prstGeom prst="rect">
            <a:avLst/>
          </a:prstGeom>
          <a:solidFill>
            <a:srgbClr val="CC0066"/>
          </a:solidFill>
        </p:spPr>
        <p:txBody>
          <a:bodyPr>
            <a:prstTxWarp prst="textPlain">
              <a:avLst/>
            </a:prstTxWarp>
          </a:bodyPr>
          <a:lstStyle/>
          <a:p>
            <a:r>
              <a:rPr lang="bn-BD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পিতামাতার সন্মানে দাঁড়ানোর হুকুম কী?</a:t>
            </a:r>
          </a:p>
          <a:p>
            <a:r>
              <a:rPr lang="bn-BD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অহংকারী ব্যাক্তিদের সন্মানে দাঁড়ানো কী</a:t>
            </a:r>
            <a:r>
              <a:rPr lang="bn-BD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3520"/>
            <a:ext cx="11630721" cy="424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2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9817" y="0"/>
            <a:ext cx="5127702" cy="917265"/>
          </a:xfrm>
          <a:solidFill>
            <a:srgbClr val="00B0F0"/>
          </a:solidFill>
        </p:spPr>
        <p:txBody>
          <a:bodyPr>
            <a:prstTxWarp prst="textStop">
              <a:avLst/>
            </a:prstTxWarp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bn-BD" sz="6000" b="1" dirty="0" smtClean="0">
                <a:ln/>
                <a:solidFill>
                  <a:schemeClr val="accent4"/>
                </a:solidFill>
              </a:rPr>
              <a:t>দলীয় কাজ </a:t>
            </a:r>
            <a:endParaRPr lang="en-US" sz="6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7265"/>
            <a:ext cx="12192000" cy="2107581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bn-BD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কোন প্রকারের দাঁড়ানো হারাম </a:t>
            </a:r>
          </a:p>
          <a:p>
            <a:r>
              <a:rPr lang="bn-BD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কোন ধর্মে নীরবতা পালনের জন্য দণ্ডায়মান হওয়ার অনুমতি নেই</a:t>
            </a:r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651462"/>
            <a:ext cx="12192000" cy="411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53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94610" cy="74999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4" y="0"/>
            <a:ext cx="10327888" cy="6573143"/>
          </a:xfrm>
        </p:spPr>
      </p:pic>
      <p:sp>
        <p:nvSpPr>
          <p:cNvPr id="5" name="Rectangle 4"/>
          <p:cNvSpPr/>
          <p:nvPr/>
        </p:nvSpPr>
        <p:spPr>
          <a:xfrm>
            <a:off x="2520175" y="0"/>
            <a:ext cx="46054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FFFF00"/>
                </a:solidFill>
              </a:rPr>
              <a:t>বাড়ীর কাজ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122" y="4471638"/>
            <a:ext cx="75047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bn-BD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হাদীস দুইটির সরল অনুবাদ করে আনবে 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bn-BD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হযরত আব্দুল্লাহ ইবনে আমর (রাঃ) এর উপ নাম কী?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23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191999" cy="6272986"/>
          </a:xfrm>
        </p:spPr>
      </p:pic>
      <p:sp>
        <p:nvSpPr>
          <p:cNvPr id="6" name="TextBox 5"/>
          <p:cNvSpPr txBox="1"/>
          <p:nvPr/>
        </p:nvSpPr>
        <p:spPr>
          <a:xfrm>
            <a:off x="2810107" y="326767"/>
            <a:ext cx="57422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</a:rPr>
              <a:t>আল্লাহ হাফেজ 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01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124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Vrinda</vt:lpstr>
      <vt:lpstr>Wingdings</vt:lpstr>
      <vt:lpstr>Office Theme</vt:lpstr>
      <vt:lpstr>স্বাগতম </vt:lpstr>
      <vt:lpstr>শিক্ষক পরিচিতি </vt:lpstr>
      <vt:lpstr>পাঠ পরিচিতি </vt:lpstr>
      <vt:lpstr> </vt:lpstr>
      <vt:lpstr>শিখন ফল </vt:lpstr>
      <vt:lpstr>একক কাজ </vt:lpstr>
      <vt:lpstr>দলীয় কাজ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ASUS</dc:creator>
  <cp:lastModifiedBy>ASUS-PC</cp:lastModifiedBy>
  <cp:revision>12</cp:revision>
  <dcterms:created xsi:type="dcterms:W3CDTF">2017-11-22T12:10:28Z</dcterms:created>
  <dcterms:modified xsi:type="dcterms:W3CDTF">2019-03-29T15:21:49Z</dcterms:modified>
</cp:coreProperties>
</file>