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73" r:id="rId8"/>
    <p:sldId id="271" r:id="rId9"/>
    <p:sldId id="262" r:id="rId10"/>
    <p:sldId id="265" r:id="rId11"/>
    <p:sldId id="263" r:id="rId12"/>
    <p:sldId id="264" r:id="rId13"/>
    <p:sldId id="266" r:id="rId14"/>
    <p:sldId id="268" r:id="rId15"/>
    <p:sldId id="267" r:id="rId16"/>
    <p:sldId id="274" r:id="rId17"/>
    <p:sldId id="272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369772-D726-40BE-BA6D-88CE2F2E5480}" type="datetimeFigureOut">
              <a:rPr lang="en-US" smtClean="0"/>
              <a:t>05/21/2019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C23B68-EC93-4AD6-A60C-C62B1CD476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953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343400"/>
            <a:ext cx="6553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71" y="931348"/>
            <a:ext cx="3826329" cy="2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6231" y="3772069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</a:t>
            </a:r>
            <a:endParaRPr lang="en-US" sz="3600" dirty="0"/>
          </a:p>
        </p:txBody>
      </p:sp>
      <p:pic>
        <p:nvPicPr>
          <p:cNvPr id="19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0" y="457200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19200" y="3730482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250" y="195590"/>
            <a:ext cx="84243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কাণ্ডের আকৃতি ও অবস্থান কেমন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0628" y="4444052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57137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256" y="5461575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করার জন্য চিত্রের কান্ডের নাম কী ?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981200"/>
            <a:ext cx="5362575" cy="3352800"/>
            <a:chOff x="1905000" y="1500244"/>
            <a:chExt cx="5362575" cy="335280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478868" y="6242123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6176"/>
            <a:ext cx="8839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701" y="1967232"/>
            <a:ext cx="38256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48" y="2825452"/>
            <a:ext cx="3048000" cy="20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5333999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রানার /ধাবক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2" y="2926116"/>
            <a:ext cx="3169895" cy="19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6851" y="5334000"/>
            <a:ext cx="27202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স্টোলন /বক্র 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কর,কান্ড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20" y="1371599"/>
            <a:ext cx="3306177" cy="241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25" y="1371600"/>
            <a:ext cx="3301495" cy="245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-14934" y="5364250"/>
            <a:ext cx="55322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রূপান্তরিত হয়ে গোলাকার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মাংসপিণ্ডের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আকার ধারণ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541" y="4802821"/>
            <a:ext cx="430101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পাতার মত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,এর পাতা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পরিণত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61" y="4154589"/>
            <a:ext cx="4087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ফাইলোক্ল্যাড/পর্ণ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139632"/>
            <a:ext cx="409326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বুলবিল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6031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কান্ড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305" y="483425"/>
            <a:ext cx="691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5" grpId="0" animBg="1"/>
      <p:bldP spid="1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43" y="423446"/>
            <a:ext cx="20900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00390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090"/>
              </p:ext>
            </p:extLst>
          </p:nvPr>
        </p:nvGraphicFramePr>
        <p:xfrm>
          <a:off x="351971" y="2057400"/>
          <a:ext cx="69342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2057400"/>
                <a:gridCol w="2057400"/>
                <a:gridCol w="1295400"/>
              </a:tblGrid>
              <a:tr h="543939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আঁক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ফণিমনসা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9343" y="1371600"/>
            <a:ext cx="292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গোলাপ-হলুদ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7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শাপলা-ফণিমনসা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6059"/>
            <a:ext cx="3486198" cy="23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02" y="1430246"/>
            <a:ext cx="3350298" cy="2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18225"/>
            <a:ext cx="8153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93409"/>
            <a:ext cx="4495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8484" y="4493409"/>
            <a:ext cx="17393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702" y="3962400"/>
            <a:ext cx="197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91417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১।পর্ণ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২।শাখা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81000"/>
            <a:ext cx="563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842" y="1297729"/>
            <a:ext cx="462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খ।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605" y="13903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20" y="2046653"/>
            <a:ext cx="983580" cy="51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52" y="3430229"/>
            <a:ext cx="1119496" cy="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1092843" y="2118860"/>
            <a:ext cx="321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58912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279485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ক.বুলবিল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খ.ধাবক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গ.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019300" y="2721025"/>
            <a:ext cx="228600" cy="3048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1 22"/>
          <p:cNvSpPr/>
          <p:nvPr/>
        </p:nvSpPr>
        <p:spPr>
          <a:xfrm>
            <a:off x="2606835" y="1679471"/>
            <a:ext cx="314808" cy="13943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92843" y="4351125"/>
            <a:ext cx="444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ক.ভূ-নিম্নস্থ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খ.বায়বীয়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গ.অর্ধবায়বীয়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133600" y="4429691"/>
            <a:ext cx="381000" cy="1524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 animBg="1"/>
      <p:bldP spid="2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275" y="560457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28" y="5170675"/>
            <a:ext cx="80562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রূপান্তরিত কাণ্ডগুলোর তুলনা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24" y="145535"/>
            <a:ext cx="3924580" cy="196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87" y="2409836"/>
            <a:ext cx="2817214" cy="23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0" y="2409836"/>
            <a:ext cx="2813174" cy="22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8" y="2409836"/>
            <a:ext cx="2601348" cy="23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3024" y="446920"/>
            <a:ext cx="3535066" cy="3535680"/>
            <a:chOff x="2804160" y="1485900"/>
            <a:chExt cx="3535680" cy="3535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0800000">
              <a:off x="3775182" y="3657600"/>
              <a:ext cx="159363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1090"/>
          <p:cNvSpPr>
            <a:spLocks noChangeAspect="1"/>
          </p:cNvSpPr>
          <p:nvPr/>
        </p:nvSpPr>
        <p:spPr>
          <a:xfrm>
            <a:off x="2464275" y="439133"/>
            <a:ext cx="3656965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412683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গোলবার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ছয়ঘরিয়া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এ.বি.এস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শালিখা,মাগুরা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1430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00400" algn="l"/>
              </a:tabLst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বিষয়:বিজ্ঞান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:৫-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 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:২৬-২৭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84" y="938912"/>
            <a:ext cx="2430780" cy="2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64635"/>
            <a:ext cx="2333555" cy="15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652417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13174" cy="17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24" y="3807978"/>
            <a:ext cx="30173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8711"/>
            <a:ext cx="2296638" cy="20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9823"/>
            <a:ext cx="2547505" cy="20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0600" y="3316055"/>
            <a:ext cx="153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3316055"/>
            <a:ext cx="141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280796"/>
            <a:ext cx="126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172" y="6248400"/>
            <a:ext cx="8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6374" y="6248400"/>
            <a:ext cx="131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335" y="6074775"/>
            <a:ext cx="1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BD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কাণ্ড </a:t>
            </a:r>
            <a:endParaRPr lang="en-US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" y="1708257"/>
            <a:ext cx="4038600" cy="3505612"/>
            <a:chOff x="685800" y="1162554"/>
            <a:chExt cx="4038600" cy="42672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9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82671" y="1638457"/>
            <a:ext cx="4274457" cy="2990622"/>
            <a:chOff x="4635500" y="1757639"/>
            <a:chExt cx="4274457" cy="3221455"/>
          </a:xfrm>
        </p:grpSpPr>
        <p:pic>
          <p:nvPicPr>
            <p:cNvPr id="35" name="Picture 2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83013" y="234779"/>
            <a:ext cx="592372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লক্ষ কর –কা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কী 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07289" y="903557"/>
            <a:ext cx="30194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1100" y="5339247"/>
            <a:ext cx="18573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7377" y="5318044"/>
            <a:ext cx="180339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" y="5920342"/>
            <a:ext cx="83076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ঘটে,এ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68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সম্পাদনের জন্য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কান্ডের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5751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81200"/>
            <a:ext cx="464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97672"/>
            <a:ext cx="8382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এধরণের কান্ডের নাম কী বলত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179529" y="5181600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300" y="5181600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99151"/>
              </p:ext>
            </p:extLst>
          </p:nvPr>
        </p:nvGraphicFramePr>
        <p:xfrm>
          <a:off x="457200" y="1600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6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861</TotalTime>
  <Words>448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100</cp:revision>
  <dcterms:created xsi:type="dcterms:W3CDTF">2019-05-17T14:34:27Z</dcterms:created>
  <dcterms:modified xsi:type="dcterms:W3CDTF">2019-05-21T06:25:26Z</dcterms:modified>
</cp:coreProperties>
</file>