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9" r:id="rId3"/>
    <p:sldId id="263" r:id="rId4"/>
    <p:sldId id="262" r:id="rId5"/>
    <p:sldId id="259" r:id="rId6"/>
    <p:sldId id="264" r:id="rId7"/>
    <p:sldId id="260" r:id="rId8"/>
    <p:sldId id="258" r:id="rId9"/>
    <p:sldId id="267" r:id="rId10"/>
    <p:sldId id="261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B6B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9135-8BF2-4AD8-A6AF-F5E3AC3AFBF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E564C-06C4-4507-92AE-E7463DA86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5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E564C-06C4-4507-92AE-E7463DA86C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5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16F5-9169-49C5-B313-B87B7AA48D3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82EF-C736-4AC7-80A0-D225DFA90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16F5-9169-49C5-B313-B87B7AA48D3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82EF-C736-4AC7-80A0-D225DFA90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16F5-9169-49C5-B313-B87B7AA48D3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82EF-C736-4AC7-80A0-D225DFA90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16F5-9169-49C5-B313-B87B7AA48D3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82EF-C736-4AC7-80A0-D225DFA90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16F5-9169-49C5-B313-B87B7AA48D3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82EF-C736-4AC7-80A0-D225DFA90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16F5-9169-49C5-B313-B87B7AA48D3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82EF-C736-4AC7-80A0-D225DFA90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16F5-9169-49C5-B313-B87B7AA48D3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82EF-C736-4AC7-80A0-D225DFA90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16F5-9169-49C5-B313-B87B7AA48D3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82EF-C736-4AC7-80A0-D225DFA90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16F5-9169-49C5-B313-B87B7AA48D3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82EF-C736-4AC7-80A0-D225DFA90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16F5-9169-49C5-B313-B87B7AA48D3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82EF-C736-4AC7-80A0-D225DFA90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16F5-9169-49C5-B313-B87B7AA48D3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82EF-C736-4AC7-80A0-D225DFA90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916F5-9169-49C5-B313-B87B7AA48D3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82EF-C736-4AC7-80A0-D225DFA90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6" y="361624"/>
            <a:ext cx="8757142" cy="6091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476672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5852" y="-285776"/>
            <a:ext cx="5715040" cy="2646878"/>
            <a:chOff x="117126" y="1357298"/>
            <a:chExt cx="5715040" cy="2646878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117126" y="1857364"/>
              <a:ext cx="5715040" cy="1857388"/>
            </a:xfrm>
            <a:prstGeom prst="wedgeRoundRectCallout">
              <a:avLst>
                <a:gd name="adj1" fmla="val -6525"/>
                <a:gd name="adj2" fmla="val 7630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7158" y="1357298"/>
              <a:ext cx="5286412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6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6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7158" y="3857628"/>
            <a:ext cx="8429684" cy="717769"/>
            <a:chOff x="357158" y="2928934"/>
            <a:chExt cx="8429684" cy="717769"/>
          </a:xfrm>
        </p:grpSpPr>
        <p:sp>
          <p:nvSpPr>
            <p:cNvPr id="12" name="Rectangle 11"/>
            <p:cNvSpPr/>
            <p:nvPr/>
          </p:nvSpPr>
          <p:spPr>
            <a:xfrm>
              <a:off x="357158" y="2928934"/>
              <a:ext cx="7072362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0034" y="3000372"/>
              <a:ext cx="8286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ingdings 3"/>
                </a:rPr>
                <a:t> শেখ মুজিবুর রহমানের জন্ম কত তারিখে?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7158" y="4990159"/>
            <a:ext cx="8429684" cy="653419"/>
            <a:chOff x="357158" y="3786191"/>
            <a:chExt cx="8429684" cy="653419"/>
          </a:xfrm>
        </p:grpSpPr>
        <p:sp>
          <p:nvSpPr>
            <p:cNvPr id="14" name="Rectangle 13"/>
            <p:cNvSpPr/>
            <p:nvPr/>
          </p:nvSpPr>
          <p:spPr>
            <a:xfrm>
              <a:off x="357158" y="3796668"/>
              <a:ext cx="785818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034" y="3786191"/>
              <a:ext cx="8286808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ingdings 3"/>
                </a:rPr>
                <a:t> শেখ মুজিবুর রহমানের পিতা ও মাতার নাম কি?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7158" y="2854107"/>
            <a:ext cx="8429684" cy="646331"/>
            <a:chOff x="357158" y="4673926"/>
            <a:chExt cx="8429684" cy="646331"/>
          </a:xfrm>
        </p:grpSpPr>
        <p:sp>
          <p:nvSpPr>
            <p:cNvPr id="15" name="Rectangle 14"/>
            <p:cNvSpPr/>
            <p:nvPr/>
          </p:nvSpPr>
          <p:spPr>
            <a:xfrm>
              <a:off x="357158" y="4714884"/>
              <a:ext cx="578647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034" y="4673926"/>
              <a:ext cx="8286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ingdings 3"/>
                </a:rPr>
                <a:t> শেখ মুজিবুর রহমান কে ছিলেন?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14480" y="928670"/>
            <a:ext cx="5143536" cy="1571636"/>
            <a:chOff x="1714480" y="928670"/>
            <a:chExt cx="5143536" cy="157163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Flowchart: Process 7"/>
            <p:cNvSpPr/>
            <p:nvPr/>
          </p:nvSpPr>
          <p:spPr>
            <a:xfrm>
              <a:off x="1714480" y="928670"/>
              <a:ext cx="5000660" cy="1571636"/>
            </a:xfrm>
            <a:prstGeom prst="flowChart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28794" y="928670"/>
              <a:ext cx="4929222" cy="156966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9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7158" y="3500438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বাঙ্গালীদের জন্য বঙ্গবন্ধু শেখ মুজিবর রহমান  কোন কোন আন্দোলনে কী ভূমিকা রেখেছেন, সে সম্পর্কে একটি রচনা লিখ।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280920" cy="65498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85852" y="4162722"/>
            <a:ext cx="650085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124200"/>
            <a:ext cx="3657600" cy="2700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b="1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কামরুন</a:t>
            </a:r>
            <a:r>
              <a:rPr lang="en-US" sz="3600" b="1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নাহার</a:t>
            </a:r>
            <a:endParaRPr lang="en-US" sz="3600" b="1" dirty="0">
              <a:ln w="0"/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</a:t>
            </a:r>
            <a:endParaRPr lang="en-US" sz="2400" dirty="0">
              <a:ln w="0"/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বহুমূখী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100" dirty="0">
                <a:ln w="0"/>
                <a:solidFill>
                  <a:srgbClr val="5726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 </a:t>
            </a:r>
            <a:r>
              <a:rPr lang="en-US" sz="2100" dirty="0">
                <a:ln w="0"/>
                <a:solidFill>
                  <a:srgbClr val="5726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01719-668240</a:t>
            </a:r>
          </a:p>
          <a:p>
            <a:pPr>
              <a:defRPr/>
            </a:pPr>
            <a:r>
              <a:rPr lang="bn-BD" dirty="0">
                <a:ln w="0"/>
                <a:solidFill>
                  <a:srgbClr val="5726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dirty="0">
                <a:ln w="0"/>
                <a:solidFill>
                  <a:srgbClr val="5726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naharict30@gmail.com</a:t>
            </a:r>
          </a:p>
          <a:p>
            <a:endParaRPr lang="en-US" sz="2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49ADAA-0E4B-4356-91AF-5184B82CF5CC}"/>
              </a:ext>
            </a:extLst>
          </p:cNvPr>
          <p:cNvSpPr txBox="1"/>
          <p:nvPr/>
        </p:nvSpPr>
        <p:spPr>
          <a:xfrm>
            <a:off x="5400940" y="3261367"/>
            <a:ext cx="351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B681E0-0550-44F4-9AC8-C56904656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124200"/>
            <a:ext cx="101917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43000"/>
            <a:ext cx="1524000" cy="1754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53000" y="3200400"/>
            <a:ext cx="3507432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 ৮ম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বাংলা ১ম পত্র 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৫ম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>
              <a:defRPr/>
            </a:pPr>
            <a:endParaRPr lang="bn-BD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Ribbon 10"/>
          <p:cNvSpPr/>
          <p:nvPr/>
        </p:nvSpPr>
        <p:spPr>
          <a:xfrm>
            <a:off x="1524000" y="0"/>
            <a:ext cx="6172200" cy="900752"/>
          </a:xfrm>
          <a:prstGeom prst="ribbon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6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r71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5" y="214314"/>
            <a:ext cx="8843991" cy="6429396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th-m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29449"/>
            <a:ext cx="7393148" cy="5857071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882210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5720" y="357166"/>
            <a:ext cx="8501122" cy="857256"/>
            <a:chOff x="285720" y="357166"/>
            <a:chExt cx="8501122" cy="857256"/>
          </a:xfrm>
        </p:grpSpPr>
        <p:sp>
          <p:nvSpPr>
            <p:cNvPr id="4" name="Rectangle 3"/>
            <p:cNvSpPr/>
            <p:nvPr/>
          </p:nvSpPr>
          <p:spPr>
            <a:xfrm>
              <a:off x="285720" y="357166"/>
              <a:ext cx="8501122" cy="857256"/>
            </a:xfrm>
            <a:prstGeom prst="rect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14348" y="428604"/>
              <a:ext cx="79296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 অধ্যায় শেষে শিক্ষার্থীরা ......................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7158" y="1928802"/>
            <a:ext cx="8501122" cy="857256"/>
            <a:chOff x="357158" y="1928802"/>
            <a:chExt cx="8501122" cy="857256"/>
          </a:xfrm>
        </p:grpSpPr>
        <p:sp>
          <p:nvSpPr>
            <p:cNvPr id="7" name="Rectangle 6"/>
            <p:cNvSpPr/>
            <p:nvPr/>
          </p:nvSpPr>
          <p:spPr>
            <a:xfrm>
              <a:off x="357158" y="1928802"/>
              <a:ext cx="7715304" cy="85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158" y="1928802"/>
              <a:ext cx="85011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১। বঙ্গবন্ধু কে ছিলেন বলতে পারবে।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5720" y="3143248"/>
            <a:ext cx="8501122" cy="857256"/>
            <a:chOff x="285720" y="3143248"/>
            <a:chExt cx="8501122" cy="857256"/>
          </a:xfrm>
        </p:grpSpPr>
        <p:sp>
          <p:nvSpPr>
            <p:cNvPr id="11" name="Rectangle 10"/>
            <p:cNvSpPr/>
            <p:nvPr/>
          </p:nvSpPr>
          <p:spPr>
            <a:xfrm>
              <a:off x="285720" y="3143248"/>
              <a:ext cx="8358246" cy="85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5720" y="3214686"/>
              <a:ext cx="85011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২। বঙ্গবন্ধুর পিতা ও মাতার নাম বলতে পারবে।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5720" y="4429132"/>
            <a:ext cx="8501122" cy="1323439"/>
            <a:chOff x="285720" y="4429132"/>
            <a:chExt cx="8501122" cy="1323439"/>
          </a:xfrm>
        </p:grpSpPr>
        <p:sp>
          <p:nvSpPr>
            <p:cNvPr id="14" name="Rectangle 13"/>
            <p:cNvSpPr/>
            <p:nvPr/>
          </p:nvSpPr>
          <p:spPr>
            <a:xfrm>
              <a:off x="285720" y="4429132"/>
              <a:ext cx="8501122" cy="1285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5720" y="4429132"/>
              <a:ext cx="85011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৩। বঙ্গবন্ধুর ৭ই মার্চ ভাষণের তাৎপর্য ব্যাখ্যা করতে      </a:t>
              </a:r>
            </a:p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    পারবে।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555555555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13" y="1869270"/>
            <a:ext cx="3224299" cy="3202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214282" y="428604"/>
            <a:ext cx="4143404" cy="1214446"/>
            <a:chOff x="214282" y="428604"/>
            <a:chExt cx="4143404" cy="1214446"/>
          </a:xfrm>
        </p:grpSpPr>
        <p:sp>
          <p:nvSpPr>
            <p:cNvPr id="8" name="Rounded Rectangle 7"/>
            <p:cNvSpPr/>
            <p:nvPr/>
          </p:nvSpPr>
          <p:spPr>
            <a:xfrm>
              <a:off x="214282" y="428604"/>
              <a:ext cx="4143404" cy="1214446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4282" y="428604"/>
              <a:ext cx="41434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জন্ম- ১৯২০খ্রিঃ১৭ই মার্চ গোপালগঞ্জ জেলায় টুঙ্গিপাড়া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72066" y="428604"/>
            <a:ext cx="4000528" cy="1214446"/>
            <a:chOff x="5072066" y="428604"/>
            <a:chExt cx="4000528" cy="1214446"/>
          </a:xfrm>
        </p:grpSpPr>
        <p:sp>
          <p:nvSpPr>
            <p:cNvPr id="10" name="Rounded Rectangle 9"/>
            <p:cNvSpPr/>
            <p:nvPr/>
          </p:nvSpPr>
          <p:spPr>
            <a:xfrm>
              <a:off x="5072066" y="428604"/>
              <a:ext cx="3357586" cy="1214446"/>
            </a:xfrm>
            <a:prstGeom prst="roundRect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86380" y="428604"/>
              <a:ext cx="37862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পিতা- লুৎফর রহমান </a:t>
              </a:r>
            </a:p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মাতা- সাহেরা খাতুন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5720" y="5143512"/>
            <a:ext cx="8358246" cy="1428760"/>
            <a:chOff x="285720" y="5143512"/>
            <a:chExt cx="8358246" cy="1428760"/>
          </a:xfrm>
        </p:grpSpPr>
        <p:sp>
          <p:nvSpPr>
            <p:cNvPr id="12" name="Rounded Rectangle 11"/>
            <p:cNvSpPr/>
            <p:nvPr/>
          </p:nvSpPr>
          <p:spPr>
            <a:xfrm>
              <a:off x="285720" y="5143512"/>
              <a:ext cx="8143932" cy="1428760"/>
            </a:xfrm>
            <a:prstGeom prst="roundRect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1472" y="5291752"/>
              <a:ext cx="80724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রাজনীতিঃ ৬দফা কর্মসূচি/প্রথম সংবিধান প্রনয়ণ/ প্রথম জাতিসংঘে বাংলা ভাষণ প্রদান।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29388" y="2857496"/>
            <a:ext cx="2643174" cy="1214446"/>
            <a:chOff x="6429388" y="2857496"/>
            <a:chExt cx="2643174" cy="1214446"/>
          </a:xfrm>
        </p:grpSpPr>
        <p:sp>
          <p:nvSpPr>
            <p:cNvPr id="11" name="Rounded Rectangle 10"/>
            <p:cNvSpPr/>
            <p:nvPr/>
          </p:nvSpPr>
          <p:spPr>
            <a:xfrm>
              <a:off x="6429388" y="2857496"/>
              <a:ext cx="2643174" cy="1214446"/>
            </a:xfrm>
            <a:prstGeom prst="roundRect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72264" y="2857496"/>
              <a:ext cx="24288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মৃতু্ঃ ১৯৭৫ খ্রিঃ ১৫ আগষ্ট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688" y="3296602"/>
            <a:ext cx="3071834" cy="1000132"/>
            <a:chOff x="45688" y="3296602"/>
            <a:chExt cx="3071834" cy="1000132"/>
          </a:xfrm>
        </p:grpSpPr>
        <p:sp>
          <p:nvSpPr>
            <p:cNvPr id="16" name="Right Arrow 15"/>
            <p:cNvSpPr/>
            <p:nvPr/>
          </p:nvSpPr>
          <p:spPr>
            <a:xfrm>
              <a:off x="45720" y="3296602"/>
              <a:ext cx="3000364" cy="10001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688" y="3497049"/>
              <a:ext cx="3071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শেখ মুজিবুর রহমান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1357298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ভিডিও টি 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37642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346451" y="-27384"/>
            <a:ext cx="3931837" cy="1899115"/>
            <a:chOff x="2195736" y="-155143"/>
            <a:chExt cx="4680520" cy="2215991"/>
          </a:xfrm>
        </p:grpSpPr>
        <p:sp>
          <p:nvSpPr>
            <p:cNvPr id="22" name="Rectangular Callout 21"/>
            <p:cNvSpPr/>
            <p:nvPr/>
          </p:nvSpPr>
          <p:spPr>
            <a:xfrm>
              <a:off x="2195736" y="0"/>
              <a:ext cx="4680520" cy="1556792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04728" y="-155143"/>
              <a:ext cx="410445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15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শব্দার্থ</a:t>
              </a:r>
              <a:endParaRPr lang="en-US" sz="11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7504" y="2148270"/>
            <a:ext cx="2485404" cy="992698"/>
            <a:chOff x="776536" y="1932246"/>
            <a:chExt cx="2485404" cy="992698"/>
          </a:xfrm>
        </p:grpSpPr>
        <p:sp>
          <p:nvSpPr>
            <p:cNvPr id="5" name="Right Arrow 4"/>
            <p:cNvSpPr/>
            <p:nvPr/>
          </p:nvSpPr>
          <p:spPr>
            <a:xfrm>
              <a:off x="776536" y="1932246"/>
              <a:ext cx="2088232" cy="9926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2560" y="2209155"/>
              <a:ext cx="2269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আটিসি</a:t>
              </a:r>
              <a:endParaRPr lang="en-US" sz="3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37" y="1828628"/>
            <a:ext cx="2774648" cy="160037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940152" y="2348880"/>
            <a:ext cx="2880320" cy="864096"/>
            <a:chOff x="5940152" y="2060848"/>
            <a:chExt cx="2880320" cy="864096"/>
          </a:xfrm>
        </p:grpSpPr>
        <p:sp>
          <p:nvSpPr>
            <p:cNvPr id="10" name="Rectangle 9"/>
            <p:cNvSpPr/>
            <p:nvPr/>
          </p:nvSpPr>
          <p:spPr>
            <a:xfrm>
              <a:off x="6012160" y="2060848"/>
              <a:ext cx="2808312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0152" y="2132856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গোলটেবিল বৈঠক।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5004048" y="2631617"/>
            <a:ext cx="1008112" cy="365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7504" y="4380518"/>
            <a:ext cx="2485404" cy="992698"/>
            <a:chOff x="776536" y="1932246"/>
            <a:chExt cx="2485404" cy="992698"/>
          </a:xfrm>
        </p:grpSpPr>
        <p:sp>
          <p:nvSpPr>
            <p:cNvPr id="14" name="Right Arrow 13"/>
            <p:cNvSpPr/>
            <p:nvPr/>
          </p:nvSpPr>
          <p:spPr>
            <a:xfrm>
              <a:off x="776536" y="1932246"/>
              <a:ext cx="2088232" cy="9926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2560" y="2209155"/>
              <a:ext cx="2269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ব্যারাক</a:t>
              </a:r>
              <a:endParaRPr lang="en-US" sz="32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43" y="3935789"/>
            <a:ext cx="2740741" cy="194148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965552" y="4437112"/>
            <a:ext cx="2880320" cy="864096"/>
            <a:chOff x="5940152" y="2060848"/>
            <a:chExt cx="2880320" cy="864096"/>
          </a:xfrm>
        </p:grpSpPr>
        <p:sp>
          <p:nvSpPr>
            <p:cNvPr id="19" name="Rectangle 18"/>
            <p:cNvSpPr/>
            <p:nvPr/>
          </p:nvSpPr>
          <p:spPr>
            <a:xfrm>
              <a:off x="6012160" y="2060848"/>
              <a:ext cx="2808312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0152" y="2132856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সেনাছাউনি।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4991348" y="4647841"/>
            <a:ext cx="1008112" cy="365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166</Words>
  <Application>Microsoft Office PowerPoint</Application>
  <PresentationFormat>On-screen Show (4:3)</PresentationFormat>
  <Paragraphs>38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NikoshBAN</vt:lpstr>
      <vt:lpstr>Times New Roman</vt:lpstr>
      <vt:lpstr>Vrinda</vt:lpstr>
      <vt:lpstr>Wingdings 3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MOSHFIQUR</dc:creator>
  <cp:lastModifiedBy>USER</cp:lastModifiedBy>
  <cp:revision>83</cp:revision>
  <dcterms:created xsi:type="dcterms:W3CDTF">2013-12-09T05:10:26Z</dcterms:created>
  <dcterms:modified xsi:type="dcterms:W3CDTF">2019-10-29T16:37:50Z</dcterms:modified>
</cp:coreProperties>
</file>