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7" r:id="rId5"/>
    <p:sldId id="274" r:id="rId6"/>
    <p:sldId id="273" r:id="rId7"/>
    <p:sldId id="258" r:id="rId8"/>
    <p:sldId id="259" r:id="rId9"/>
    <p:sldId id="260" r:id="rId10"/>
    <p:sldId id="261" r:id="rId11"/>
    <p:sldId id="262" r:id="rId12"/>
    <p:sldId id="275" r:id="rId13"/>
    <p:sldId id="269" r:id="rId14"/>
    <p:sldId id="280" r:id="rId15"/>
    <p:sldId id="264" r:id="rId16"/>
    <p:sldId id="266" r:id="rId17"/>
    <p:sldId id="270" r:id="rId18"/>
    <p:sldId id="267" r:id="rId19"/>
    <p:sldId id="268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6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5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0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E72D-7F92-4406-BEA5-D1031A43B16B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8CB4-CA9C-4F8B-8548-1CF6760BF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7.xml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1480"/>
            <a:ext cx="12252960" cy="2743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5483417" y="199713"/>
            <a:ext cx="1233055" cy="4116576"/>
            <a:chOff x="367874" y="201297"/>
            <a:chExt cx="1356360" cy="4116576"/>
          </a:xfrm>
          <a:solidFill>
            <a:srgbClr val="00B05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367874" y="201297"/>
              <a:ext cx="1356360" cy="4116576"/>
              <a:chOff x="2944819" y="201297"/>
              <a:chExt cx="1356360" cy="4116576"/>
            </a:xfrm>
            <a:grpFill/>
          </p:grpSpPr>
          <p:sp>
            <p:nvSpPr>
              <p:cNvPr id="8" name="Freeform 7"/>
              <p:cNvSpPr/>
              <p:nvPr/>
            </p:nvSpPr>
            <p:spPr>
              <a:xfrm rot="479373">
                <a:off x="3264116" y="201297"/>
                <a:ext cx="717766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 rot="18980215" flipV="1">
                <a:off x="2944819" y="1304387"/>
                <a:ext cx="1356360" cy="1356360"/>
                <a:chOff x="4592782" y="1995055"/>
                <a:chExt cx="1356360" cy="1356360"/>
              </a:xfrm>
              <a:grpFill/>
            </p:grpSpPr>
            <p:sp>
              <p:nvSpPr>
                <p:cNvPr id="11" name="Oval 10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 rot="18491920" flipH="1">
                <a:off x="3039617" y="3203275"/>
                <a:ext cx="1130773" cy="1098423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b="1" dirty="0" smtClean="0"/>
                  <a:t>স্বা</a:t>
                </a:r>
                <a:endParaRPr lang="en-US" sz="4800" b="1" dirty="0"/>
              </a:p>
            </p:txBody>
          </p:sp>
        </p:grpSp>
        <p:sp>
          <p:nvSpPr>
            <p:cNvPr id="7" name="Flowchart: Connector 6"/>
            <p:cNvSpPr/>
            <p:nvPr/>
          </p:nvSpPr>
          <p:spPr>
            <a:xfrm>
              <a:off x="904070" y="3127861"/>
              <a:ext cx="182880" cy="182880"/>
            </a:xfrm>
            <a:prstGeom prst="flowChartConnector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4077328" y="220987"/>
            <a:ext cx="1233055" cy="4102760"/>
            <a:chOff x="367874" y="201297"/>
            <a:chExt cx="1356360" cy="4102760"/>
          </a:xfrm>
          <a:solidFill>
            <a:srgbClr val="0070C0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367874" y="201297"/>
              <a:ext cx="1356360" cy="4102760"/>
              <a:chOff x="2944819" y="201297"/>
              <a:chExt cx="1356360" cy="4102760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 rot="479373">
                <a:off x="3264116" y="201297"/>
                <a:ext cx="717766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 rot="18980215" flipV="1">
                <a:off x="2944819" y="1304387"/>
                <a:ext cx="1356360" cy="1356360"/>
                <a:chOff x="4592782" y="1995055"/>
                <a:chExt cx="1356360" cy="1356360"/>
              </a:xfrm>
              <a:grpFill/>
            </p:grpSpPr>
            <p:sp>
              <p:nvSpPr>
                <p:cNvPr id="26" name="Oval 25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Rounded Rectangle 24"/>
              <p:cNvSpPr/>
              <p:nvPr/>
            </p:nvSpPr>
            <p:spPr>
              <a:xfrm rot="18491920" flipH="1">
                <a:off x="3040320" y="3189459"/>
                <a:ext cx="1130773" cy="1098423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b="1" dirty="0" smtClean="0"/>
                  <a:t>গ</a:t>
                </a:r>
                <a:endParaRPr lang="en-US" sz="4800" b="1" dirty="0"/>
              </a:p>
            </p:txBody>
          </p:sp>
        </p:grpSp>
        <p:sp>
          <p:nvSpPr>
            <p:cNvPr id="22" name="Flowchart: Connector 21"/>
            <p:cNvSpPr/>
            <p:nvPr/>
          </p:nvSpPr>
          <p:spPr>
            <a:xfrm>
              <a:off x="904070" y="3127861"/>
              <a:ext cx="182880" cy="182880"/>
            </a:xfrm>
            <a:prstGeom prst="flowChartConnector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2733516" y="216808"/>
            <a:ext cx="1233055" cy="4102760"/>
            <a:chOff x="367874" y="201297"/>
            <a:chExt cx="1356360" cy="4102760"/>
          </a:xfrm>
          <a:solidFill>
            <a:schemeClr val="accent6">
              <a:lumMod val="75000"/>
            </a:schemeClr>
          </a:solidFill>
        </p:grpSpPr>
        <p:grpSp>
          <p:nvGrpSpPr>
            <p:cNvPr id="36" name="Group 35"/>
            <p:cNvGrpSpPr/>
            <p:nvPr/>
          </p:nvGrpSpPr>
          <p:grpSpPr>
            <a:xfrm>
              <a:off x="367874" y="201297"/>
              <a:ext cx="1356360" cy="4102760"/>
              <a:chOff x="2944819" y="201297"/>
              <a:chExt cx="1356360" cy="4102760"/>
            </a:xfrm>
            <a:grpFill/>
          </p:grpSpPr>
          <p:sp>
            <p:nvSpPr>
              <p:cNvPr id="38" name="Freeform 37"/>
              <p:cNvSpPr/>
              <p:nvPr/>
            </p:nvSpPr>
            <p:spPr>
              <a:xfrm rot="479373">
                <a:off x="3264116" y="201297"/>
                <a:ext cx="717766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 rot="18980215" flipV="1">
                <a:off x="2944819" y="1304387"/>
                <a:ext cx="1356360" cy="1356360"/>
                <a:chOff x="4592782" y="1995055"/>
                <a:chExt cx="1356360" cy="1356360"/>
              </a:xfrm>
              <a:grpFill/>
            </p:grpSpPr>
            <p:sp>
              <p:nvSpPr>
                <p:cNvPr id="41" name="Oval 40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897582" y="2299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Rounded Rectangle 39"/>
              <p:cNvSpPr/>
              <p:nvPr/>
            </p:nvSpPr>
            <p:spPr>
              <a:xfrm rot="18491920" flipH="1">
                <a:off x="3061102" y="3189459"/>
                <a:ext cx="1130773" cy="1098423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b="1" dirty="0" smtClean="0"/>
                  <a:t>ত</a:t>
                </a:r>
                <a:endParaRPr lang="en-US" sz="4800" b="1" dirty="0"/>
              </a:p>
            </p:txBody>
          </p:sp>
        </p:grpSp>
        <p:sp>
          <p:nvSpPr>
            <p:cNvPr id="37" name="Flowchart: Connector 36"/>
            <p:cNvSpPr/>
            <p:nvPr/>
          </p:nvSpPr>
          <p:spPr>
            <a:xfrm>
              <a:off x="904070" y="3127861"/>
              <a:ext cx="182880" cy="182880"/>
            </a:xfrm>
            <a:prstGeom prst="flowChartConnector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353711" y="210534"/>
            <a:ext cx="1233059" cy="4102761"/>
            <a:chOff x="367870" y="201297"/>
            <a:chExt cx="1356360" cy="4102761"/>
          </a:xfrm>
          <a:solidFill>
            <a:srgbClr val="7030A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367870" y="201297"/>
              <a:ext cx="1356360" cy="4102761"/>
              <a:chOff x="2944815" y="201297"/>
              <a:chExt cx="1356360" cy="4102761"/>
            </a:xfrm>
            <a:grpFill/>
          </p:grpSpPr>
          <p:sp>
            <p:nvSpPr>
              <p:cNvPr id="53" name="Freeform 52"/>
              <p:cNvSpPr/>
              <p:nvPr/>
            </p:nvSpPr>
            <p:spPr>
              <a:xfrm rot="479373">
                <a:off x="3264116" y="201297"/>
                <a:ext cx="717766" cy="776325"/>
              </a:xfrm>
              <a:custGeom>
                <a:avLst/>
                <a:gdLst>
                  <a:gd name="connsiteX0" fmla="*/ 305427 w 633087"/>
                  <a:gd name="connsiteY0" fmla="*/ 0 h 670560"/>
                  <a:gd name="connsiteX1" fmla="*/ 633087 w 633087"/>
                  <a:gd name="connsiteY1" fmla="*/ 335280 h 670560"/>
                  <a:gd name="connsiteX2" fmla="*/ 305427 w 633087"/>
                  <a:gd name="connsiteY2" fmla="*/ 670560 h 670560"/>
                  <a:gd name="connsiteX3" fmla="*/ 3516 w 633087"/>
                  <a:gd name="connsiteY3" fmla="*/ 465786 h 670560"/>
                  <a:gd name="connsiteX4" fmla="*/ 0 w 633087"/>
                  <a:gd name="connsiteY4" fmla="*/ 447967 h 670560"/>
                  <a:gd name="connsiteX5" fmla="*/ 184076 w 633087"/>
                  <a:gd name="connsiteY5" fmla="*/ 447967 h 670560"/>
                  <a:gd name="connsiteX6" fmla="*/ 189582 w 633087"/>
                  <a:gd name="connsiteY6" fmla="*/ 456513 h 670560"/>
                  <a:gd name="connsiteX7" fmla="*/ 305427 w 633087"/>
                  <a:gd name="connsiteY7" fmla="*/ 506730 h 670560"/>
                  <a:gd name="connsiteX8" fmla="*/ 469257 w 633087"/>
                  <a:gd name="connsiteY8" fmla="*/ 335280 h 670560"/>
                  <a:gd name="connsiteX9" fmla="*/ 305427 w 633087"/>
                  <a:gd name="connsiteY9" fmla="*/ 163830 h 670560"/>
                  <a:gd name="connsiteX10" fmla="*/ 189582 w 633087"/>
                  <a:gd name="connsiteY10" fmla="*/ 214047 h 670560"/>
                  <a:gd name="connsiteX11" fmla="*/ 184076 w 633087"/>
                  <a:gd name="connsiteY11" fmla="*/ 222592 h 670560"/>
                  <a:gd name="connsiteX12" fmla="*/ 1 w 633087"/>
                  <a:gd name="connsiteY12" fmla="*/ 222592 h 670560"/>
                  <a:gd name="connsiteX13" fmla="*/ 3516 w 633087"/>
                  <a:gd name="connsiteY13" fmla="*/ 204774 h 670560"/>
                  <a:gd name="connsiteX14" fmla="*/ 305427 w 633087"/>
                  <a:gd name="connsiteY14" fmla="*/ 0 h 67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87" h="670560">
                    <a:moveTo>
                      <a:pt x="305427" y="0"/>
                    </a:moveTo>
                    <a:cubicBezTo>
                      <a:pt x="486389" y="0"/>
                      <a:pt x="633087" y="150110"/>
                      <a:pt x="633087" y="335280"/>
                    </a:cubicBezTo>
                    <a:cubicBezTo>
                      <a:pt x="633087" y="520450"/>
                      <a:pt x="486389" y="670560"/>
                      <a:pt x="305427" y="670560"/>
                    </a:cubicBezTo>
                    <a:cubicBezTo>
                      <a:pt x="169706" y="670560"/>
                      <a:pt x="53258" y="586123"/>
                      <a:pt x="3516" y="465786"/>
                    </a:cubicBezTo>
                    <a:lnTo>
                      <a:pt x="0" y="447967"/>
                    </a:lnTo>
                    <a:lnTo>
                      <a:pt x="184076" y="447967"/>
                    </a:lnTo>
                    <a:lnTo>
                      <a:pt x="189582" y="456513"/>
                    </a:lnTo>
                    <a:cubicBezTo>
                      <a:pt x="219229" y="487540"/>
                      <a:pt x="260187" y="506730"/>
                      <a:pt x="305427" y="506730"/>
                    </a:cubicBezTo>
                    <a:cubicBezTo>
                      <a:pt x="395908" y="506730"/>
                      <a:pt x="469257" y="429969"/>
                      <a:pt x="469257" y="335280"/>
                    </a:cubicBezTo>
                    <a:cubicBezTo>
                      <a:pt x="469257" y="240591"/>
                      <a:pt x="395908" y="163830"/>
                      <a:pt x="305427" y="163830"/>
                    </a:cubicBezTo>
                    <a:cubicBezTo>
                      <a:pt x="260187" y="163830"/>
                      <a:pt x="219229" y="183020"/>
                      <a:pt x="189582" y="214047"/>
                    </a:cubicBezTo>
                    <a:lnTo>
                      <a:pt x="184076" y="222592"/>
                    </a:lnTo>
                    <a:lnTo>
                      <a:pt x="1" y="222592"/>
                    </a:lnTo>
                    <a:lnTo>
                      <a:pt x="3516" y="204774"/>
                    </a:lnTo>
                    <a:cubicBezTo>
                      <a:pt x="53258" y="84437"/>
                      <a:pt x="169706" y="0"/>
                      <a:pt x="305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 rot="18980215" flipV="1">
                <a:off x="2944815" y="1304385"/>
                <a:ext cx="1356360" cy="1356360"/>
                <a:chOff x="4592782" y="1995055"/>
                <a:chExt cx="1356360" cy="1356360"/>
              </a:xfrm>
              <a:grpFill/>
            </p:grpSpPr>
            <p:sp>
              <p:nvSpPr>
                <p:cNvPr id="56" name="Oval 55"/>
                <p:cNvSpPr/>
                <p:nvPr/>
              </p:nvSpPr>
              <p:spPr>
                <a:xfrm>
                  <a:off x="4592782" y="1995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745182" y="2147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897583" y="2299852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5049982" y="2452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202382" y="26046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354782" y="27570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507182" y="29094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659582" y="30618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811982" y="3214255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Rounded Rectangle 54"/>
              <p:cNvSpPr/>
              <p:nvPr/>
            </p:nvSpPr>
            <p:spPr>
              <a:xfrm rot="18491920" flipH="1">
                <a:off x="3040321" y="3189460"/>
                <a:ext cx="1130773" cy="1098423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800" b="1" dirty="0" smtClean="0"/>
                  <a:t>ম</a:t>
                </a:r>
                <a:r>
                  <a:rPr lang="bn-IN" sz="1400" b="1" dirty="0" smtClean="0"/>
                  <a:t> </a:t>
                </a:r>
                <a:endParaRPr lang="en-US" sz="1400" b="1" dirty="0"/>
              </a:p>
            </p:txBody>
          </p:sp>
        </p:grpSp>
        <p:sp>
          <p:nvSpPr>
            <p:cNvPr id="52" name="Flowchart: Connector 51"/>
            <p:cNvSpPr/>
            <p:nvPr/>
          </p:nvSpPr>
          <p:spPr>
            <a:xfrm>
              <a:off x="904070" y="3127861"/>
              <a:ext cx="182880" cy="182880"/>
            </a:xfrm>
            <a:prstGeom prst="flowChartConnector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6888343" y="217016"/>
            <a:ext cx="1247451" cy="4218652"/>
            <a:chOff x="-6888343" y="217016"/>
            <a:chExt cx="1247451" cy="4218652"/>
          </a:xfrm>
        </p:grpSpPr>
        <p:grpSp>
          <p:nvGrpSpPr>
            <p:cNvPr id="161" name="Group 160"/>
            <p:cNvGrpSpPr/>
            <p:nvPr/>
          </p:nvGrpSpPr>
          <p:grpSpPr>
            <a:xfrm>
              <a:off x="-6888343" y="217016"/>
              <a:ext cx="1247451" cy="4218652"/>
              <a:chOff x="-6888933" y="212257"/>
              <a:chExt cx="1247451" cy="4218652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-6888933" y="212257"/>
                <a:ext cx="1233055" cy="4123542"/>
                <a:chOff x="367874" y="201297"/>
                <a:chExt cx="1356360" cy="4123542"/>
              </a:xfrm>
              <a:solidFill>
                <a:srgbClr val="C00000"/>
              </a:solidFill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367874" y="201297"/>
                  <a:ext cx="1356360" cy="4123542"/>
                  <a:chOff x="2944819" y="201297"/>
                  <a:chExt cx="1356360" cy="4123542"/>
                </a:xfrm>
                <a:grpFill/>
              </p:grpSpPr>
              <p:sp>
                <p:nvSpPr>
                  <p:cNvPr id="68" name="Freeform 67"/>
                  <p:cNvSpPr/>
                  <p:nvPr/>
                </p:nvSpPr>
                <p:spPr>
                  <a:xfrm rot="479373">
                    <a:off x="3264116" y="201297"/>
                    <a:ext cx="717766" cy="776325"/>
                  </a:xfrm>
                  <a:custGeom>
                    <a:avLst/>
                    <a:gdLst>
                      <a:gd name="connsiteX0" fmla="*/ 305427 w 633087"/>
                      <a:gd name="connsiteY0" fmla="*/ 0 h 670560"/>
                      <a:gd name="connsiteX1" fmla="*/ 633087 w 633087"/>
                      <a:gd name="connsiteY1" fmla="*/ 335280 h 670560"/>
                      <a:gd name="connsiteX2" fmla="*/ 305427 w 633087"/>
                      <a:gd name="connsiteY2" fmla="*/ 670560 h 670560"/>
                      <a:gd name="connsiteX3" fmla="*/ 3516 w 633087"/>
                      <a:gd name="connsiteY3" fmla="*/ 465786 h 670560"/>
                      <a:gd name="connsiteX4" fmla="*/ 0 w 633087"/>
                      <a:gd name="connsiteY4" fmla="*/ 447967 h 670560"/>
                      <a:gd name="connsiteX5" fmla="*/ 184076 w 633087"/>
                      <a:gd name="connsiteY5" fmla="*/ 447967 h 670560"/>
                      <a:gd name="connsiteX6" fmla="*/ 189582 w 633087"/>
                      <a:gd name="connsiteY6" fmla="*/ 456513 h 670560"/>
                      <a:gd name="connsiteX7" fmla="*/ 305427 w 633087"/>
                      <a:gd name="connsiteY7" fmla="*/ 506730 h 670560"/>
                      <a:gd name="connsiteX8" fmla="*/ 469257 w 633087"/>
                      <a:gd name="connsiteY8" fmla="*/ 335280 h 670560"/>
                      <a:gd name="connsiteX9" fmla="*/ 305427 w 633087"/>
                      <a:gd name="connsiteY9" fmla="*/ 163830 h 670560"/>
                      <a:gd name="connsiteX10" fmla="*/ 189582 w 633087"/>
                      <a:gd name="connsiteY10" fmla="*/ 214047 h 670560"/>
                      <a:gd name="connsiteX11" fmla="*/ 184076 w 633087"/>
                      <a:gd name="connsiteY11" fmla="*/ 222592 h 670560"/>
                      <a:gd name="connsiteX12" fmla="*/ 1 w 633087"/>
                      <a:gd name="connsiteY12" fmla="*/ 222592 h 670560"/>
                      <a:gd name="connsiteX13" fmla="*/ 3516 w 633087"/>
                      <a:gd name="connsiteY13" fmla="*/ 204774 h 670560"/>
                      <a:gd name="connsiteX14" fmla="*/ 305427 w 633087"/>
                      <a:gd name="connsiteY14" fmla="*/ 0 h 67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33087" h="670560">
                        <a:moveTo>
                          <a:pt x="305427" y="0"/>
                        </a:moveTo>
                        <a:cubicBezTo>
                          <a:pt x="486389" y="0"/>
                          <a:pt x="633087" y="150110"/>
                          <a:pt x="633087" y="335280"/>
                        </a:cubicBezTo>
                        <a:cubicBezTo>
                          <a:pt x="633087" y="520450"/>
                          <a:pt x="486389" y="670560"/>
                          <a:pt x="305427" y="670560"/>
                        </a:cubicBezTo>
                        <a:cubicBezTo>
                          <a:pt x="169706" y="670560"/>
                          <a:pt x="53258" y="586123"/>
                          <a:pt x="3516" y="465786"/>
                        </a:cubicBezTo>
                        <a:lnTo>
                          <a:pt x="0" y="447967"/>
                        </a:lnTo>
                        <a:lnTo>
                          <a:pt x="184076" y="447967"/>
                        </a:lnTo>
                        <a:lnTo>
                          <a:pt x="189582" y="456513"/>
                        </a:lnTo>
                        <a:cubicBezTo>
                          <a:pt x="219229" y="487540"/>
                          <a:pt x="260187" y="506730"/>
                          <a:pt x="305427" y="506730"/>
                        </a:cubicBezTo>
                        <a:cubicBezTo>
                          <a:pt x="395908" y="506730"/>
                          <a:pt x="469257" y="429969"/>
                          <a:pt x="469257" y="335280"/>
                        </a:cubicBezTo>
                        <a:cubicBezTo>
                          <a:pt x="469257" y="240591"/>
                          <a:pt x="395908" y="163830"/>
                          <a:pt x="305427" y="163830"/>
                        </a:cubicBezTo>
                        <a:cubicBezTo>
                          <a:pt x="260187" y="163830"/>
                          <a:pt x="219229" y="183020"/>
                          <a:pt x="189582" y="214047"/>
                        </a:cubicBezTo>
                        <a:lnTo>
                          <a:pt x="184076" y="222592"/>
                        </a:lnTo>
                        <a:lnTo>
                          <a:pt x="1" y="222592"/>
                        </a:lnTo>
                        <a:lnTo>
                          <a:pt x="3516" y="204774"/>
                        </a:lnTo>
                        <a:cubicBezTo>
                          <a:pt x="53258" y="84437"/>
                          <a:pt x="169706" y="0"/>
                          <a:pt x="30542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9" name="Group 68"/>
                  <p:cNvGrpSpPr/>
                  <p:nvPr/>
                </p:nvGrpSpPr>
                <p:grpSpPr>
                  <a:xfrm rot="18980215" flipV="1">
                    <a:off x="2944819" y="1304387"/>
                    <a:ext cx="1356360" cy="1356360"/>
                    <a:chOff x="4592782" y="1995055"/>
                    <a:chExt cx="1356360" cy="1356360"/>
                  </a:xfrm>
                  <a:grpFill/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4592782" y="19950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4745182" y="21474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4897582" y="22998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5049982" y="24522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5202382" y="26046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5354782" y="27570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5507182" y="29094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5659582" y="30618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5811982" y="3214255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0" name="Rounded Rectangle 69"/>
                  <p:cNvSpPr/>
                  <p:nvPr/>
                </p:nvSpPr>
                <p:spPr>
                  <a:xfrm rot="18491920" flipH="1">
                    <a:off x="3061102" y="3210241"/>
                    <a:ext cx="1130773" cy="1098423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Flowchart: Connector 66"/>
                <p:cNvSpPr/>
                <p:nvPr/>
              </p:nvSpPr>
              <p:spPr>
                <a:xfrm>
                  <a:off x="904070" y="3127861"/>
                  <a:ext cx="182880" cy="18288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8" name="Picture 157" descr="Mizan.jpg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8636" r="2727"/>
              <a:stretch/>
            </p:blipFill>
            <p:spPr>
              <a:xfrm rot="18313190">
                <a:off x="-6943766" y="3128625"/>
                <a:ext cx="1384518" cy="12200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2" name="Oval 161"/>
            <p:cNvSpPr/>
            <p:nvPr/>
          </p:nvSpPr>
          <p:spPr>
            <a:xfrm rot="11121220" flipV="1">
              <a:off x="-6332655" y="3040882"/>
              <a:ext cx="162268" cy="16771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220060" y="1283942"/>
            <a:ext cx="378087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prst="cross"/>
            <a:bevelB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(আই, সি, টি )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আগরদাঁড়ী আমিনিয়া কামিল মাদ্রাসা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 সদর, সাতক্ষীরা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মোবাইল নম্বর: ০১৭১৬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৮২১৪৬৩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/>
              <a:t>Email: manumizan@gmail.com</a:t>
            </a:r>
            <a:endParaRPr lang="bn-BD" sz="2000" dirty="0"/>
          </a:p>
        </p:txBody>
      </p:sp>
      <p:sp>
        <p:nvSpPr>
          <p:cNvPr id="83" name="Rounded Rectangle 82">
            <a:hlinkClick r:id="rId3" action="ppaction://hlinksldjump"/>
          </p:cNvPr>
          <p:cNvSpPr/>
          <p:nvPr/>
        </p:nvSpPr>
        <p:spPr>
          <a:xfrm>
            <a:off x="182881" y="5962978"/>
            <a:ext cx="2118360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ounded Rectangle 83">
            <a:hlinkClick r:id="rId5" action="ppaction://hlinksldjump"/>
          </p:cNvPr>
          <p:cNvSpPr/>
          <p:nvPr/>
        </p:nvSpPr>
        <p:spPr>
          <a:xfrm>
            <a:off x="2461541" y="5978218"/>
            <a:ext cx="214093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কাজ-১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762781" y="6008698"/>
            <a:ext cx="214093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কাজ-২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064021" y="5993458"/>
            <a:ext cx="214093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9334781" y="6008698"/>
            <a:ext cx="214093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0695 L 0.47344 -0.0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6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59 -0.00694 L 0.4858 -0.0041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0926 L 0.50235 -0.004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463 L 0.51433 -0.0030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1 -3.7037E-7 L 1.08919 -0.0041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7" y="-2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65704" y="198871"/>
            <a:ext cx="164309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3" y="1354667"/>
            <a:ext cx="7553980" cy="5226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1690" y="3002847"/>
            <a:ext cx="6208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9605" y="2963334"/>
            <a:ext cx="6208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3335" y="6321781"/>
            <a:ext cx="6208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5732" y="6270982"/>
            <a:ext cx="6208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05333" y="1557867"/>
            <a:ext cx="3104445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MAN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একধিক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10204" y="192167"/>
            <a:ext cx="2225040" cy="69136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0"/>
          <a:stretch/>
        </p:blipFill>
        <p:spPr>
          <a:xfrm>
            <a:off x="8201629" y="572652"/>
            <a:ext cx="3836042" cy="2413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1203766"/>
            <a:ext cx="2458865" cy="1909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641" y="1187819"/>
            <a:ext cx="2307114" cy="191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29" y="1199394"/>
            <a:ext cx="2521351" cy="1914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67" y="5175999"/>
            <a:ext cx="2341838" cy="1417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30" y="5081287"/>
            <a:ext cx="2480886" cy="16292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5131320"/>
            <a:ext cx="2458524" cy="1515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46" y="3238231"/>
            <a:ext cx="2466975" cy="1847850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3934192" y="4976334"/>
            <a:ext cx="1152264" cy="491925"/>
          </a:xfrm>
          <a:custGeom>
            <a:avLst/>
            <a:gdLst>
              <a:gd name="connsiteX0" fmla="*/ 0 w 1275603"/>
              <a:gd name="connsiteY0" fmla="*/ 108346 h 1138338"/>
              <a:gd name="connsiteX1" fmla="*/ 1238491 w 1275603"/>
              <a:gd name="connsiteY1" fmla="*/ 85196 h 1138338"/>
              <a:gd name="connsiteX2" fmla="*/ 949124 w 1275603"/>
              <a:gd name="connsiteY2" fmla="*/ 1045895 h 1138338"/>
              <a:gd name="connsiteX3" fmla="*/ 925975 w 1275603"/>
              <a:gd name="connsiteY3" fmla="*/ 1045895 h 11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5603" h="1138338">
                <a:moveTo>
                  <a:pt x="0" y="108346"/>
                </a:moveTo>
                <a:cubicBezTo>
                  <a:pt x="540152" y="18642"/>
                  <a:pt x="1080304" y="-71062"/>
                  <a:pt x="1238491" y="85196"/>
                </a:cubicBezTo>
                <a:cubicBezTo>
                  <a:pt x="1396678" y="241454"/>
                  <a:pt x="1001210" y="885779"/>
                  <a:pt x="949124" y="1045895"/>
                </a:cubicBezTo>
                <a:cubicBezTo>
                  <a:pt x="897038" y="1206011"/>
                  <a:pt x="911506" y="1125953"/>
                  <a:pt x="925975" y="1045895"/>
                </a:cubicBezTo>
              </a:path>
            </a:pathLst>
          </a:custGeom>
          <a:noFill/>
          <a:ln w="698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কোরিয়া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1675540" y="4097437"/>
            <a:ext cx="1297835" cy="983850"/>
          </a:xfrm>
          <a:custGeom>
            <a:avLst/>
            <a:gdLst>
              <a:gd name="connsiteX0" fmla="*/ 0 w 1275603"/>
              <a:gd name="connsiteY0" fmla="*/ 108346 h 1138338"/>
              <a:gd name="connsiteX1" fmla="*/ 1238491 w 1275603"/>
              <a:gd name="connsiteY1" fmla="*/ 85196 h 1138338"/>
              <a:gd name="connsiteX2" fmla="*/ 949124 w 1275603"/>
              <a:gd name="connsiteY2" fmla="*/ 1045895 h 1138338"/>
              <a:gd name="connsiteX3" fmla="*/ 925975 w 1275603"/>
              <a:gd name="connsiteY3" fmla="*/ 1045895 h 11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5603" h="1138338">
                <a:moveTo>
                  <a:pt x="0" y="108346"/>
                </a:moveTo>
                <a:cubicBezTo>
                  <a:pt x="540152" y="18642"/>
                  <a:pt x="1080304" y="-71062"/>
                  <a:pt x="1238491" y="85196"/>
                </a:cubicBezTo>
                <a:cubicBezTo>
                  <a:pt x="1396678" y="241454"/>
                  <a:pt x="1001210" y="885779"/>
                  <a:pt x="949124" y="1045895"/>
                </a:cubicBezTo>
                <a:cubicBezTo>
                  <a:pt x="897038" y="1206011"/>
                  <a:pt x="911506" y="1125953"/>
                  <a:pt x="925975" y="1045895"/>
                </a:cubicBezTo>
              </a:path>
            </a:pathLst>
          </a:custGeom>
          <a:noFill/>
          <a:ln w="698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387430" y="4249837"/>
            <a:ext cx="1531722" cy="807979"/>
          </a:xfrm>
          <a:custGeom>
            <a:avLst/>
            <a:gdLst>
              <a:gd name="connsiteX0" fmla="*/ 0 w 1275603"/>
              <a:gd name="connsiteY0" fmla="*/ 108346 h 1138338"/>
              <a:gd name="connsiteX1" fmla="*/ 1238491 w 1275603"/>
              <a:gd name="connsiteY1" fmla="*/ 85196 h 1138338"/>
              <a:gd name="connsiteX2" fmla="*/ 949124 w 1275603"/>
              <a:gd name="connsiteY2" fmla="*/ 1045895 h 1138338"/>
              <a:gd name="connsiteX3" fmla="*/ 925975 w 1275603"/>
              <a:gd name="connsiteY3" fmla="*/ 1045895 h 113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5603" h="1138338">
                <a:moveTo>
                  <a:pt x="0" y="108346"/>
                </a:moveTo>
                <a:cubicBezTo>
                  <a:pt x="540152" y="18642"/>
                  <a:pt x="1080304" y="-71062"/>
                  <a:pt x="1238491" y="85196"/>
                </a:cubicBezTo>
                <a:cubicBezTo>
                  <a:pt x="1396678" y="241454"/>
                  <a:pt x="1001210" y="885779"/>
                  <a:pt x="949124" y="1045895"/>
                </a:cubicBezTo>
                <a:cubicBezTo>
                  <a:pt x="897038" y="1206011"/>
                  <a:pt x="911506" y="1125953"/>
                  <a:pt x="925975" y="1045895"/>
                </a:cubicBezTo>
              </a:path>
            </a:pathLst>
          </a:custGeom>
          <a:noFill/>
          <a:ln w="698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416951" y="3125165"/>
            <a:ext cx="1424710" cy="876825"/>
          </a:xfrm>
          <a:custGeom>
            <a:avLst/>
            <a:gdLst>
              <a:gd name="connsiteX0" fmla="*/ 0 w 1424710"/>
              <a:gd name="connsiteY0" fmla="*/ 868101 h 876825"/>
              <a:gd name="connsiteX1" fmla="*/ 1377387 w 1424710"/>
              <a:gd name="connsiteY1" fmla="*/ 752354 h 876825"/>
              <a:gd name="connsiteX2" fmla="*/ 972273 w 1424710"/>
              <a:gd name="connsiteY2" fmla="*/ 0 h 8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4710" h="876825">
                <a:moveTo>
                  <a:pt x="0" y="868101"/>
                </a:moveTo>
                <a:cubicBezTo>
                  <a:pt x="607671" y="882569"/>
                  <a:pt x="1215342" y="897038"/>
                  <a:pt x="1377387" y="752354"/>
                </a:cubicBezTo>
                <a:cubicBezTo>
                  <a:pt x="1539433" y="607670"/>
                  <a:pt x="1255853" y="303835"/>
                  <a:pt x="972273" y="0"/>
                </a:cubicBezTo>
              </a:path>
            </a:pathLst>
          </a:custGeom>
          <a:noFill/>
          <a:ln w="88900" cap="rnd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837917" y="3090625"/>
            <a:ext cx="1026404" cy="601699"/>
          </a:xfrm>
          <a:custGeom>
            <a:avLst/>
            <a:gdLst>
              <a:gd name="connsiteX0" fmla="*/ 0 w 1424710"/>
              <a:gd name="connsiteY0" fmla="*/ 868101 h 876825"/>
              <a:gd name="connsiteX1" fmla="*/ 1377387 w 1424710"/>
              <a:gd name="connsiteY1" fmla="*/ 752354 h 876825"/>
              <a:gd name="connsiteX2" fmla="*/ 972273 w 1424710"/>
              <a:gd name="connsiteY2" fmla="*/ 0 h 8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4710" h="876825">
                <a:moveTo>
                  <a:pt x="0" y="868101"/>
                </a:moveTo>
                <a:cubicBezTo>
                  <a:pt x="607671" y="882569"/>
                  <a:pt x="1215342" y="897038"/>
                  <a:pt x="1377387" y="752354"/>
                </a:cubicBezTo>
                <a:cubicBezTo>
                  <a:pt x="1539433" y="607670"/>
                  <a:pt x="1255853" y="303835"/>
                  <a:pt x="972273" y="0"/>
                </a:cubicBezTo>
              </a:path>
            </a:pathLst>
          </a:custGeom>
          <a:noFill/>
          <a:ln w="889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726707" y="3105876"/>
            <a:ext cx="1221528" cy="843023"/>
          </a:xfrm>
          <a:custGeom>
            <a:avLst/>
            <a:gdLst>
              <a:gd name="connsiteX0" fmla="*/ 0 w 1424710"/>
              <a:gd name="connsiteY0" fmla="*/ 868101 h 876825"/>
              <a:gd name="connsiteX1" fmla="*/ 1377387 w 1424710"/>
              <a:gd name="connsiteY1" fmla="*/ 752354 h 876825"/>
              <a:gd name="connsiteX2" fmla="*/ 972273 w 1424710"/>
              <a:gd name="connsiteY2" fmla="*/ 0 h 87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4710" h="876825">
                <a:moveTo>
                  <a:pt x="0" y="868101"/>
                </a:moveTo>
                <a:cubicBezTo>
                  <a:pt x="607671" y="882569"/>
                  <a:pt x="1215342" y="897038"/>
                  <a:pt x="1377387" y="752354"/>
                </a:cubicBezTo>
                <a:cubicBezTo>
                  <a:pt x="1539433" y="607670"/>
                  <a:pt x="1255853" y="303835"/>
                  <a:pt x="972273" y="0"/>
                </a:cubicBezTo>
              </a:path>
            </a:pathLst>
          </a:custGeom>
          <a:noFill/>
          <a:ln w="889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কানাডা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9497" y="4499871"/>
            <a:ext cx="874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34397" y="3657601"/>
            <a:ext cx="330007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দেশজুড়ে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bldLvl="5" animBg="1"/>
      <p:bldP spid="19" grpId="0" animBg="1"/>
      <p:bldP spid="20" grpId="0" animBg="1"/>
      <p:bldP spid="23" grpId="0" animBg="1"/>
      <p:bldP spid="24" grpId="0" animBg="1"/>
      <p:bldP spid="2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0901" y="232738"/>
            <a:ext cx="232042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80177" y="1615627"/>
            <a:ext cx="4797780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118" y="-1067309"/>
            <a:ext cx="2047881" cy="1745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117" y="-669790"/>
            <a:ext cx="2212982" cy="165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176" y="-1040013"/>
            <a:ext cx="2118725" cy="17450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81948" y="308750"/>
            <a:ext cx="5281054" cy="67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0" y="985608"/>
            <a:ext cx="0" cy="764821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4756" y="1828794"/>
            <a:ext cx="15435" cy="847329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0889" y="1774477"/>
            <a:ext cx="10732911" cy="76099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338365" y="1742314"/>
            <a:ext cx="15435" cy="847329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9907" y="2689252"/>
            <a:ext cx="1488933" cy="9452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88722" y="2723131"/>
            <a:ext cx="1650160" cy="930636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812" y="-1016563"/>
            <a:ext cx="2211187" cy="134876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6114757" y="1842414"/>
            <a:ext cx="15435" cy="847329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976725" y="1774504"/>
            <a:ext cx="15435" cy="847329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81948" y="1869417"/>
            <a:ext cx="15435" cy="847329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410492" y="2715057"/>
            <a:ext cx="1572456" cy="919402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45132" y="2684577"/>
            <a:ext cx="1572456" cy="919402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0515892" y="2669337"/>
            <a:ext cx="1572456" cy="919402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696" y="-502126"/>
            <a:ext cx="2025171" cy="13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1.03203 0.78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02" y="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86068 0.756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34" y="3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61914 0.757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41341 0.674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-0.43477 0.6814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8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60901" y="232738"/>
            <a:ext cx="232042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7435" y="1615627"/>
            <a:ext cx="6153012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4" y="1688539"/>
            <a:ext cx="7139694" cy="4109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1948" y="289560"/>
            <a:ext cx="5281054" cy="662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8310" y="1741876"/>
            <a:ext cx="382693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ব্যাকবোন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তথ্যগুলোকে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অকেজো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12588" y="-960120"/>
            <a:ext cx="5281054" cy="5560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578840" y="411480"/>
            <a:ext cx="2550723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বিস্তারিরত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-0.99336 1.0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74" y="5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35339 0.009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03" y="1278467"/>
            <a:ext cx="3991152" cy="46058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78348" y="-575171"/>
            <a:ext cx="5281054" cy="666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8310" y="1772356"/>
            <a:ext cx="382693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গুলো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টপোলিজতে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1948" y="289560"/>
            <a:ext cx="5281054" cy="662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78840" y="411480"/>
            <a:ext cx="2550723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বিস্তারিরত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1.01588 1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94" y="5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36836 0.073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2" y="1371599"/>
            <a:ext cx="5084800" cy="4562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382108" y="110629"/>
            <a:ext cx="5281054" cy="712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8310" y="1772356"/>
            <a:ext cx="3826933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টপোলজি।এই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1948" y="289560"/>
            <a:ext cx="5281054" cy="662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578840" y="990600"/>
            <a:ext cx="2550723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বিস্তারিরত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463 L -0.98346 0.85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4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6081 -0.022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9" y="1048396"/>
            <a:ext cx="6728178" cy="45872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3108" y="45720"/>
            <a:ext cx="5281054" cy="7694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8310" y="1772356"/>
            <a:ext cx="382693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1948" y="289560"/>
            <a:ext cx="5281054" cy="662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578840" y="411480"/>
            <a:ext cx="2550723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বিস্তারিরত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-0.00509 L -1.01471 0.8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4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34831 0.02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" y="1332089"/>
            <a:ext cx="5030682" cy="42259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32710" y="55173"/>
            <a:ext cx="5418130" cy="712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8310" y="1772356"/>
            <a:ext cx="382693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বিতরণও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1948" y="289560"/>
            <a:ext cx="5281054" cy="6627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578840" y="411480"/>
            <a:ext cx="2550723" cy="7315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বিস্তারিরত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116 L -1.01901 0.85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1" y="4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37083 0.02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0982" y="1505531"/>
            <a:ext cx="8908471" cy="38472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 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: ০৯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২১/০৯/২০১৯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flow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2202200">
            <a:off x="8351673" y="3134160"/>
            <a:ext cx="17621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2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0901" y="289183"/>
            <a:ext cx="232042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7434" y="1354667"/>
            <a:ext cx="6604565" cy="349955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(ঙ)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364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60901" y="232738"/>
            <a:ext cx="2320429" cy="635941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07082" y="1615627"/>
            <a:ext cx="5486965" cy="257537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LAN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WAN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60901" y="232738"/>
            <a:ext cx="2320429" cy="54619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31622" y="1615627"/>
            <a:ext cx="7557258" cy="56486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10" y="2388870"/>
            <a:ext cx="4583430" cy="22159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80" y="5966460"/>
            <a:ext cx="838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2" y="1093212"/>
            <a:ext cx="941211" cy="1658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r="22231"/>
          <a:stretch/>
        </p:blipFill>
        <p:spPr>
          <a:xfrm>
            <a:off x="5682052" y="2751490"/>
            <a:ext cx="792481" cy="1355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7" y="4402663"/>
            <a:ext cx="1622107" cy="161104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926344" y="1417322"/>
            <a:ext cx="3679508" cy="1900452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002543" y="3705365"/>
            <a:ext cx="3628075" cy="100987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74533" y="3705365"/>
            <a:ext cx="3781986" cy="809485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525967" y="1512410"/>
            <a:ext cx="3795323" cy="175964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4610" y="576299"/>
            <a:ext cx="1108711" cy="222456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4717" y="3886200"/>
            <a:ext cx="1795706" cy="179964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386840" y="1093212"/>
            <a:ext cx="9707880" cy="4592631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1948" y="207149"/>
            <a:ext cx="5281054" cy="67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2439" y="6049094"/>
            <a:ext cx="5281054" cy="67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80" y="890130"/>
            <a:ext cx="2159000" cy="1497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89434" l="377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1634">
            <a:off x="-6260" y="419099"/>
            <a:ext cx="2712720" cy="2712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69" y="2316480"/>
            <a:ext cx="3079641" cy="2225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" y="4191000"/>
            <a:ext cx="2826327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0"/>
          <a:stretch/>
        </p:blipFill>
        <p:spPr>
          <a:xfrm>
            <a:off x="9390380" y="4191000"/>
            <a:ext cx="1808136" cy="16002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41690" y="1332090"/>
            <a:ext cx="3273777" cy="1207910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152444" y="1174045"/>
            <a:ext cx="4064000" cy="1332090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17511" y="3274017"/>
            <a:ext cx="3420532" cy="1878231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52444" y="3251439"/>
            <a:ext cx="3734506" cy="1716378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24027" y="2415258"/>
            <a:ext cx="1112975" cy="957537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46484" y="150704"/>
            <a:ext cx="7800623" cy="570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443006" y="81929"/>
            <a:ext cx="3001771" cy="67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6485" y="161913"/>
            <a:ext cx="7800622" cy="67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92422" y="816778"/>
            <a:ext cx="3001771" cy="675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1.11111E-6 L -0.64544 0.858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4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63294 0.748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3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23734" y="1377247"/>
            <a:ext cx="5012266" cy="415431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টপোলজি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96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9738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সমুহ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1508" y="365760"/>
            <a:ext cx="4656212" cy="8679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6000" y="1208544"/>
            <a:ext cx="0" cy="1153656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316480" y="2423160"/>
            <a:ext cx="30480" cy="138684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01240" y="2377440"/>
            <a:ext cx="8016240" cy="3048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770120" y="2420467"/>
            <a:ext cx="30480" cy="138684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787641" y="2416447"/>
            <a:ext cx="30480" cy="138684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0241281" y="2377440"/>
            <a:ext cx="30480" cy="1386840"/>
          </a:xfrm>
          <a:prstGeom prst="straightConnector1">
            <a:avLst/>
          </a:prstGeom>
          <a:ln w="889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188720" y="3798340"/>
            <a:ext cx="2225040" cy="1097280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57600" y="3800030"/>
            <a:ext cx="2225040" cy="109728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600" dirty="0"/>
          </a:p>
        </p:txBody>
      </p:sp>
      <p:sp>
        <p:nvSpPr>
          <p:cNvPr id="28" name="Rounded Rectangle 27"/>
          <p:cNvSpPr/>
          <p:nvPr/>
        </p:nvSpPr>
        <p:spPr>
          <a:xfrm>
            <a:off x="6583680" y="3800594"/>
            <a:ext cx="2225040" cy="1097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MAN</a:t>
            </a:r>
            <a:endParaRPr lang="en-US" sz="3600" dirty="0"/>
          </a:p>
        </p:txBody>
      </p:sp>
      <p:sp>
        <p:nvSpPr>
          <p:cNvPr id="29" name="Rounded Rectangle 28"/>
          <p:cNvSpPr/>
          <p:nvPr/>
        </p:nvSpPr>
        <p:spPr>
          <a:xfrm>
            <a:off x="9128760" y="3755313"/>
            <a:ext cx="2225040" cy="1097280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3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7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5" y="3178641"/>
            <a:ext cx="1480782" cy="29094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83480" y="185329"/>
            <a:ext cx="2225040" cy="69520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65" y="2708115"/>
            <a:ext cx="4532630" cy="3916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5421" r="31959" b="18823"/>
          <a:stretch/>
        </p:blipFill>
        <p:spPr>
          <a:xfrm>
            <a:off x="1188472" y="3745092"/>
            <a:ext cx="674902" cy="5841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5421" r="31959" b="18823"/>
          <a:stretch/>
        </p:blipFill>
        <p:spPr>
          <a:xfrm>
            <a:off x="1188472" y="3743751"/>
            <a:ext cx="674902" cy="5841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5421" r="31959" b="18823"/>
          <a:stretch/>
        </p:blipFill>
        <p:spPr>
          <a:xfrm>
            <a:off x="1188472" y="3745092"/>
            <a:ext cx="674902" cy="5841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5421" r="31959" b="18823"/>
          <a:stretch/>
        </p:blipFill>
        <p:spPr>
          <a:xfrm>
            <a:off x="1188472" y="3742410"/>
            <a:ext cx="674902" cy="5841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5333" y="1557867"/>
            <a:ext cx="3104445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ব্লু-টুথ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PAN.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1375 -0.28125 L 0.2056 -0.15324 L 0.27513 -0.27315 L 0.3375 -0.15857 L 0.4 -0.43773 L 0.45794 0.09282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-17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187 -4.44444E-6 L 0.11888 -0.27013 L 0.19023 -0.13935 L 0.25482 -0.26342 L 0.32695 -0.15277 L 0.39154 -0.42106 L 0.45443 0.09746 L 0.45443 0.09792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161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83480" y="231047"/>
            <a:ext cx="2225040" cy="660781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29"/>
          <a:stretch/>
        </p:blipFill>
        <p:spPr>
          <a:xfrm>
            <a:off x="7410450" y="310070"/>
            <a:ext cx="2502943" cy="171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026920"/>
            <a:ext cx="7772400" cy="435864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207068" y="4645711"/>
            <a:ext cx="2346961" cy="723900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975360" y="4098385"/>
            <a:ext cx="1386840" cy="351695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24840" y="3337561"/>
            <a:ext cx="350520" cy="760824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39240" y="3200987"/>
            <a:ext cx="640080" cy="90854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4840" y="3337561"/>
            <a:ext cx="914400" cy="129825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63140" y="3246414"/>
            <a:ext cx="640080" cy="76201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87040" y="3261360"/>
            <a:ext cx="1508760" cy="141113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553177" y="3352801"/>
            <a:ext cx="887503" cy="75612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440680" y="3360708"/>
            <a:ext cx="1237909" cy="41765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763204" y="3533934"/>
            <a:ext cx="710338" cy="92014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4996928" y="3717973"/>
            <a:ext cx="2476615" cy="198707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291726" y="3778786"/>
            <a:ext cx="1691754" cy="33556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579723" y="3812342"/>
            <a:ext cx="2089558" cy="1367937"/>
          </a:xfrm>
          <a:prstGeom prst="straightConnector1">
            <a:avLst/>
          </a:prstGeom>
          <a:ln w="889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05333" y="2144891"/>
            <a:ext cx="3104445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619</Words>
  <Application>Microsoft Office PowerPoint</Application>
  <PresentationFormat>Widescreen</PresentationFormat>
  <Paragraphs>102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167</cp:revision>
  <dcterms:created xsi:type="dcterms:W3CDTF">2019-09-18T15:27:08Z</dcterms:created>
  <dcterms:modified xsi:type="dcterms:W3CDTF">2019-09-24T13:15:02Z</dcterms:modified>
</cp:coreProperties>
</file>