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7" r:id="rId13"/>
    <p:sldId id="266" r:id="rId14"/>
    <p:sldId id="279" r:id="rId15"/>
    <p:sldId id="269" r:id="rId16"/>
    <p:sldId id="280" r:id="rId17"/>
    <p:sldId id="268" r:id="rId18"/>
    <p:sldId id="272" r:id="rId19"/>
    <p:sldId id="270" r:id="rId20"/>
    <p:sldId id="271" r:id="rId21"/>
    <p:sldId id="275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20E42-F8A3-4561-98DE-3A15E6D2159A}" type="doc">
      <dgm:prSet loTypeId="urn:microsoft.com/office/officeart/2005/8/layout/radial1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90B6AA-9987-4254-BC51-D1F13F51D5FD}">
      <dgm:prSet phldrT="[Text]"/>
      <dgm:spPr/>
      <dgm:t>
        <a:bodyPr/>
        <a:lstStyle/>
        <a:p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বিষয়ক</a:t>
          </a:r>
          <a:r>
            <a:rPr lang="en-U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883292-0453-4E9E-866D-B32A9A193832}" type="parTrans" cxnId="{FEAC1473-0776-41D7-9B9A-1FCC0F0A0A88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2653A5B-8873-4BA9-9F3A-67790E953638}" type="sibTrans" cxnId="{FEAC1473-0776-41D7-9B9A-1FCC0F0A0A88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199BD9E-4B9C-45FD-8C8A-C1C272061941}">
      <dgm:prSet phldrT="[Text]"/>
      <dgm:spPr/>
      <dgm:t>
        <a:bodyPr/>
        <a:lstStyle/>
        <a:p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04CC2A-8966-4AA1-8562-12B915CD12E2}" type="parTrans" cxnId="{DA1E5421-D58C-4CAF-89A9-AD14BC5C161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C84F36C-4CC6-473A-A894-516667C86894}" type="sibTrans" cxnId="{DA1E5421-D58C-4CAF-89A9-AD14BC5C161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AA4B03E-4EAC-47A0-950F-DED989A36636}">
      <dgm:prSet phldrT="[Text]"/>
      <dgm:spPr/>
      <dgm:t>
        <a:bodyPr/>
        <a:lstStyle/>
        <a:p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ক্রীড়া</a:t>
          </a:r>
          <a:r>
            <a:rPr lang="en-U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1B04B3-EB1F-4BCB-9F8C-AFF2E6A65F52}" type="parTrans" cxnId="{1E78F88D-3498-4156-9440-DBE1BB9BE60E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9C5414D-5D68-44F9-91D3-FC77F1FED841}" type="sibTrans" cxnId="{1E78F88D-3498-4156-9440-DBE1BB9BE60E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BF5589D-9E01-472C-A66F-EAA40B37933E}">
      <dgm:prSet phldrT="[Text]"/>
      <dgm:spPr/>
      <dgm:t>
        <a:bodyPr/>
        <a:lstStyle/>
        <a:p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ধর্ম</a:t>
          </a:r>
          <a:endParaRPr lang="en-U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8B1FF9-45CF-46D3-82C3-A38E0F6A2ED0}" type="parTrans" cxnId="{B9313884-4698-4458-80AD-B10249FBAE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85B0C76-2AF1-4A74-9F12-9C90DC70C894}" type="sibTrans" cxnId="{B9313884-4698-4458-80AD-B10249FBAE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964BD71-76F9-400A-BEE8-70F55FE3343F}">
      <dgm:prSet phldrT="[Text]"/>
      <dgm:spPr/>
      <dgm:t>
        <a:bodyPr/>
        <a:lstStyle/>
        <a:p>
          <a:r>
            <a:rPr lang="en-US" b="1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6AD30C-AE99-4C37-98A0-D022A3FB72A3}" type="parTrans" cxnId="{E4B7CF51-B3AE-4642-8EC9-344BE92EB3F1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5131B0D-069C-4734-9853-9E364A32E8FB}" type="sibTrans" cxnId="{E4B7CF51-B3AE-4642-8EC9-344BE92EB3F1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C9C4C35-BCF0-4C5C-8882-3DA1B847F86B}" type="pres">
      <dgm:prSet presAssocID="{4F220E42-F8A3-4561-98DE-3A15E6D215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228A7-3423-4E9D-A034-11A09FC44D35}" type="pres">
      <dgm:prSet presAssocID="{2990B6AA-9987-4254-BC51-D1F13F51D5FD}" presName="centerShape" presStyleLbl="node0" presStyleIdx="0" presStyleCnt="1"/>
      <dgm:spPr/>
      <dgm:t>
        <a:bodyPr/>
        <a:lstStyle/>
        <a:p>
          <a:endParaRPr lang="en-US"/>
        </a:p>
      </dgm:t>
    </dgm:pt>
    <dgm:pt modelId="{05387BE3-5C4D-4B2E-B436-297E4E5C0EE4}" type="pres">
      <dgm:prSet presAssocID="{0104CC2A-8966-4AA1-8562-12B915CD12E2}" presName="Name9" presStyleLbl="parChTrans1D2" presStyleIdx="0" presStyleCnt="4"/>
      <dgm:spPr/>
      <dgm:t>
        <a:bodyPr/>
        <a:lstStyle/>
        <a:p>
          <a:endParaRPr lang="en-US"/>
        </a:p>
      </dgm:t>
    </dgm:pt>
    <dgm:pt modelId="{42C80716-CE98-404F-BB21-75BF8F7E2450}" type="pres">
      <dgm:prSet presAssocID="{0104CC2A-8966-4AA1-8562-12B915CD12E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3286D4B-DA32-443E-893C-9B55AC5854CF}" type="pres">
      <dgm:prSet presAssocID="{F199BD9E-4B9C-45FD-8C8A-C1C272061941}" presName="node" presStyleLbl="node1" presStyleIdx="0" presStyleCnt="4" custRadScaleRad="94277" custRadScaleInc="2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BD2CF-3DBA-4C6B-ABCC-5DF1B0AA52D4}" type="pres">
      <dgm:prSet presAssocID="{151B04B3-EB1F-4BCB-9F8C-AFF2E6A65F52}" presName="Name9" presStyleLbl="parChTrans1D2" presStyleIdx="1" presStyleCnt="4"/>
      <dgm:spPr/>
      <dgm:t>
        <a:bodyPr/>
        <a:lstStyle/>
        <a:p>
          <a:endParaRPr lang="en-US"/>
        </a:p>
      </dgm:t>
    </dgm:pt>
    <dgm:pt modelId="{C3A3678B-A893-4B48-8C27-B18FF3CEBE9A}" type="pres">
      <dgm:prSet presAssocID="{151B04B3-EB1F-4BCB-9F8C-AFF2E6A65F5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412565E-8B58-4EC7-A377-820400256832}" type="pres">
      <dgm:prSet presAssocID="{2AA4B03E-4EAC-47A0-950F-DED989A366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EDA6D-B2DB-418E-B0E1-BFEF007C43BA}" type="pres">
      <dgm:prSet presAssocID="{2E8B1FF9-45CF-46D3-82C3-A38E0F6A2E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78B72083-2B5C-4135-8112-DBAEC0E40E44}" type="pres">
      <dgm:prSet presAssocID="{2E8B1FF9-45CF-46D3-82C3-A38E0F6A2E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9412E29-79A8-46D6-A908-7AC6409E312A}" type="pres">
      <dgm:prSet presAssocID="{7BF5589D-9E01-472C-A66F-EAA40B37933E}" presName="node" presStyleLbl="node1" presStyleIdx="2" presStyleCnt="4" custRadScaleRad="103481" custRadScaleInc="-2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754AC-632C-474F-A80B-C59123E6D714}" type="pres">
      <dgm:prSet presAssocID="{C46AD30C-AE99-4C37-98A0-D022A3FB72A3}" presName="Name9" presStyleLbl="parChTrans1D2" presStyleIdx="3" presStyleCnt="4"/>
      <dgm:spPr/>
      <dgm:t>
        <a:bodyPr/>
        <a:lstStyle/>
        <a:p>
          <a:endParaRPr lang="en-US"/>
        </a:p>
      </dgm:t>
    </dgm:pt>
    <dgm:pt modelId="{0F54B349-A161-4F79-B4C7-765E8EB53A47}" type="pres">
      <dgm:prSet presAssocID="{C46AD30C-AE99-4C37-98A0-D022A3FB72A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A8F7A3D-6208-4555-A2EB-7916E86CA68B}" type="pres">
      <dgm:prSet presAssocID="{2964BD71-76F9-400A-BEE8-70F55FE334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E3B50-D64D-4D7D-8E98-BACFCDB98E60}" type="presOf" srcId="{2AA4B03E-4EAC-47A0-950F-DED989A36636}" destId="{D412565E-8B58-4EC7-A377-820400256832}" srcOrd="0" destOrd="0" presId="urn:microsoft.com/office/officeart/2005/8/layout/radial1"/>
    <dgm:cxn modelId="{DA1E5421-D58C-4CAF-89A9-AD14BC5C1612}" srcId="{2990B6AA-9987-4254-BC51-D1F13F51D5FD}" destId="{F199BD9E-4B9C-45FD-8C8A-C1C272061941}" srcOrd="0" destOrd="0" parTransId="{0104CC2A-8966-4AA1-8562-12B915CD12E2}" sibTransId="{1C84F36C-4CC6-473A-A894-516667C86894}"/>
    <dgm:cxn modelId="{E580B206-003A-4A0A-802A-7A74817425EC}" type="presOf" srcId="{151B04B3-EB1F-4BCB-9F8C-AFF2E6A65F52}" destId="{C3A3678B-A893-4B48-8C27-B18FF3CEBE9A}" srcOrd="1" destOrd="0" presId="urn:microsoft.com/office/officeart/2005/8/layout/radial1"/>
    <dgm:cxn modelId="{6F3C5CC5-99B1-483D-A13D-A5A7B5F5DD91}" type="presOf" srcId="{F199BD9E-4B9C-45FD-8C8A-C1C272061941}" destId="{73286D4B-DA32-443E-893C-9B55AC5854CF}" srcOrd="0" destOrd="0" presId="urn:microsoft.com/office/officeart/2005/8/layout/radial1"/>
    <dgm:cxn modelId="{F2CB4773-CF0A-4939-922C-D76B542130A5}" type="presOf" srcId="{C46AD30C-AE99-4C37-98A0-D022A3FB72A3}" destId="{BFB754AC-632C-474F-A80B-C59123E6D714}" srcOrd="0" destOrd="0" presId="urn:microsoft.com/office/officeart/2005/8/layout/radial1"/>
    <dgm:cxn modelId="{49F34BF7-9B60-4575-AB96-F301C00239E4}" type="presOf" srcId="{2E8B1FF9-45CF-46D3-82C3-A38E0F6A2ED0}" destId="{5BEEDA6D-B2DB-418E-B0E1-BFEF007C43BA}" srcOrd="0" destOrd="0" presId="urn:microsoft.com/office/officeart/2005/8/layout/radial1"/>
    <dgm:cxn modelId="{1E78F88D-3498-4156-9440-DBE1BB9BE60E}" srcId="{2990B6AA-9987-4254-BC51-D1F13F51D5FD}" destId="{2AA4B03E-4EAC-47A0-950F-DED989A36636}" srcOrd="1" destOrd="0" parTransId="{151B04B3-EB1F-4BCB-9F8C-AFF2E6A65F52}" sibTransId="{E9C5414D-5D68-44F9-91D3-FC77F1FED841}"/>
    <dgm:cxn modelId="{80561D6E-C41D-4D52-92EB-F786E59D41CA}" type="presOf" srcId="{7BF5589D-9E01-472C-A66F-EAA40B37933E}" destId="{29412E29-79A8-46D6-A908-7AC6409E312A}" srcOrd="0" destOrd="0" presId="urn:microsoft.com/office/officeart/2005/8/layout/radial1"/>
    <dgm:cxn modelId="{FEAC1473-0776-41D7-9B9A-1FCC0F0A0A88}" srcId="{4F220E42-F8A3-4561-98DE-3A15E6D2159A}" destId="{2990B6AA-9987-4254-BC51-D1F13F51D5FD}" srcOrd="0" destOrd="0" parTransId="{94883292-0453-4E9E-866D-B32A9A193832}" sibTransId="{E2653A5B-8873-4BA9-9F3A-67790E953638}"/>
    <dgm:cxn modelId="{8DC08E16-06B3-4095-8BBC-7A2AE1DF174B}" type="presOf" srcId="{2990B6AA-9987-4254-BC51-D1F13F51D5FD}" destId="{62A228A7-3423-4E9D-A034-11A09FC44D35}" srcOrd="0" destOrd="0" presId="urn:microsoft.com/office/officeart/2005/8/layout/radial1"/>
    <dgm:cxn modelId="{1269EC5D-485D-4A93-B4FE-9F25E1DD2711}" type="presOf" srcId="{4F220E42-F8A3-4561-98DE-3A15E6D2159A}" destId="{7C9C4C35-BCF0-4C5C-8882-3DA1B847F86B}" srcOrd="0" destOrd="0" presId="urn:microsoft.com/office/officeart/2005/8/layout/radial1"/>
    <dgm:cxn modelId="{5EE41148-A104-4E6C-A493-C0EF1C85D17C}" type="presOf" srcId="{151B04B3-EB1F-4BCB-9F8C-AFF2E6A65F52}" destId="{57CBD2CF-3DBA-4C6B-ABCC-5DF1B0AA52D4}" srcOrd="0" destOrd="0" presId="urn:microsoft.com/office/officeart/2005/8/layout/radial1"/>
    <dgm:cxn modelId="{B9313884-4698-4458-80AD-B10249FBAED2}" srcId="{2990B6AA-9987-4254-BC51-D1F13F51D5FD}" destId="{7BF5589D-9E01-472C-A66F-EAA40B37933E}" srcOrd="2" destOrd="0" parTransId="{2E8B1FF9-45CF-46D3-82C3-A38E0F6A2ED0}" sibTransId="{C85B0C76-2AF1-4A74-9F12-9C90DC70C894}"/>
    <dgm:cxn modelId="{D88FCDDE-A9DF-4B3B-82DC-60D2C3A03181}" type="presOf" srcId="{0104CC2A-8966-4AA1-8562-12B915CD12E2}" destId="{42C80716-CE98-404F-BB21-75BF8F7E2450}" srcOrd="1" destOrd="0" presId="urn:microsoft.com/office/officeart/2005/8/layout/radial1"/>
    <dgm:cxn modelId="{E8D112BA-5B7D-4B3C-80AB-2255F4B3CABE}" type="presOf" srcId="{0104CC2A-8966-4AA1-8562-12B915CD12E2}" destId="{05387BE3-5C4D-4B2E-B436-297E4E5C0EE4}" srcOrd="0" destOrd="0" presId="urn:microsoft.com/office/officeart/2005/8/layout/radial1"/>
    <dgm:cxn modelId="{584B9402-E124-4FAB-A275-82C28D5CCCFD}" type="presOf" srcId="{2E8B1FF9-45CF-46D3-82C3-A38E0F6A2ED0}" destId="{78B72083-2B5C-4135-8112-DBAEC0E40E44}" srcOrd="1" destOrd="0" presId="urn:microsoft.com/office/officeart/2005/8/layout/radial1"/>
    <dgm:cxn modelId="{23D102D5-5112-4F1F-9D85-C84E0AC22F9A}" type="presOf" srcId="{C46AD30C-AE99-4C37-98A0-D022A3FB72A3}" destId="{0F54B349-A161-4F79-B4C7-765E8EB53A47}" srcOrd="1" destOrd="0" presId="urn:microsoft.com/office/officeart/2005/8/layout/radial1"/>
    <dgm:cxn modelId="{E4B7CF51-B3AE-4642-8EC9-344BE92EB3F1}" srcId="{2990B6AA-9987-4254-BC51-D1F13F51D5FD}" destId="{2964BD71-76F9-400A-BEE8-70F55FE3343F}" srcOrd="3" destOrd="0" parTransId="{C46AD30C-AE99-4C37-98A0-D022A3FB72A3}" sibTransId="{35131B0D-069C-4734-9853-9E364A32E8FB}"/>
    <dgm:cxn modelId="{9969047A-6057-4FFC-8363-17AEF78CBFB5}" type="presOf" srcId="{2964BD71-76F9-400A-BEE8-70F55FE3343F}" destId="{7A8F7A3D-6208-4555-A2EB-7916E86CA68B}" srcOrd="0" destOrd="0" presId="urn:microsoft.com/office/officeart/2005/8/layout/radial1"/>
    <dgm:cxn modelId="{FB166914-373B-4B60-8194-27DB095FB46C}" type="presParOf" srcId="{7C9C4C35-BCF0-4C5C-8882-3DA1B847F86B}" destId="{62A228A7-3423-4E9D-A034-11A09FC44D35}" srcOrd="0" destOrd="0" presId="urn:microsoft.com/office/officeart/2005/8/layout/radial1"/>
    <dgm:cxn modelId="{DF3CC8CE-D8E0-462A-8854-C1377451338C}" type="presParOf" srcId="{7C9C4C35-BCF0-4C5C-8882-3DA1B847F86B}" destId="{05387BE3-5C4D-4B2E-B436-297E4E5C0EE4}" srcOrd="1" destOrd="0" presId="urn:microsoft.com/office/officeart/2005/8/layout/radial1"/>
    <dgm:cxn modelId="{2E95ED4D-7A79-4DA4-9852-0414540398B3}" type="presParOf" srcId="{05387BE3-5C4D-4B2E-B436-297E4E5C0EE4}" destId="{42C80716-CE98-404F-BB21-75BF8F7E2450}" srcOrd="0" destOrd="0" presId="urn:microsoft.com/office/officeart/2005/8/layout/radial1"/>
    <dgm:cxn modelId="{38055751-FE88-42BE-81FF-30A625A4B1F6}" type="presParOf" srcId="{7C9C4C35-BCF0-4C5C-8882-3DA1B847F86B}" destId="{73286D4B-DA32-443E-893C-9B55AC5854CF}" srcOrd="2" destOrd="0" presId="urn:microsoft.com/office/officeart/2005/8/layout/radial1"/>
    <dgm:cxn modelId="{9D653C47-27CB-4004-9714-1EDC7DD344EB}" type="presParOf" srcId="{7C9C4C35-BCF0-4C5C-8882-3DA1B847F86B}" destId="{57CBD2CF-3DBA-4C6B-ABCC-5DF1B0AA52D4}" srcOrd="3" destOrd="0" presId="urn:microsoft.com/office/officeart/2005/8/layout/radial1"/>
    <dgm:cxn modelId="{557A1618-6A6C-4EDE-A393-04DE7686323B}" type="presParOf" srcId="{57CBD2CF-3DBA-4C6B-ABCC-5DF1B0AA52D4}" destId="{C3A3678B-A893-4B48-8C27-B18FF3CEBE9A}" srcOrd="0" destOrd="0" presId="urn:microsoft.com/office/officeart/2005/8/layout/radial1"/>
    <dgm:cxn modelId="{1762FD11-25A9-4175-AFC5-9D80A3E8835A}" type="presParOf" srcId="{7C9C4C35-BCF0-4C5C-8882-3DA1B847F86B}" destId="{D412565E-8B58-4EC7-A377-820400256832}" srcOrd="4" destOrd="0" presId="urn:microsoft.com/office/officeart/2005/8/layout/radial1"/>
    <dgm:cxn modelId="{74152CDF-1496-4D7C-9923-1ED97C4C487B}" type="presParOf" srcId="{7C9C4C35-BCF0-4C5C-8882-3DA1B847F86B}" destId="{5BEEDA6D-B2DB-418E-B0E1-BFEF007C43BA}" srcOrd="5" destOrd="0" presId="urn:microsoft.com/office/officeart/2005/8/layout/radial1"/>
    <dgm:cxn modelId="{AC635F76-1C6D-4859-8F2F-3257379CA67D}" type="presParOf" srcId="{5BEEDA6D-B2DB-418E-B0E1-BFEF007C43BA}" destId="{78B72083-2B5C-4135-8112-DBAEC0E40E44}" srcOrd="0" destOrd="0" presId="urn:microsoft.com/office/officeart/2005/8/layout/radial1"/>
    <dgm:cxn modelId="{748AA372-0995-41EE-818B-A5F693CF1E40}" type="presParOf" srcId="{7C9C4C35-BCF0-4C5C-8882-3DA1B847F86B}" destId="{29412E29-79A8-46D6-A908-7AC6409E312A}" srcOrd="6" destOrd="0" presId="urn:microsoft.com/office/officeart/2005/8/layout/radial1"/>
    <dgm:cxn modelId="{6C35277A-7670-4D99-9B31-B542DEF31DD2}" type="presParOf" srcId="{7C9C4C35-BCF0-4C5C-8882-3DA1B847F86B}" destId="{BFB754AC-632C-474F-A80B-C59123E6D714}" srcOrd="7" destOrd="0" presId="urn:microsoft.com/office/officeart/2005/8/layout/radial1"/>
    <dgm:cxn modelId="{6EC13C64-B18B-451C-965F-98F4E6DCD266}" type="presParOf" srcId="{BFB754AC-632C-474F-A80B-C59123E6D714}" destId="{0F54B349-A161-4F79-B4C7-765E8EB53A47}" srcOrd="0" destOrd="0" presId="urn:microsoft.com/office/officeart/2005/8/layout/radial1"/>
    <dgm:cxn modelId="{EEA600E8-40B8-4FBB-94F6-FBC0E70DB2FC}" type="presParOf" srcId="{7C9C4C35-BCF0-4C5C-8882-3DA1B847F86B}" destId="{7A8F7A3D-6208-4555-A2EB-7916E86CA6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228A7-3423-4E9D-A034-11A09FC44D35}">
      <dsp:nvSpPr>
        <dsp:cNvPr id="0" name=""/>
        <dsp:cNvSpPr/>
      </dsp:nvSpPr>
      <dsp:spPr>
        <a:xfrm>
          <a:off x="2986684" y="1866549"/>
          <a:ext cx="1418030" cy="14180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4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বিষয়ক</a:t>
          </a:r>
          <a:r>
            <a:rPr lang="en-US" sz="24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4350" y="2074215"/>
        <a:ext cx="1002698" cy="1002698"/>
      </dsp:txXfrm>
    </dsp:sp>
    <dsp:sp modelId="{05387BE3-5C4D-4B2E-B436-297E4E5C0EE4}">
      <dsp:nvSpPr>
        <dsp:cNvPr id="0" name=""/>
        <dsp:cNvSpPr/>
      </dsp:nvSpPr>
      <dsp:spPr>
        <a:xfrm rot="16265664">
          <a:off x="3550689" y="1687801"/>
          <a:ext cx="323279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323279" y="172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704247" y="1696986"/>
        <a:ext cx="16163" cy="16163"/>
      </dsp:txXfrm>
    </dsp:sp>
    <dsp:sp modelId="{73286D4B-DA32-443E-893C-9B55AC5854CF}">
      <dsp:nvSpPr>
        <dsp:cNvPr id="0" name=""/>
        <dsp:cNvSpPr/>
      </dsp:nvSpPr>
      <dsp:spPr>
        <a:xfrm>
          <a:off x="3019943" y="125556"/>
          <a:ext cx="1418030" cy="14180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3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7609" y="333222"/>
        <a:ext cx="1002698" cy="1002698"/>
      </dsp:txXfrm>
    </dsp:sp>
    <dsp:sp modelId="{57CBD2CF-3DBA-4C6B-ABCC-5DF1B0AA52D4}">
      <dsp:nvSpPr>
        <dsp:cNvPr id="0" name=""/>
        <dsp:cNvSpPr/>
      </dsp:nvSpPr>
      <dsp:spPr>
        <a:xfrm>
          <a:off x="4404715" y="2558298"/>
          <a:ext cx="428983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28983" y="172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608482" y="2564839"/>
        <a:ext cx="21449" cy="21449"/>
      </dsp:txXfrm>
    </dsp:sp>
    <dsp:sp modelId="{D412565E-8B58-4EC7-A377-820400256832}">
      <dsp:nvSpPr>
        <dsp:cNvPr id="0" name=""/>
        <dsp:cNvSpPr/>
      </dsp:nvSpPr>
      <dsp:spPr>
        <a:xfrm>
          <a:off x="4833699" y="1866549"/>
          <a:ext cx="1418030" cy="141803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ক্রীড়া</a:t>
          </a:r>
          <a:r>
            <a:rPr lang="en-US" sz="33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3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1365" y="2074215"/>
        <a:ext cx="1002698" cy="1002698"/>
      </dsp:txXfrm>
    </dsp:sp>
    <dsp:sp modelId="{5BEEDA6D-B2DB-418E-B0E1-BFEF007C43BA}">
      <dsp:nvSpPr>
        <dsp:cNvPr id="0" name=""/>
        <dsp:cNvSpPr/>
      </dsp:nvSpPr>
      <dsp:spPr>
        <a:xfrm rot="5338743">
          <a:off x="3487924" y="3491572"/>
          <a:ext cx="448814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48814" y="172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701111" y="3497618"/>
        <a:ext cx="22440" cy="22440"/>
      </dsp:txXfrm>
    </dsp:sp>
    <dsp:sp modelId="{29412E29-79A8-46D6-A908-7AC6409E312A}">
      <dsp:nvSpPr>
        <dsp:cNvPr id="0" name=""/>
        <dsp:cNvSpPr/>
      </dsp:nvSpPr>
      <dsp:spPr>
        <a:xfrm>
          <a:off x="3019948" y="3733098"/>
          <a:ext cx="1418030" cy="141803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ধর্ম</a:t>
          </a:r>
          <a:endParaRPr lang="en-US" sz="33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7614" y="3940764"/>
        <a:ext cx="1002698" cy="1002698"/>
      </dsp:txXfrm>
    </dsp:sp>
    <dsp:sp modelId="{BFB754AC-632C-474F-A80B-C59123E6D714}">
      <dsp:nvSpPr>
        <dsp:cNvPr id="0" name=""/>
        <dsp:cNvSpPr/>
      </dsp:nvSpPr>
      <dsp:spPr>
        <a:xfrm rot="10800000">
          <a:off x="2557700" y="2558298"/>
          <a:ext cx="428983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28983" y="172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2761468" y="2564839"/>
        <a:ext cx="21449" cy="21449"/>
      </dsp:txXfrm>
    </dsp:sp>
    <dsp:sp modelId="{7A8F7A3D-6208-4555-A2EB-7916E86CA68B}">
      <dsp:nvSpPr>
        <dsp:cNvPr id="0" name=""/>
        <dsp:cNvSpPr/>
      </dsp:nvSpPr>
      <dsp:spPr>
        <a:xfrm>
          <a:off x="1139669" y="1866549"/>
          <a:ext cx="1418030" cy="141803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sz="33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47335" y="2074215"/>
        <a:ext cx="1002698" cy="100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hikkhok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ok.gov.bd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_lead_image_default_browser_acc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152400"/>
            <a:ext cx="4724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8517056" y="173177"/>
            <a:ext cx="436444" cy="436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721" r="64854" b="55281"/>
          <a:stretch/>
        </p:blipFill>
        <p:spPr>
          <a:xfrm>
            <a:off x="8510154" y="183255"/>
            <a:ext cx="405246" cy="426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19399" y="228600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90996830"/>
              </p:ext>
            </p:extLst>
          </p:nvPr>
        </p:nvGraphicFramePr>
        <p:xfrm>
          <a:off x="838200" y="1325871"/>
          <a:ext cx="7391400" cy="515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" y="864206"/>
            <a:ext cx="8001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ভান্ডার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শিক্ষাসহ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228A7-3423-4E9D-A034-11A09FC44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62A228A7-3423-4E9D-A034-11A09FC44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graphicEl>
                                              <a:dgm id="{62A228A7-3423-4E9D-A034-11A09FC44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graphicEl>
                                              <a:dgm id="{62A228A7-3423-4E9D-A034-11A09FC44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387BE3-5C4D-4B2E-B436-297E4E5C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05387BE3-5C4D-4B2E-B436-297E4E5C0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05387BE3-5C4D-4B2E-B436-297E4E5C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graphicEl>
                                              <a:dgm id="{05387BE3-5C4D-4B2E-B436-297E4E5C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286D4B-DA32-443E-893C-9B55AC58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graphicEl>
                                              <a:dgm id="{73286D4B-DA32-443E-893C-9B55AC585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graphicEl>
                                              <a:dgm id="{73286D4B-DA32-443E-893C-9B55AC58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graphicEl>
                                              <a:dgm id="{73286D4B-DA32-443E-893C-9B55AC585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CBD2CF-3DBA-4C6B-ABCC-5DF1B0AA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57CBD2CF-3DBA-4C6B-ABCC-5DF1B0AA5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57CBD2CF-3DBA-4C6B-ABCC-5DF1B0AA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graphicEl>
                                              <a:dgm id="{57CBD2CF-3DBA-4C6B-ABCC-5DF1B0AA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2565E-8B58-4EC7-A377-82040025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D412565E-8B58-4EC7-A377-820400256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graphicEl>
                                              <a:dgm id="{D412565E-8B58-4EC7-A377-82040025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graphicEl>
                                              <a:dgm id="{D412565E-8B58-4EC7-A377-82040025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EEDA6D-B2DB-418E-B0E1-BFEF007C4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5BEEDA6D-B2DB-418E-B0E1-BFEF007C4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5BEEDA6D-B2DB-418E-B0E1-BFEF007C4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graphicEl>
                                              <a:dgm id="{5BEEDA6D-B2DB-418E-B0E1-BFEF007C4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412E29-79A8-46D6-A908-7AC6409E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graphicEl>
                                              <a:dgm id="{29412E29-79A8-46D6-A908-7AC6409E3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graphicEl>
                                              <a:dgm id="{29412E29-79A8-46D6-A908-7AC6409E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graphicEl>
                                              <a:dgm id="{29412E29-79A8-46D6-A908-7AC6409E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B754AC-632C-474F-A80B-C59123E6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BFB754AC-632C-474F-A80B-C59123E6D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graphicEl>
                                              <a:dgm id="{BFB754AC-632C-474F-A80B-C59123E6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graphicEl>
                                              <a:dgm id="{BFB754AC-632C-474F-A80B-C59123E6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8F7A3D-6208-4555-A2EB-7916E86CA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graphicEl>
                                              <a:dgm id="{7A8F7A3D-6208-4555-A2EB-7916E86CA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graphicEl>
                                              <a:dgm id="{7A8F7A3D-6208-4555-A2EB-7916E86CA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graphicEl>
                                              <a:dgm id="{7A8F7A3D-6208-4555-A2EB-7916E86CA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51760" r="2740" b="5561"/>
          <a:stretch/>
        </p:blipFill>
        <p:spPr>
          <a:xfrm>
            <a:off x="8480633" y="152397"/>
            <a:ext cx="490185" cy="457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19399" y="211761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20" y="68435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www.youtube.com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0" y="1146022"/>
            <a:ext cx="8305800" cy="41879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70675" y="5791200"/>
            <a:ext cx="7887525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সূচির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কার্টুনের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51517" r="65138" b="1445"/>
          <a:stretch/>
        </p:blipFill>
        <p:spPr>
          <a:xfrm>
            <a:off x="8326582" y="224301"/>
            <a:ext cx="533400" cy="49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7971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399" y="211761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726652"/>
            <a:ext cx="6858000" cy="4579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86400"/>
            <a:ext cx="86106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তন্মধ্যে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www.coresera.org/,Alison.com</a:t>
            </a:r>
            <a:endParaRPr lang="en-US" sz="2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0"/>
            <a:ext cx="7391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8382000" y="138541"/>
            <a:ext cx="609600" cy="567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3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399" y="211761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685801"/>
            <a:ext cx="8319655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955268"/>
            <a:ext cx="8839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51517" r="65138" b="1445"/>
          <a:stretch/>
        </p:blipFill>
        <p:spPr>
          <a:xfrm>
            <a:off x="8326582" y="224301"/>
            <a:ext cx="533400" cy="49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1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399" y="361890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754469"/>
            <a:ext cx="8686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hlinkClick r:id="rId2"/>
              </a:rPr>
              <a:t>www.shikkhok.com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কৌশলসহ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lide_46.jpg"/>
          <p:cNvPicPr>
            <a:picLocks noChangeAspect="1"/>
          </p:cNvPicPr>
          <p:nvPr/>
        </p:nvPicPr>
        <p:blipFill>
          <a:blip r:embed="rId3"/>
          <a:srcRect l="12406" t="3759" r="9774" b="3008"/>
          <a:stretch>
            <a:fillRect/>
          </a:stretch>
        </p:blipFill>
        <p:spPr>
          <a:xfrm>
            <a:off x="332936" y="990600"/>
            <a:ext cx="845312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8485373" y="138541"/>
            <a:ext cx="506227" cy="471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399" y="211761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ggg.PNG"/>
          <p:cNvPicPr>
            <a:picLocks noChangeAspect="1"/>
          </p:cNvPicPr>
          <p:nvPr/>
        </p:nvPicPr>
        <p:blipFill>
          <a:blip r:embed="rId2"/>
          <a:srcRect l="3115"/>
          <a:stretch>
            <a:fillRect/>
          </a:stretch>
        </p:blipFill>
        <p:spPr>
          <a:xfrm>
            <a:off x="457200" y="765900"/>
            <a:ext cx="8153400" cy="4491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410200"/>
            <a:ext cx="8382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hlinkClick r:id="rId3"/>
              </a:rPr>
              <a:t>www.ebook.gov.bd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8382000" y="138541"/>
            <a:ext cx="609600" cy="567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7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228600"/>
            <a:ext cx="1981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3377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721" r="64854" b="55281"/>
          <a:stretch/>
        </p:blipFill>
        <p:spPr>
          <a:xfrm>
            <a:off x="8510154" y="183255"/>
            <a:ext cx="405246" cy="426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399" y="211761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PC-Search-Eng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4360"/>
            <a:ext cx="8534400" cy="4015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05400"/>
            <a:ext cx="8077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সার্স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তালাশ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91200"/>
            <a:ext cx="6858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সার্স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ভাষাতেই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8517056" y="173177"/>
            <a:ext cx="436444" cy="436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44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211761"/>
            <a:ext cx="35814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 . .</a:t>
            </a:r>
            <a:endParaRPr lang="en-US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72390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 moedu.gov.bd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মন্ত্রনালয়ের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66890"/>
            <a:ext cx="74676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bn.wikipedia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.org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বিশ্বকোষ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উইকিপিডিয়া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66294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khanacademy.org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562290"/>
            <a:ext cx="66294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bbcjanala.com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171890"/>
            <a:ext cx="73914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 mathforum.org/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dr.math.Dr,Math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781490"/>
            <a:ext cx="66294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৬। learningscience.org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51760" r="2740" b="5561"/>
          <a:stretch/>
        </p:blipFill>
        <p:spPr>
          <a:xfrm>
            <a:off x="8382000" y="212800"/>
            <a:ext cx="588818" cy="54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27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6646" y="175096"/>
            <a:ext cx="1267691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066800"/>
            <a:ext cx="464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শেয়ারিং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Khanacademy.org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Coursera.org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51760" r="2740" b="5561"/>
          <a:stretch/>
        </p:blipFill>
        <p:spPr>
          <a:xfrm>
            <a:off x="8382000" y="212800"/>
            <a:ext cx="588818" cy="54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5690" y="1916668"/>
            <a:ext cx="263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Youtube.com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840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Coursera.org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438400"/>
            <a:ext cx="464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বিশ্বকোষ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971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wikipedia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খ.moudu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90" y="3288268"/>
            <a:ext cx="263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bbcjanala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3212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Coursera.org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3886200"/>
            <a:ext cx="480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57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wikipedia.org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খ.moudu.gov.bd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690" y="4888468"/>
            <a:ext cx="263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Bbcjanala.com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812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Muktopaath.gov.bd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21682" y="741219"/>
            <a:ext cx="1524000" cy="146858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18218" y="2384259"/>
            <a:ext cx="1524000" cy="146858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9000" y="3955473"/>
            <a:ext cx="1524000" cy="146858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28600" y="1955677"/>
            <a:ext cx="381000" cy="2402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45473" y="3041074"/>
            <a:ext cx="381000" cy="2402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95700" y="4864950"/>
            <a:ext cx="381000" cy="2402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62378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ওয়ারেছ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০১৭১৭৫২২৮৭৪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warestamai80@gmail.com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wares_tamai@yahoo.com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955" y="3623780"/>
            <a:ext cx="3612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- 57-70: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/10/২০১৯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3900"/>
            <a:ext cx="19812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19" y="723901"/>
            <a:ext cx="1736181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51760" r="2740" b="5561"/>
          <a:stretch/>
        </p:blipFill>
        <p:spPr>
          <a:xfrm>
            <a:off x="8305799" y="172001"/>
            <a:ext cx="543791" cy="507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167640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51517" r="65138" b="1445"/>
          <a:stretch/>
        </p:blipFill>
        <p:spPr>
          <a:xfrm>
            <a:off x="8326582" y="224301"/>
            <a:ext cx="533400" cy="49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82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0" y="253425"/>
            <a:ext cx="1804554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5" y="2804451"/>
            <a:ext cx="8534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8517056" y="173177"/>
            <a:ext cx="436444" cy="436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90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28819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8382000" y="138541"/>
            <a:ext cx="609600" cy="567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9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28238"/>
            <a:ext cx="8534400" cy="6290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6287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7445" y="5595234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8517056" y="173177"/>
            <a:ext cx="436444" cy="436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056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90600" y="339436"/>
            <a:ext cx="6858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8517056" y="173177"/>
            <a:ext cx="436444" cy="436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2159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381000"/>
            <a:ext cx="502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lvl="0"/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380" y="2209800"/>
            <a:ext cx="8686800" cy="1384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8534399" y="185046"/>
            <a:ext cx="367145" cy="341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2490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624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8517056" y="173177"/>
            <a:ext cx="436444" cy="436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630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849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676400"/>
            <a:ext cx="8610600" cy="20621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ওয়েবসাইটগুলো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8393632" y="138541"/>
            <a:ext cx="597968" cy="556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4719935"/>
            <a:ext cx="4648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 . . .  </a:t>
            </a:r>
            <a:endParaRPr lang="en-US" sz="2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1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849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51760" r="2740" b="5561"/>
          <a:stretch/>
        </p:blipFill>
        <p:spPr>
          <a:xfrm>
            <a:off x="8382000" y="212800"/>
            <a:ext cx="588818" cy="54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4400" y="609600"/>
            <a:ext cx="7467600" cy="36933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এক্সপ্লোরার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(Internet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Explorar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ফায়ারফক্স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Mozila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firefox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গুগলক্রোম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(Google Chrome)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(Safari)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(Opera)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51760" r="2740" b="5561"/>
          <a:stretch/>
        </p:blipFill>
        <p:spPr>
          <a:xfrm>
            <a:off x="641824" y="457199"/>
            <a:ext cx="653576" cy="609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r="1178" b="53918"/>
          <a:stretch/>
        </p:blipFill>
        <p:spPr>
          <a:xfrm>
            <a:off x="609600" y="1219201"/>
            <a:ext cx="616527" cy="616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2693" r="65552" b="8989"/>
          <a:stretch/>
        </p:blipFill>
        <p:spPr>
          <a:xfrm>
            <a:off x="648078" y="2133194"/>
            <a:ext cx="647322" cy="602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51517" r="65138" b="1445"/>
          <a:stretch/>
        </p:blipFill>
        <p:spPr>
          <a:xfrm>
            <a:off x="588818" y="2982254"/>
            <a:ext cx="706582" cy="650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721" r="64854" b="55281"/>
          <a:stretch/>
        </p:blipFill>
        <p:spPr>
          <a:xfrm>
            <a:off x="663812" y="3781177"/>
            <a:ext cx="637309" cy="670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437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067800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2345" y="0"/>
            <a:ext cx="0" cy="685800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13855" y="69270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747165"/>
            <a:ext cx="9144000" cy="0"/>
          </a:xfrm>
          <a:prstGeom prst="line">
            <a:avLst/>
          </a:prstGeom>
          <a:ln w="76200">
            <a:prstDash val="lgDashDot"/>
            <a:headEnd type="oval" w="med" len="med"/>
            <a:tailEnd type="oval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3352800"/>
            <a:ext cx="853440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এখন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 আলোচনা করি।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51517" r="65138" b="1445"/>
          <a:stretch/>
        </p:blipFill>
        <p:spPr>
          <a:xfrm>
            <a:off x="8326582" y="224301"/>
            <a:ext cx="533400" cy="49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656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591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FUJITSU</cp:lastModifiedBy>
  <cp:revision>141</cp:revision>
  <dcterms:created xsi:type="dcterms:W3CDTF">2006-08-16T00:00:00Z</dcterms:created>
  <dcterms:modified xsi:type="dcterms:W3CDTF">2019-10-30T03:24:45Z</dcterms:modified>
</cp:coreProperties>
</file>