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21BA3-1A58-484D-A145-9DD2C838892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FDD22-0089-48C2-A171-F293F3962AE5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C00000"/>
              </a:solidFill>
            </a:rPr>
            <a:t>রেওয়ামিলের উদ্দেশ্য </a:t>
          </a:r>
          <a:endParaRPr lang="en-US" sz="3600" b="1" dirty="0">
            <a:solidFill>
              <a:srgbClr val="C00000"/>
            </a:solidFill>
          </a:endParaRPr>
        </a:p>
      </dgm:t>
    </dgm:pt>
    <dgm:pt modelId="{502373FC-9284-443E-9F4B-81AD4CEB34E0}" type="parTrans" cxnId="{4205C478-772D-48DA-8803-7D9BC9EB950D}">
      <dgm:prSet/>
      <dgm:spPr/>
      <dgm:t>
        <a:bodyPr/>
        <a:lstStyle/>
        <a:p>
          <a:endParaRPr lang="en-US"/>
        </a:p>
      </dgm:t>
    </dgm:pt>
    <dgm:pt modelId="{51C4C5D3-591D-45F6-8FDE-77F86B6082F6}" type="sibTrans" cxnId="{4205C478-772D-48DA-8803-7D9BC9EB950D}">
      <dgm:prSet/>
      <dgm:spPr/>
      <dgm:t>
        <a:bodyPr/>
        <a:lstStyle/>
        <a:p>
          <a:endParaRPr lang="en-US"/>
        </a:p>
      </dgm:t>
    </dgm:pt>
    <dgm:pt modelId="{AB565CE1-6DAE-41FF-8E71-8D1A91B89559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১। হিসাবের গানিতিক শুদ্বতা যাচাই </a:t>
          </a:r>
          <a:endParaRPr lang="en-US" sz="2400" b="1" dirty="0">
            <a:solidFill>
              <a:schemeClr val="tx1"/>
            </a:solidFill>
          </a:endParaRPr>
        </a:p>
      </dgm:t>
    </dgm:pt>
    <dgm:pt modelId="{74C3DF19-6ECF-4C2D-8001-9F969D0A821B}" type="parTrans" cxnId="{EEC513F9-D1BC-4CED-AC57-28B4C672D506}">
      <dgm:prSet/>
      <dgm:spPr/>
      <dgm:t>
        <a:bodyPr/>
        <a:lstStyle/>
        <a:p>
          <a:endParaRPr lang="en-US"/>
        </a:p>
      </dgm:t>
    </dgm:pt>
    <dgm:pt modelId="{87546BDF-7526-451A-A52F-60656A643878}" type="sibTrans" cxnId="{EEC513F9-D1BC-4CED-AC57-28B4C672D506}">
      <dgm:prSet/>
      <dgm:spPr/>
      <dgm:t>
        <a:bodyPr/>
        <a:lstStyle/>
        <a:p>
          <a:endParaRPr lang="en-US"/>
        </a:p>
      </dgm:t>
    </dgm:pt>
    <dgm:pt modelId="{73CA212D-10E0-4912-AC13-457057423DA5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২। আর্থিক  বিবরনী প্রস্তুতকরন    </a:t>
          </a:r>
          <a:endParaRPr lang="en-US" sz="2400" b="1" dirty="0">
            <a:solidFill>
              <a:schemeClr val="tx1"/>
            </a:solidFill>
          </a:endParaRPr>
        </a:p>
      </dgm:t>
    </dgm:pt>
    <dgm:pt modelId="{7A974809-5752-4E6E-96D4-71817B34B703}" type="parTrans" cxnId="{526AFE62-AB44-4F7D-96A2-AB09979A0D42}">
      <dgm:prSet/>
      <dgm:spPr/>
      <dgm:t>
        <a:bodyPr/>
        <a:lstStyle/>
        <a:p>
          <a:endParaRPr lang="en-US"/>
        </a:p>
      </dgm:t>
    </dgm:pt>
    <dgm:pt modelId="{2274F71D-7AED-411C-9131-C1AC2E251ED0}" type="sibTrans" cxnId="{526AFE62-AB44-4F7D-96A2-AB09979A0D42}">
      <dgm:prSet/>
      <dgm:spPr/>
      <dgm:t>
        <a:bodyPr/>
        <a:lstStyle/>
        <a:p>
          <a:endParaRPr lang="en-US"/>
        </a:p>
      </dgm:t>
    </dgm:pt>
    <dgm:pt modelId="{9728CD58-167C-49B1-81B6-D0782B687A31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৩। ভুলত্রুটি উদ্ঘাটন </a:t>
          </a:r>
          <a:endParaRPr lang="en-US" sz="2400" b="1" dirty="0">
            <a:solidFill>
              <a:schemeClr val="tx1"/>
            </a:solidFill>
          </a:endParaRPr>
        </a:p>
      </dgm:t>
    </dgm:pt>
    <dgm:pt modelId="{95CABA23-71EB-4890-A74E-17B901515767}" type="parTrans" cxnId="{8662DE81-5E88-4739-93C7-EB766DF22457}">
      <dgm:prSet/>
      <dgm:spPr/>
      <dgm:t>
        <a:bodyPr/>
        <a:lstStyle/>
        <a:p>
          <a:endParaRPr lang="en-US"/>
        </a:p>
      </dgm:t>
    </dgm:pt>
    <dgm:pt modelId="{8061780B-7B2C-49CE-9D8A-5C48A0AEC585}" type="sibTrans" cxnId="{8662DE81-5E88-4739-93C7-EB766DF22457}">
      <dgm:prSet/>
      <dgm:spPr/>
      <dgm:t>
        <a:bodyPr/>
        <a:lstStyle/>
        <a:p>
          <a:endParaRPr lang="en-US"/>
        </a:p>
      </dgm:t>
    </dgm:pt>
    <dgm:pt modelId="{B6C9D0D8-0F1B-49BD-BB53-7BD8683E425F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৪। দু,তরফা দাখিলা পদ্বতির প্রয়োগ </a:t>
          </a:r>
          <a:endParaRPr lang="en-US" sz="2400" b="1" dirty="0">
            <a:solidFill>
              <a:schemeClr val="tx1"/>
            </a:solidFill>
          </a:endParaRPr>
        </a:p>
      </dgm:t>
    </dgm:pt>
    <dgm:pt modelId="{DFE0669A-3A7A-4507-8E07-EF93BAFCDF21}" type="parTrans" cxnId="{02488430-68C2-4C86-A749-008F655DDA70}">
      <dgm:prSet/>
      <dgm:spPr/>
      <dgm:t>
        <a:bodyPr/>
        <a:lstStyle/>
        <a:p>
          <a:endParaRPr lang="en-US"/>
        </a:p>
      </dgm:t>
    </dgm:pt>
    <dgm:pt modelId="{55177093-3053-430B-8C59-E5389CA0E87E}" type="sibTrans" cxnId="{02488430-68C2-4C86-A749-008F655DDA70}">
      <dgm:prSet/>
      <dgm:spPr/>
      <dgm:t>
        <a:bodyPr/>
        <a:lstStyle/>
        <a:p>
          <a:endParaRPr lang="en-US"/>
        </a:p>
      </dgm:t>
    </dgm:pt>
    <dgm:pt modelId="{51CA8F10-86FA-4845-8F78-9091E3C010A5}">
      <dgm:prSet phldrT="[Text]" custT="1"/>
      <dgm:spPr/>
      <dgm:t>
        <a:bodyPr/>
        <a:lstStyle/>
        <a:p>
          <a:r>
            <a:rPr lang="bn-IN" sz="2000" b="1" dirty="0" smtClean="0">
              <a:solidFill>
                <a:schemeClr val="tx1"/>
              </a:solidFill>
            </a:rPr>
            <a:t>৫।আর্থক বিবরনী প্রস্তুতের সময় ও শ্রমের অবচয় রোধ  </a:t>
          </a:r>
          <a:endParaRPr lang="en-US" sz="2000" b="1" dirty="0">
            <a:solidFill>
              <a:schemeClr val="tx1"/>
            </a:solidFill>
          </a:endParaRPr>
        </a:p>
      </dgm:t>
    </dgm:pt>
    <dgm:pt modelId="{88350B65-085C-4397-B6A2-EA17F5A49200}" type="parTrans" cxnId="{4F623FC0-0F5C-420B-A931-BA54B68C96EA}">
      <dgm:prSet/>
      <dgm:spPr/>
      <dgm:t>
        <a:bodyPr/>
        <a:lstStyle/>
        <a:p>
          <a:endParaRPr lang="en-US"/>
        </a:p>
      </dgm:t>
    </dgm:pt>
    <dgm:pt modelId="{DA666C37-2E00-4868-9BEA-FBB345A26A3A}" type="sibTrans" cxnId="{4F623FC0-0F5C-420B-A931-BA54B68C96EA}">
      <dgm:prSet/>
      <dgm:spPr/>
      <dgm:t>
        <a:bodyPr/>
        <a:lstStyle/>
        <a:p>
          <a:endParaRPr lang="en-US"/>
        </a:p>
      </dgm:t>
    </dgm:pt>
    <dgm:pt modelId="{F5EBDA82-90F4-436A-B63E-B56EFB723E7F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৬। আর্থিক অবস্থা সম্পর্কে ধারনা                           </a:t>
          </a:r>
          <a:endParaRPr lang="en-US" sz="2400" b="1" dirty="0">
            <a:solidFill>
              <a:schemeClr val="tx1"/>
            </a:solidFill>
          </a:endParaRPr>
        </a:p>
      </dgm:t>
    </dgm:pt>
    <dgm:pt modelId="{C3C91F26-6664-4E22-8681-A7F0E107D855}" type="parTrans" cxnId="{D35C9849-CDC6-4E1C-8B70-0ABD2C69E577}">
      <dgm:prSet/>
      <dgm:spPr/>
      <dgm:t>
        <a:bodyPr/>
        <a:lstStyle/>
        <a:p>
          <a:endParaRPr lang="en-US"/>
        </a:p>
      </dgm:t>
    </dgm:pt>
    <dgm:pt modelId="{E29336D0-6551-4D16-86DD-CCC6E3A98C01}" type="sibTrans" cxnId="{D35C9849-CDC6-4E1C-8B70-0ABD2C69E577}">
      <dgm:prSet/>
      <dgm:spPr/>
      <dgm:t>
        <a:bodyPr/>
        <a:lstStyle/>
        <a:p>
          <a:endParaRPr lang="en-US"/>
        </a:p>
      </dgm:t>
    </dgm:pt>
    <dgm:pt modelId="{0A252DBB-C268-42D6-AEC5-98E6561F44E2}" type="pres">
      <dgm:prSet presAssocID="{E9F21BA3-1A58-484D-A145-9DD2C83889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EE0B92-9E49-4BC2-962B-FBA157685E50}" type="pres">
      <dgm:prSet presAssocID="{078FDD22-0089-48C2-A171-F293F3962AE5}" presName="Parent" presStyleLbl="node0" presStyleIdx="0" presStyleCnt="1" custScaleX="16897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DC8C6CB-3C3F-430E-89CE-238A6D860518}" type="pres">
      <dgm:prSet presAssocID="{AB565CE1-6DAE-41FF-8E71-8D1A91B89559}" presName="Accent1" presStyleCnt="0"/>
      <dgm:spPr/>
    </dgm:pt>
    <dgm:pt modelId="{658AAB4C-48A6-4B35-99E8-A6B37AF2795B}" type="pres">
      <dgm:prSet presAssocID="{AB565CE1-6DAE-41FF-8E71-8D1A91B89559}" presName="Accent" presStyleLbl="bgShp" presStyleIdx="0" presStyleCnt="6"/>
      <dgm:spPr/>
    </dgm:pt>
    <dgm:pt modelId="{A662D87C-950E-4660-95A7-2D21CD07A65E}" type="pres">
      <dgm:prSet presAssocID="{AB565CE1-6DAE-41FF-8E71-8D1A91B89559}" presName="Child1" presStyleLbl="node1" presStyleIdx="0" presStyleCnt="6" custScaleX="166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55D8E-13F5-4403-B3FE-7DE5DBB5497E}" type="pres">
      <dgm:prSet presAssocID="{73CA212D-10E0-4912-AC13-457057423DA5}" presName="Accent2" presStyleCnt="0"/>
      <dgm:spPr/>
    </dgm:pt>
    <dgm:pt modelId="{C53F787A-B35E-4314-A49C-8DB6FB699380}" type="pres">
      <dgm:prSet presAssocID="{73CA212D-10E0-4912-AC13-457057423DA5}" presName="Accent" presStyleLbl="bgShp" presStyleIdx="1" presStyleCnt="6"/>
      <dgm:spPr/>
    </dgm:pt>
    <dgm:pt modelId="{B220E71E-D4AC-4C13-AE2F-03C59A49F215}" type="pres">
      <dgm:prSet presAssocID="{73CA212D-10E0-4912-AC13-457057423DA5}" presName="Child2" presStyleLbl="node1" presStyleIdx="1" presStyleCnt="6" custScaleX="156238" custLinFactNeighborX="57753" custLinFactNeighborY="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73F3F-3FFB-424D-964A-53BAC03F943E}" type="pres">
      <dgm:prSet presAssocID="{9728CD58-167C-49B1-81B6-D0782B687A31}" presName="Accent3" presStyleCnt="0"/>
      <dgm:spPr/>
    </dgm:pt>
    <dgm:pt modelId="{784D7790-E6CF-4C70-9272-036844A73012}" type="pres">
      <dgm:prSet presAssocID="{9728CD58-167C-49B1-81B6-D0782B687A31}" presName="Accent" presStyleLbl="bgShp" presStyleIdx="2" presStyleCnt="6"/>
      <dgm:spPr/>
    </dgm:pt>
    <dgm:pt modelId="{11F68DB3-D949-4F08-9B72-5ECD34F36E65}" type="pres">
      <dgm:prSet presAssocID="{9728CD58-167C-49B1-81B6-D0782B687A31}" presName="Child3" presStyleLbl="node1" presStyleIdx="2" presStyleCnt="6" custScaleX="146200" custLinFactNeighborX="62772" custLinFactNeighborY="54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B6A29-9876-4FA7-A77F-B70D22AC5CD3}" type="pres">
      <dgm:prSet presAssocID="{B6C9D0D8-0F1B-49BD-BB53-7BD8683E425F}" presName="Accent4" presStyleCnt="0"/>
      <dgm:spPr/>
    </dgm:pt>
    <dgm:pt modelId="{E9F57536-0F99-408E-BB21-C50CEDB59575}" type="pres">
      <dgm:prSet presAssocID="{B6C9D0D8-0F1B-49BD-BB53-7BD8683E425F}" presName="Accent" presStyleLbl="bgShp" presStyleIdx="3" presStyleCnt="6"/>
      <dgm:spPr/>
    </dgm:pt>
    <dgm:pt modelId="{25D174E8-11A9-4C33-9F6F-0FD0F433199B}" type="pres">
      <dgm:prSet presAssocID="{B6C9D0D8-0F1B-49BD-BB53-7BD8683E425F}" presName="Child4" presStyleLbl="node1" presStyleIdx="3" presStyleCnt="6" custScaleX="161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08520-D922-409D-AB3D-48392BD2D0A2}" type="pres">
      <dgm:prSet presAssocID="{51CA8F10-86FA-4845-8F78-9091E3C010A5}" presName="Accent5" presStyleCnt="0"/>
      <dgm:spPr/>
    </dgm:pt>
    <dgm:pt modelId="{4E12A776-A7FC-4B48-8AC2-65D92F3B5CCF}" type="pres">
      <dgm:prSet presAssocID="{51CA8F10-86FA-4845-8F78-9091E3C010A5}" presName="Accent" presStyleLbl="bgShp" presStyleIdx="4" presStyleCnt="6"/>
      <dgm:spPr/>
    </dgm:pt>
    <dgm:pt modelId="{3DD6C61C-F0A5-40A5-ABB9-B29EAA3FDE57}" type="pres">
      <dgm:prSet presAssocID="{51CA8F10-86FA-4845-8F78-9091E3C010A5}" presName="Child5" presStyleLbl="node1" presStyleIdx="4" presStyleCnt="6" custScaleX="174634" custLinFactNeighborX="-57753" custLinFactNeighborY="34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BF5B2-9A23-484B-BC4B-E864BDED92CA}" type="pres">
      <dgm:prSet presAssocID="{F5EBDA82-90F4-436A-B63E-B56EFB723E7F}" presName="Accent6" presStyleCnt="0"/>
      <dgm:spPr/>
    </dgm:pt>
    <dgm:pt modelId="{B4862A10-7F03-49FF-BC3E-53A8FDF0B518}" type="pres">
      <dgm:prSet presAssocID="{F5EBDA82-90F4-436A-B63E-B56EFB723E7F}" presName="Accent" presStyleLbl="bgShp" presStyleIdx="5" presStyleCnt="6"/>
      <dgm:spPr/>
    </dgm:pt>
    <dgm:pt modelId="{202593B8-6006-4F3F-993F-F2516D21AEE4}" type="pres">
      <dgm:prSet presAssocID="{F5EBDA82-90F4-436A-B63E-B56EFB723E7F}" presName="Child6" presStyleLbl="node1" presStyleIdx="5" presStyleCnt="6" custScaleX="152912" custLinFactNeighborX="-87317" custLinFactNeighborY="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513F9-D1BC-4CED-AC57-28B4C672D506}" srcId="{078FDD22-0089-48C2-A171-F293F3962AE5}" destId="{AB565CE1-6DAE-41FF-8E71-8D1A91B89559}" srcOrd="0" destOrd="0" parTransId="{74C3DF19-6ECF-4C2D-8001-9F969D0A821B}" sibTransId="{87546BDF-7526-451A-A52F-60656A643878}"/>
    <dgm:cxn modelId="{03C6026B-4939-44AD-A339-DC486301DFC5}" type="presOf" srcId="{E9F21BA3-1A58-484D-A145-9DD2C8388924}" destId="{0A252DBB-C268-42D6-AEC5-98E6561F44E2}" srcOrd="0" destOrd="0" presId="urn:microsoft.com/office/officeart/2011/layout/HexagonRadial"/>
    <dgm:cxn modelId="{047A9E94-DFDB-4910-86F8-B317ACFAC115}" type="presOf" srcId="{AB565CE1-6DAE-41FF-8E71-8D1A91B89559}" destId="{A662D87C-950E-4660-95A7-2D21CD07A65E}" srcOrd="0" destOrd="0" presId="urn:microsoft.com/office/officeart/2011/layout/HexagonRadial"/>
    <dgm:cxn modelId="{74704B92-ED6B-4B4C-8E38-2D27CAEBAC3A}" type="presOf" srcId="{078FDD22-0089-48C2-A171-F293F3962AE5}" destId="{3EEE0B92-9E49-4BC2-962B-FBA157685E50}" srcOrd="0" destOrd="0" presId="urn:microsoft.com/office/officeart/2011/layout/HexagonRadial"/>
    <dgm:cxn modelId="{BD8C7801-E318-4B2C-AA38-E16600CE9BAD}" type="presOf" srcId="{B6C9D0D8-0F1B-49BD-BB53-7BD8683E425F}" destId="{25D174E8-11A9-4C33-9F6F-0FD0F433199B}" srcOrd="0" destOrd="0" presId="urn:microsoft.com/office/officeart/2011/layout/HexagonRadial"/>
    <dgm:cxn modelId="{4D5F2A69-AC3C-4992-A408-276132500595}" type="presOf" srcId="{73CA212D-10E0-4912-AC13-457057423DA5}" destId="{B220E71E-D4AC-4C13-AE2F-03C59A49F215}" srcOrd="0" destOrd="0" presId="urn:microsoft.com/office/officeart/2011/layout/HexagonRadial"/>
    <dgm:cxn modelId="{D35C9849-CDC6-4E1C-8B70-0ABD2C69E577}" srcId="{078FDD22-0089-48C2-A171-F293F3962AE5}" destId="{F5EBDA82-90F4-436A-B63E-B56EFB723E7F}" srcOrd="5" destOrd="0" parTransId="{C3C91F26-6664-4E22-8681-A7F0E107D855}" sibTransId="{E29336D0-6551-4D16-86DD-CCC6E3A98C01}"/>
    <dgm:cxn modelId="{8662DE81-5E88-4739-93C7-EB766DF22457}" srcId="{078FDD22-0089-48C2-A171-F293F3962AE5}" destId="{9728CD58-167C-49B1-81B6-D0782B687A31}" srcOrd="2" destOrd="0" parTransId="{95CABA23-71EB-4890-A74E-17B901515767}" sibTransId="{8061780B-7B2C-49CE-9D8A-5C48A0AEC585}"/>
    <dgm:cxn modelId="{4205C478-772D-48DA-8803-7D9BC9EB950D}" srcId="{E9F21BA3-1A58-484D-A145-9DD2C8388924}" destId="{078FDD22-0089-48C2-A171-F293F3962AE5}" srcOrd="0" destOrd="0" parTransId="{502373FC-9284-443E-9F4B-81AD4CEB34E0}" sibTransId="{51C4C5D3-591D-45F6-8FDE-77F86B6082F6}"/>
    <dgm:cxn modelId="{4F573829-51ED-4EE3-8BEC-3606E3F5DBFA}" type="presOf" srcId="{F5EBDA82-90F4-436A-B63E-B56EFB723E7F}" destId="{202593B8-6006-4F3F-993F-F2516D21AEE4}" srcOrd="0" destOrd="0" presId="urn:microsoft.com/office/officeart/2011/layout/HexagonRadial"/>
    <dgm:cxn modelId="{716603D1-D9A7-493E-900D-5EDF167B36F0}" type="presOf" srcId="{9728CD58-167C-49B1-81B6-D0782B687A31}" destId="{11F68DB3-D949-4F08-9B72-5ECD34F36E65}" srcOrd="0" destOrd="0" presId="urn:microsoft.com/office/officeart/2011/layout/HexagonRadial"/>
    <dgm:cxn modelId="{02488430-68C2-4C86-A749-008F655DDA70}" srcId="{078FDD22-0089-48C2-A171-F293F3962AE5}" destId="{B6C9D0D8-0F1B-49BD-BB53-7BD8683E425F}" srcOrd="3" destOrd="0" parTransId="{DFE0669A-3A7A-4507-8E07-EF93BAFCDF21}" sibTransId="{55177093-3053-430B-8C59-E5389CA0E87E}"/>
    <dgm:cxn modelId="{29A314B2-7524-4A7B-9C21-7877B3221532}" type="presOf" srcId="{51CA8F10-86FA-4845-8F78-9091E3C010A5}" destId="{3DD6C61C-F0A5-40A5-ABB9-B29EAA3FDE57}" srcOrd="0" destOrd="0" presId="urn:microsoft.com/office/officeart/2011/layout/HexagonRadial"/>
    <dgm:cxn modelId="{526AFE62-AB44-4F7D-96A2-AB09979A0D42}" srcId="{078FDD22-0089-48C2-A171-F293F3962AE5}" destId="{73CA212D-10E0-4912-AC13-457057423DA5}" srcOrd="1" destOrd="0" parTransId="{7A974809-5752-4E6E-96D4-71817B34B703}" sibTransId="{2274F71D-7AED-411C-9131-C1AC2E251ED0}"/>
    <dgm:cxn modelId="{4F623FC0-0F5C-420B-A931-BA54B68C96EA}" srcId="{078FDD22-0089-48C2-A171-F293F3962AE5}" destId="{51CA8F10-86FA-4845-8F78-9091E3C010A5}" srcOrd="4" destOrd="0" parTransId="{88350B65-085C-4397-B6A2-EA17F5A49200}" sibTransId="{DA666C37-2E00-4868-9BEA-FBB345A26A3A}"/>
    <dgm:cxn modelId="{C3A355AC-88DC-40B8-A700-085DEAE29DB7}" type="presParOf" srcId="{0A252DBB-C268-42D6-AEC5-98E6561F44E2}" destId="{3EEE0B92-9E49-4BC2-962B-FBA157685E50}" srcOrd="0" destOrd="0" presId="urn:microsoft.com/office/officeart/2011/layout/HexagonRadial"/>
    <dgm:cxn modelId="{34FD1124-A95C-427A-ABC1-5D16527A67E4}" type="presParOf" srcId="{0A252DBB-C268-42D6-AEC5-98E6561F44E2}" destId="{0DC8C6CB-3C3F-430E-89CE-238A6D860518}" srcOrd="1" destOrd="0" presId="urn:microsoft.com/office/officeart/2011/layout/HexagonRadial"/>
    <dgm:cxn modelId="{3D118749-0798-4AF1-B122-DDD0E6C6800D}" type="presParOf" srcId="{0DC8C6CB-3C3F-430E-89CE-238A6D860518}" destId="{658AAB4C-48A6-4B35-99E8-A6B37AF2795B}" srcOrd="0" destOrd="0" presId="urn:microsoft.com/office/officeart/2011/layout/HexagonRadial"/>
    <dgm:cxn modelId="{83589A46-E8AC-41A9-989E-A7028FADFC8D}" type="presParOf" srcId="{0A252DBB-C268-42D6-AEC5-98E6561F44E2}" destId="{A662D87C-950E-4660-95A7-2D21CD07A65E}" srcOrd="2" destOrd="0" presId="urn:microsoft.com/office/officeart/2011/layout/HexagonRadial"/>
    <dgm:cxn modelId="{39FDB8B9-A133-4A9F-BA34-FF64362A7417}" type="presParOf" srcId="{0A252DBB-C268-42D6-AEC5-98E6561F44E2}" destId="{13E55D8E-13F5-4403-B3FE-7DE5DBB5497E}" srcOrd="3" destOrd="0" presId="urn:microsoft.com/office/officeart/2011/layout/HexagonRadial"/>
    <dgm:cxn modelId="{2E478DF9-5E86-461A-AD2E-599A514365D5}" type="presParOf" srcId="{13E55D8E-13F5-4403-B3FE-7DE5DBB5497E}" destId="{C53F787A-B35E-4314-A49C-8DB6FB699380}" srcOrd="0" destOrd="0" presId="urn:microsoft.com/office/officeart/2011/layout/HexagonRadial"/>
    <dgm:cxn modelId="{B3232AC4-D022-4DEA-BE6A-1055A5D74B39}" type="presParOf" srcId="{0A252DBB-C268-42D6-AEC5-98E6561F44E2}" destId="{B220E71E-D4AC-4C13-AE2F-03C59A49F215}" srcOrd="4" destOrd="0" presId="urn:microsoft.com/office/officeart/2011/layout/HexagonRadial"/>
    <dgm:cxn modelId="{A4F8B4B8-A3DF-4010-AEFA-2C0D279A2385}" type="presParOf" srcId="{0A252DBB-C268-42D6-AEC5-98E6561F44E2}" destId="{6AE73F3F-3FFB-424D-964A-53BAC03F943E}" srcOrd="5" destOrd="0" presId="urn:microsoft.com/office/officeart/2011/layout/HexagonRadial"/>
    <dgm:cxn modelId="{DDDF8B2A-F711-4720-895E-58BCD388C8EB}" type="presParOf" srcId="{6AE73F3F-3FFB-424D-964A-53BAC03F943E}" destId="{784D7790-E6CF-4C70-9272-036844A73012}" srcOrd="0" destOrd="0" presId="urn:microsoft.com/office/officeart/2011/layout/HexagonRadial"/>
    <dgm:cxn modelId="{DCA2DCFB-ACF1-496B-A1D7-BB4D817F5C96}" type="presParOf" srcId="{0A252DBB-C268-42D6-AEC5-98E6561F44E2}" destId="{11F68DB3-D949-4F08-9B72-5ECD34F36E65}" srcOrd="6" destOrd="0" presId="urn:microsoft.com/office/officeart/2011/layout/HexagonRadial"/>
    <dgm:cxn modelId="{C980E8C6-F364-4031-A9FA-51908291F5F6}" type="presParOf" srcId="{0A252DBB-C268-42D6-AEC5-98E6561F44E2}" destId="{789B6A29-9876-4FA7-A77F-B70D22AC5CD3}" srcOrd="7" destOrd="0" presId="urn:microsoft.com/office/officeart/2011/layout/HexagonRadial"/>
    <dgm:cxn modelId="{88D8DD80-318D-4CFA-B297-7811A6BF76E0}" type="presParOf" srcId="{789B6A29-9876-4FA7-A77F-B70D22AC5CD3}" destId="{E9F57536-0F99-408E-BB21-C50CEDB59575}" srcOrd="0" destOrd="0" presId="urn:microsoft.com/office/officeart/2011/layout/HexagonRadial"/>
    <dgm:cxn modelId="{D8DAA69E-2404-4967-BCFA-88869C0AE9EC}" type="presParOf" srcId="{0A252DBB-C268-42D6-AEC5-98E6561F44E2}" destId="{25D174E8-11A9-4C33-9F6F-0FD0F433199B}" srcOrd="8" destOrd="0" presId="urn:microsoft.com/office/officeart/2011/layout/HexagonRadial"/>
    <dgm:cxn modelId="{06CE43F1-56D1-4249-93D6-B7A802D536F9}" type="presParOf" srcId="{0A252DBB-C268-42D6-AEC5-98E6561F44E2}" destId="{3E708520-D922-409D-AB3D-48392BD2D0A2}" srcOrd="9" destOrd="0" presId="urn:microsoft.com/office/officeart/2011/layout/HexagonRadial"/>
    <dgm:cxn modelId="{83C23AB6-1509-47CA-9282-EED6835D47BA}" type="presParOf" srcId="{3E708520-D922-409D-AB3D-48392BD2D0A2}" destId="{4E12A776-A7FC-4B48-8AC2-65D92F3B5CCF}" srcOrd="0" destOrd="0" presId="urn:microsoft.com/office/officeart/2011/layout/HexagonRadial"/>
    <dgm:cxn modelId="{61E9572E-7708-429F-A7BD-127BAED94646}" type="presParOf" srcId="{0A252DBB-C268-42D6-AEC5-98E6561F44E2}" destId="{3DD6C61C-F0A5-40A5-ABB9-B29EAA3FDE57}" srcOrd="10" destOrd="0" presId="urn:microsoft.com/office/officeart/2011/layout/HexagonRadial"/>
    <dgm:cxn modelId="{D99CAF50-3046-46B8-8210-CF28B7EBA1A4}" type="presParOf" srcId="{0A252DBB-C268-42D6-AEC5-98E6561F44E2}" destId="{16CBF5B2-9A23-484B-BC4B-E864BDED92CA}" srcOrd="11" destOrd="0" presId="urn:microsoft.com/office/officeart/2011/layout/HexagonRadial"/>
    <dgm:cxn modelId="{78F99860-3A4C-491C-B606-523BEB7C49C2}" type="presParOf" srcId="{16CBF5B2-9A23-484B-BC4B-E864BDED92CA}" destId="{B4862A10-7F03-49FF-BC3E-53A8FDF0B518}" srcOrd="0" destOrd="0" presId="urn:microsoft.com/office/officeart/2011/layout/HexagonRadial"/>
    <dgm:cxn modelId="{E15930CB-340F-4A3D-AD6D-9AB1F4083241}" type="presParOf" srcId="{0A252DBB-C268-42D6-AEC5-98E6561F44E2}" destId="{202593B8-6006-4F3F-993F-F2516D21AEE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258A2-322C-4693-9EFB-AE1856368D3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2CA1C-915B-44E3-B0C1-0DA8C29FDCA0}">
      <dgm:prSet phldrT="[Text]" custT="1"/>
      <dgm:spPr/>
      <dgm:t>
        <a:bodyPr/>
        <a:lstStyle/>
        <a:p>
          <a:r>
            <a:rPr lang="bn-IN" sz="4800" b="1" dirty="0" smtClean="0">
              <a:solidFill>
                <a:schemeClr val="tx1"/>
              </a:solidFill>
            </a:rPr>
            <a:t>ভুল</a:t>
          </a:r>
          <a:r>
            <a:rPr lang="bn-IN" sz="4800" b="1" dirty="0" smtClean="0">
              <a:solidFill>
                <a:srgbClr val="FF0000"/>
              </a:solidFill>
            </a:rPr>
            <a:t> </a:t>
          </a:r>
          <a:endParaRPr lang="en-US" sz="4800" b="1" dirty="0">
            <a:solidFill>
              <a:srgbClr val="FF0000"/>
            </a:solidFill>
          </a:endParaRPr>
        </a:p>
      </dgm:t>
    </dgm:pt>
    <dgm:pt modelId="{C9944640-6E82-4FD2-B42C-4F568924D1CD}" type="parTrans" cxnId="{C4004CED-664D-4A91-AE2A-ABB5DE0582F9}">
      <dgm:prSet/>
      <dgm:spPr/>
      <dgm:t>
        <a:bodyPr/>
        <a:lstStyle/>
        <a:p>
          <a:endParaRPr lang="en-US"/>
        </a:p>
      </dgm:t>
    </dgm:pt>
    <dgm:pt modelId="{539D515D-634D-4A48-8BA4-6DABF6B8FB24}" type="sibTrans" cxnId="{C4004CED-664D-4A91-AE2A-ABB5DE0582F9}">
      <dgm:prSet/>
      <dgm:spPr/>
      <dgm:t>
        <a:bodyPr/>
        <a:lstStyle/>
        <a:p>
          <a:endParaRPr lang="en-US"/>
        </a:p>
      </dgm:t>
    </dgm:pt>
    <dgm:pt modelId="{A0743F5E-FEE1-4CF1-88D5-7C233C4B42F1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 ২। </a:t>
          </a:r>
          <a:r>
            <a:rPr lang="bn-IN" sz="3600" b="1" dirty="0" smtClean="0">
              <a:solidFill>
                <a:schemeClr val="tx1"/>
              </a:solidFill>
            </a:rPr>
            <a:t>নীতিগত ভুল </a:t>
          </a:r>
          <a:endParaRPr lang="en-US" sz="3200" b="1" dirty="0">
            <a:solidFill>
              <a:schemeClr val="tx1"/>
            </a:solidFill>
          </a:endParaRPr>
        </a:p>
      </dgm:t>
    </dgm:pt>
    <dgm:pt modelId="{B4A88225-6610-4B72-9174-D917EA3FDBB1}" type="parTrans" cxnId="{1E7133CD-B638-4AD8-91D5-754C2374CBEB}">
      <dgm:prSet/>
      <dgm:spPr/>
      <dgm:t>
        <a:bodyPr/>
        <a:lstStyle/>
        <a:p>
          <a:endParaRPr lang="en-US"/>
        </a:p>
      </dgm:t>
    </dgm:pt>
    <dgm:pt modelId="{9C1B2892-A5A6-416C-A39F-3F66FD0C87CA}" type="sibTrans" cxnId="{1E7133CD-B638-4AD8-91D5-754C2374CBEB}">
      <dgm:prSet/>
      <dgm:spPr/>
      <dgm:t>
        <a:bodyPr/>
        <a:lstStyle/>
        <a:p>
          <a:endParaRPr lang="en-US"/>
        </a:p>
      </dgm:t>
    </dgm:pt>
    <dgm:pt modelId="{0E2E04BB-C260-4304-A112-0CCA7E620C29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</a:rPr>
            <a:t>১। করনিক ভুল </a:t>
          </a:r>
          <a:endParaRPr lang="en-US" sz="3600" b="1" dirty="0">
            <a:solidFill>
              <a:schemeClr val="tx1"/>
            </a:solidFill>
          </a:endParaRPr>
        </a:p>
      </dgm:t>
    </dgm:pt>
    <dgm:pt modelId="{AED514C8-03CC-42C6-BE63-EC908221EF96}" type="parTrans" cxnId="{F4933CB7-0AE1-4D50-91D5-9C2D35598FC3}">
      <dgm:prSet/>
      <dgm:spPr/>
      <dgm:t>
        <a:bodyPr/>
        <a:lstStyle/>
        <a:p>
          <a:endParaRPr lang="en-US"/>
        </a:p>
      </dgm:t>
    </dgm:pt>
    <dgm:pt modelId="{71AEAB91-80B9-4712-A087-42B2806B215D}" type="sibTrans" cxnId="{F4933CB7-0AE1-4D50-91D5-9C2D35598FC3}">
      <dgm:prSet/>
      <dgm:spPr/>
      <dgm:t>
        <a:bodyPr/>
        <a:lstStyle/>
        <a:p>
          <a:endParaRPr lang="en-US"/>
        </a:p>
      </dgm:t>
    </dgm:pt>
    <dgm:pt modelId="{25EE6AFE-8DBC-4998-BECA-0DD878D043D5}" type="pres">
      <dgm:prSet presAssocID="{896258A2-322C-4693-9EFB-AE1856368D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8BED01-CFFB-40E6-B196-355BF15F57B9}" type="pres">
      <dgm:prSet presAssocID="{1CC2CA1C-915B-44E3-B0C1-0DA8C29FDCA0}" presName="node" presStyleLbl="node1" presStyleIdx="0" presStyleCnt="3" custRadScaleRad="82338" custRadScaleInc="-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9C97-88CF-4971-A264-0906EF7F5196}" type="pres">
      <dgm:prSet presAssocID="{539D515D-634D-4A48-8BA4-6DABF6B8FB24}" presName="sibTrans" presStyleLbl="sibTrans2D1" presStyleIdx="0" presStyleCnt="3" custScaleX="308287" custLinFactNeighborX="15909" custLinFactNeighborY="29772"/>
      <dgm:spPr/>
      <dgm:t>
        <a:bodyPr/>
        <a:lstStyle/>
        <a:p>
          <a:endParaRPr lang="en-US"/>
        </a:p>
      </dgm:t>
    </dgm:pt>
    <dgm:pt modelId="{F50DCF95-F7DB-4691-952B-32236F2085CF}" type="pres">
      <dgm:prSet presAssocID="{539D515D-634D-4A48-8BA4-6DABF6B8FB2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78C0370-8086-4011-BD14-D73FB317E5AC}" type="pres">
      <dgm:prSet presAssocID="{A0743F5E-FEE1-4CF1-88D5-7C233C4B42F1}" presName="node" presStyleLbl="node1" presStyleIdx="1" presStyleCnt="3" custScaleX="13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F7A1A-B896-4272-953C-3CFC2A4AA2B2}" type="pres">
      <dgm:prSet presAssocID="{9C1B2892-A5A6-416C-A39F-3F66FD0C87CA}" presName="sibTrans" presStyleLbl="sibTrans2D1" presStyleIdx="1" presStyleCnt="3" custScaleX="141997"/>
      <dgm:spPr/>
      <dgm:t>
        <a:bodyPr/>
        <a:lstStyle/>
        <a:p>
          <a:endParaRPr lang="en-US"/>
        </a:p>
      </dgm:t>
    </dgm:pt>
    <dgm:pt modelId="{3F7B8A52-7D5E-4276-9E9F-16318AB30B34}" type="pres">
      <dgm:prSet presAssocID="{9C1B2892-A5A6-416C-A39F-3F66FD0C87C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772B562-F798-4C41-8CEA-4922A7A67D81}" type="pres">
      <dgm:prSet presAssocID="{0E2E04BB-C260-4304-A112-0CCA7E620C29}" presName="node" presStyleLbl="node1" presStyleIdx="2" presStyleCnt="3" custScaleX="131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E909B-5BE3-430F-A124-DB89796907D1}" type="pres">
      <dgm:prSet presAssocID="{71AEAB91-80B9-4712-A087-42B2806B215D}" presName="sibTrans" presStyleLbl="sibTrans2D1" presStyleIdx="2" presStyleCnt="3" custScaleX="248576"/>
      <dgm:spPr/>
      <dgm:t>
        <a:bodyPr/>
        <a:lstStyle/>
        <a:p>
          <a:endParaRPr lang="en-US"/>
        </a:p>
      </dgm:t>
    </dgm:pt>
    <dgm:pt modelId="{A8B9C301-5EBA-42DE-89B0-6BA68DAE0F9D}" type="pres">
      <dgm:prSet presAssocID="{71AEAB91-80B9-4712-A087-42B2806B215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E7133CD-B638-4AD8-91D5-754C2374CBEB}" srcId="{896258A2-322C-4693-9EFB-AE1856368D38}" destId="{A0743F5E-FEE1-4CF1-88D5-7C233C4B42F1}" srcOrd="1" destOrd="0" parTransId="{B4A88225-6610-4B72-9174-D917EA3FDBB1}" sibTransId="{9C1B2892-A5A6-416C-A39F-3F66FD0C87CA}"/>
    <dgm:cxn modelId="{B018F741-3AA1-49B9-8B08-C3BB396349A1}" type="presOf" srcId="{71AEAB91-80B9-4712-A087-42B2806B215D}" destId="{A8B9C301-5EBA-42DE-89B0-6BA68DAE0F9D}" srcOrd="1" destOrd="0" presId="urn:microsoft.com/office/officeart/2005/8/layout/cycle7"/>
    <dgm:cxn modelId="{76170710-3475-4C0F-B277-B378448245C9}" type="presOf" srcId="{0E2E04BB-C260-4304-A112-0CCA7E620C29}" destId="{C772B562-F798-4C41-8CEA-4922A7A67D81}" srcOrd="0" destOrd="0" presId="urn:microsoft.com/office/officeart/2005/8/layout/cycle7"/>
    <dgm:cxn modelId="{0AF938F6-5812-4FC1-AA38-232920CBA807}" type="presOf" srcId="{896258A2-322C-4693-9EFB-AE1856368D38}" destId="{25EE6AFE-8DBC-4998-BECA-0DD878D043D5}" srcOrd="0" destOrd="0" presId="urn:microsoft.com/office/officeart/2005/8/layout/cycle7"/>
    <dgm:cxn modelId="{D06F26F6-4F52-43B3-9B92-ED0DF05170D7}" type="presOf" srcId="{1CC2CA1C-915B-44E3-B0C1-0DA8C29FDCA0}" destId="{848BED01-CFFB-40E6-B196-355BF15F57B9}" srcOrd="0" destOrd="0" presId="urn:microsoft.com/office/officeart/2005/8/layout/cycle7"/>
    <dgm:cxn modelId="{C4004CED-664D-4A91-AE2A-ABB5DE0582F9}" srcId="{896258A2-322C-4693-9EFB-AE1856368D38}" destId="{1CC2CA1C-915B-44E3-B0C1-0DA8C29FDCA0}" srcOrd="0" destOrd="0" parTransId="{C9944640-6E82-4FD2-B42C-4F568924D1CD}" sibTransId="{539D515D-634D-4A48-8BA4-6DABF6B8FB24}"/>
    <dgm:cxn modelId="{9703E237-DBA4-4556-B9D2-1981571F59C7}" type="presOf" srcId="{9C1B2892-A5A6-416C-A39F-3F66FD0C87CA}" destId="{3F7B8A52-7D5E-4276-9E9F-16318AB30B34}" srcOrd="1" destOrd="0" presId="urn:microsoft.com/office/officeart/2005/8/layout/cycle7"/>
    <dgm:cxn modelId="{B8DF80AA-FF3E-4E30-B330-B73C5DA557D5}" type="presOf" srcId="{9C1B2892-A5A6-416C-A39F-3F66FD0C87CA}" destId="{F94F7A1A-B896-4272-953C-3CFC2A4AA2B2}" srcOrd="0" destOrd="0" presId="urn:microsoft.com/office/officeart/2005/8/layout/cycle7"/>
    <dgm:cxn modelId="{BFC61A7B-A5DD-4E6B-8C3C-5199B019ACDC}" type="presOf" srcId="{539D515D-634D-4A48-8BA4-6DABF6B8FB24}" destId="{F50DCF95-F7DB-4691-952B-32236F2085CF}" srcOrd="1" destOrd="0" presId="urn:microsoft.com/office/officeart/2005/8/layout/cycle7"/>
    <dgm:cxn modelId="{4DA06101-1512-4B58-BFE0-EEE4C94C7BE7}" type="presOf" srcId="{71AEAB91-80B9-4712-A087-42B2806B215D}" destId="{6EBE909B-5BE3-430F-A124-DB89796907D1}" srcOrd="0" destOrd="0" presId="urn:microsoft.com/office/officeart/2005/8/layout/cycle7"/>
    <dgm:cxn modelId="{0279F083-0890-4ABA-A404-93D4E0DE40C1}" type="presOf" srcId="{A0743F5E-FEE1-4CF1-88D5-7C233C4B42F1}" destId="{F78C0370-8086-4011-BD14-D73FB317E5AC}" srcOrd="0" destOrd="0" presId="urn:microsoft.com/office/officeart/2005/8/layout/cycle7"/>
    <dgm:cxn modelId="{F4933CB7-0AE1-4D50-91D5-9C2D35598FC3}" srcId="{896258A2-322C-4693-9EFB-AE1856368D38}" destId="{0E2E04BB-C260-4304-A112-0CCA7E620C29}" srcOrd="2" destOrd="0" parTransId="{AED514C8-03CC-42C6-BE63-EC908221EF96}" sibTransId="{71AEAB91-80B9-4712-A087-42B2806B215D}"/>
    <dgm:cxn modelId="{ED962D45-DE28-4A76-A609-C675EC49CA25}" type="presOf" srcId="{539D515D-634D-4A48-8BA4-6DABF6B8FB24}" destId="{B5139C97-88CF-4971-A264-0906EF7F5196}" srcOrd="0" destOrd="0" presId="urn:microsoft.com/office/officeart/2005/8/layout/cycle7"/>
    <dgm:cxn modelId="{ECD5BB1A-E7AD-455A-A3AB-7C8F494ACA66}" type="presParOf" srcId="{25EE6AFE-8DBC-4998-BECA-0DD878D043D5}" destId="{848BED01-CFFB-40E6-B196-355BF15F57B9}" srcOrd="0" destOrd="0" presId="urn:microsoft.com/office/officeart/2005/8/layout/cycle7"/>
    <dgm:cxn modelId="{8E39A70A-7D61-47DF-BB69-4A5BC5837F9E}" type="presParOf" srcId="{25EE6AFE-8DBC-4998-BECA-0DD878D043D5}" destId="{B5139C97-88CF-4971-A264-0906EF7F5196}" srcOrd="1" destOrd="0" presId="urn:microsoft.com/office/officeart/2005/8/layout/cycle7"/>
    <dgm:cxn modelId="{E7F0F718-99EE-451D-9EF2-0B979FA4611E}" type="presParOf" srcId="{B5139C97-88CF-4971-A264-0906EF7F5196}" destId="{F50DCF95-F7DB-4691-952B-32236F2085CF}" srcOrd="0" destOrd="0" presId="urn:microsoft.com/office/officeart/2005/8/layout/cycle7"/>
    <dgm:cxn modelId="{5022FE4D-2546-4CA1-B6BD-A0A92A8E30BB}" type="presParOf" srcId="{25EE6AFE-8DBC-4998-BECA-0DD878D043D5}" destId="{F78C0370-8086-4011-BD14-D73FB317E5AC}" srcOrd="2" destOrd="0" presId="urn:microsoft.com/office/officeart/2005/8/layout/cycle7"/>
    <dgm:cxn modelId="{CA809C08-33B3-41D0-94A1-9F23C6DAAA1D}" type="presParOf" srcId="{25EE6AFE-8DBC-4998-BECA-0DD878D043D5}" destId="{F94F7A1A-B896-4272-953C-3CFC2A4AA2B2}" srcOrd="3" destOrd="0" presId="urn:microsoft.com/office/officeart/2005/8/layout/cycle7"/>
    <dgm:cxn modelId="{72530FD0-F433-45D0-B4C1-DE617E7A06D0}" type="presParOf" srcId="{F94F7A1A-B896-4272-953C-3CFC2A4AA2B2}" destId="{3F7B8A52-7D5E-4276-9E9F-16318AB30B34}" srcOrd="0" destOrd="0" presId="urn:microsoft.com/office/officeart/2005/8/layout/cycle7"/>
    <dgm:cxn modelId="{C66DD244-4E68-468D-9C28-215FC85A0DD8}" type="presParOf" srcId="{25EE6AFE-8DBC-4998-BECA-0DD878D043D5}" destId="{C772B562-F798-4C41-8CEA-4922A7A67D81}" srcOrd="4" destOrd="0" presId="urn:microsoft.com/office/officeart/2005/8/layout/cycle7"/>
    <dgm:cxn modelId="{8CD51E09-B33A-4F99-96C5-9424C674AB3D}" type="presParOf" srcId="{25EE6AFE-8DBC-4998-BECA-0DD878D043D5}" destId="{6EBE909B-5BE3-430F-A124-DB89796907D1}" srcOrd="5" destOrd="0" presId="urn:microsoft.com/office/officeart/2005/8/layout/cycle7"/>
    <dgm:cxn modelId="{7F84D09C-84F0-455B-8EB9-3F6EFE434625}" type="presParOf" srcId="{6EBE909B-5BE3-430F-A124-DB89796907D1}" destId="{A8B9C301-5EBA-42DE-89B0-6BA68DAE0F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439216-5018-4F34-B460-2739CCFF1DC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964E5-E3C3-444B-9C7B-14AE0DE0E8BA}">
      <dgm:prSet phldrT="[Text]" custT="1"/>
      <dgm:spPr/>
      <dgm:t>
        <a:bodyPr/>
        <a:lstStyle/>
        <a:p>
          <a:r>
            <a:rPr lang="bn-IN" sz="4000" b="1" dirty="0" smtClean="0">
              <a:solidFill>
                <a:schemeClr val="tx1"/>
              </a:solidFill>
            </a:rPr>
            <a:t>করনিক ভুল </a:t>
          </a:r>
          <a:endParaRPr lang="en-US" sz="4000" b="1" dirty="0">
            <a:solidFill>
              <a:schemeClr val="tx1"/>
            </a:solidFill>
          </a:endParaRPr>
        </a:p>
      </dgm:t>
    </dgm:pt>
    <dgm:pt modelId="{10B9128C-9FF5-41DB-BBA1-F82115309C13}" type="parTrans" cxnId="{2CF559B2-7073-4757-963A-C00E376251DB}">
      <dgm:prSet/>
      <dgm:spPr/>
      <dgm:t>
        <a:bodyPr/>
        <a:lstStyle/>
        <a:p>
          <a:endParaRPr lang="en-US"/>
        </a:p>
      </dgm:t>
    </dgm:pt>
    <dgm:pt modelId="{C2CC10F5-59E9-4364-B8C4-5247A9F79F06}" type="sibTrans" cxnId="{2CF559B2-7073-4757-963A-C00E376251DB}">
      <dgm:prSet/>
      <dgm:spPr/>
      <dgm:t>
        <a:bodyPr/>
        <a:lstStyle/>
        <a:p>
          <a:endParaRPr lang="en-US"/>
        </a:p>
      </dgm:t>
    </dgm:pt>
    <dgm:pt modelId="{53DFF9D4-DE5F-4DB1-8A11-C9975C56ECD2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১। বাদ পড়া ভুল </a:t>
          </a:r>
          <a:endParaRPr lang="en-US" sz="2400" b="1" dirty="0">
            <a:solidFill>
              <a:schemeClr val="tx1"/>
            </a:solidFill>
          </a:endParaRPr>
        </a:p>
      </dgm:t>
    </dgm:pt>
    <dgm:pt modelId="{93BF72A4-A711-4901-8162-26167AA3E675}" type="parTrans" cxnId="{4A910859-881A-4406-92AF-72679A25B193}">
      <dgm:prSet/>
      <dgm:spPr/>
      <dgm:t>
        <a:bodyPr/>
        <a:lstStyle/>
        <a:p>
          <a:endParaRPr lang="en-US"/>
        </a:p>
      </dgm:t>
    </dgm:pt>
    <dgm:pt modelId="{2E22F46E-1FE4-40D6-ADAC-4A3B81DE4414}" type="sibTrans" cxnId="{4A910859-881A-4406-92AF-72679A25B193}">
      <dgm:prSet/>
      <dgm:spPr/>
      <dgm:t>
        <a:bodyPr/>
        <a:lstStyle/>
        <a:p>
          <a:endParaRPr lang="en-US"/>
        </a:p>
      </dgm:t>
    </dgm:pt>
    <dgm:pt modelId="{378FD44F-A633-4126-BADB-6D0B8CB8C08E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২। লেখার ভুল </a:t>
          </a:r>
          <a:endParaRPr lang="en-US" sz="2400" b="1" dirty="0">
            <a:solidFill>
              <a:schemeClr val="tx1"/>
            </a:solidFill>
          </a:endParaRPr>
        </a:p>
      </dgm:t>
    </dgm:pt>
    <dgm:pt modelId="{1A4EC9F7-2602-4D9F-9834-42A620B80126}" type="parTrans" cxnId="{89AA9648-55B5-404F-A696-944D9434EE75}">
      <dgm:prSet/>
      <dgm:spPr/>
      <dgm:t>
        <a:bodyPr/>
        <a:lstStyle/>
        <a:p>
          <a:endParaRPr lang="en-US"/>
        </a:p>
      </dgm:t>
    </dgm:pt>
    <dgm:pt modelId="{404A0C86-D799-409B-B3A3-57F018987267}" type="sibTrans" cxnId="{89AA9648-55B5-404F-A696-944D9434EE75}">
      <dgm:prSet/>
      <dgm:spPr/>
      <dgm:t>
        <a:bodyPr/>
        <a:lstStyle/>
        <a:p>
          <a:endParaRPr lang="en-US"/>
        </a:p>
      </dgm:t>
    </dgm:pt>
    <dgm:pt modelId="{4261090B-4222-47D8-9FA4-5A55D12A7320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৩। বেদাখিলার ভুল </a:t>
          </a:r>
          <a:endParaRPr lang="en-US" sz="2400" b="1" dirty="0">
            <a:solidFill>
              <a:schemeClr val="tx1"/>
            </a:solidFill>
          </a:endParaRPr>
        </a:p>
      </dgm:t>
    </dgm:pt>
    <dgm:pt modelId="{44F26725-FC20-42CE-88D2-B1770992058A}" type="parTrans" cxnId="{C5B65C5A-D1E3-47D0-99A7-DE9767EEE561}">
      <dgm:prSet/>
      <dgm:spPr/>
      <dgm:t>
        <a:bodyPr/>
        <a:lstStyle/>
        <a:p>
          <a:endParaRPr lang="en-US"/>
        </a:p>
      </dgm:t>
    </dgm:pt>
    <dgm:pt modelId="{E7BD56C6-E747-4772-A72B-84A59C034C3C}" type="sibTrans" cxnId="{C5B65C5A-D1E3-47D0-99A7-DE9767EEE561}">
      <dgm:prSet/>
      <dgm:spPr/>
      <dgm:t>
        <a:bodyPr/>
        <a:lstStyle/>
        <a:p>
          <a:endParaRPr lang="en-US"/>
        </a:p>
      </dgm:t>
    </dgm:pt>
    <dgm:pt modelId="{D4D58E16-F699-4FA7-9040-0688E1D5BCC3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৪। পরিপূরক ভুল </a:t>
          </a:r>
          <a:endParaRPr lang="en-US" sz="2400" b="1" dirty="0">
            <a:solidFill>
              <a:schemeClr val="tx1"/>
            </a:solidFill>
          </a:endParaRPr>
        </a:p>
      </dgm:t>
    </dgm:pt>
    <dgm:pt modelId="{4E84FB06-B31A-4497-98EB-BE9D924EDF7B}" type="parTrans" cxnId="{7E3208FB-FB77-4800-8CBF-1AE2EB06D46C}">
      <dgm:prSet/>
      <dgm:spPr/>
      <dgm:t>
        <a:bodyPr/>
        <a:lstStyle/>
        <a:p>
          <a:endParaRPr lang="en-US"/>
        </a:p>
      </dgm:t>
    </dgm:pt>
    <dgm:pt modelId="{2C2BFA2B-45DF-488C-9B9F-5B57B488D734}" type="sibTrans" cxnId="{7E3208FB-FB77-4800-8CBF-1AE2EB06D46C}">
      <dgm:prSet/>
      <dgm:spPr/>
      <dgm:t>
        <a:bodyPr/>
        <a:lstStyle/>
        <a:p>
          <a:endParaRPr lang="en-US"/>
        </a:p>
      </dgm:t>
    </dgm:pt>
    <dgm:pt modelId="{452A84F7-FEB6-4E57-A2E2-1B7001EFD494}" type="pres">
      <dgm:prSet presAssocID="{1F439216-5018-4F34-B460-2739CCFF1D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C26D2C-B876-4B74-89C6-25E251FF1F1B}" type="pres">
      <dgm:prSet presAssocID="{528964E5-E3C3-444B-9C7B-14AE0DE0E8BA}" presName="centerShape" presStyleLbl="node0" presStyleIdx="0" presStyleCnt="1" custScaleX="171133"/>
      <dgm:spPr/>
      <dgm:t>
        <a:bodyPr/>
        <a:lstStyle/>
        <a:p>
          <a:endParaRPr lang="en-US"/>
        </a:p>
      </dgm:t>
    </dgm:pt>
    <dgm:pt modelId="{A40D2862-A989-4674-A275-F1E7A23F60C0}" type="pres">
      <dgm:prSet presAssocID="{53DFF9D4-DE5F-4DB1-8A11-C9975C56ECD2}" presName="node" presStyleLbl="node1" presStyleIdx="0" presStyleCnt="4" custScaleX="262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A9984-C75D-4909-882A-DD4725CFA222}" type="pres">
      <dgm:prSet presAssocID="{53DFF9D4-DE5F-4DB1-8A11-C9975C56ECD2}" presName="dummy" presStyleCnt="0"/>
      <dgm:spPr/>
    </dgm:pt>
    <dgm:pt modelId="{E1D58DCF-3778-4E0A-96CC-79904C648442}" type="pres">
      <dgm:prSet presAssocID="{2E22F46E-1FE4-40D6-ADAC-4A3B81DE441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1D9DB8E-7156-4DF1-9127-0D7C3EB261F1}" type="pres">
      <dgm:prSet presAssocID="{378FD44F-A633-4126-BADB-6D0B8CB8C08E}" presName="node" presStyleLbl="node1" presStyleIdx="1" presStyleCnt="4" custScaleX="244975" custRadScaleRad="142034" custRadScaleInc="-2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A2EB2-F9F7-45D6-A4A6-309B83287004}" type="pres">
      <dgm:prSet presAssocID="{378FD44F-A633-4126-BADB-6D0B8CB8C08E}" presName="dummy" presStyleCnt="0"/>
      <dgm:spPr/>
    </dgm:pt>
    <dgm:pt modelId="{1EAF8322-2224-4B59-8053-7B525BB93FC0}" type="pres">
      <dgm:prSet presAssocID="{404A0C86-D799-409B-B3A3-57F01898726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9F842A0-684F-4967-8A9D-33D2939EACB9}" type="pres">
      <dgm:prSet presAssocID="{4261090B-4222-47D8-9FA4-5A55D12A7320}" presName="node" presStyleLbl="node1" presStyleIdx="2" presStyleCnt="4" custScaleX="259603" custRadScaleRad="117873" custRadScaleInc="-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89204-65D8-4476-80B5-5D4DE5C893CB}" type="pres">
      <dgm:prSet presAssocID="{4261090B-4222-47D8-9FA4-5A55D12A7320}" presName="dummy" presStyleCnt="0"/>
      <dgm:spPr/>
    </dgm:pt>
    <dgm:pt modelId="{B7BFB577-7B01-4D59-B1B0-B62D9419BF4C}" type="pres">
      <dgm:prSet presAssocID="{E7BD56C6-E747-4772-A72B-84A59C034C3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757F35F-5191-4AC8-B081-2AC303EC90D6}" type="pres">
      <dgm:prSet presAssocID="{D4D58E16-F699-4FA7-9040-0688E1D5BCC3}" presName="node" presStyleLbl="node1" presStyleIdx="3" presStyleCnt="4" custScaleX="211303" custRadScaleRad="137786" custRadScaleInc="2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9903D-F97A-41DB-8CA3-661A587738EB}" type="pres">
      <dgm:prSet presAssocID="{D4D58E16-F699-4FA7-9040-0688E1D5BCC3}" presName="dummy" presStyleCnt="0"/>
      <dgm:spPr/>
    </dgm:pt>
    <dgm:pt modelId="{A00616A7-C501-4FCF-A9B6-FE9C9B103923}" type="pres">
      <dgm:prSet presAssocID="{2C2BFA2B-45DF-488C-9B9F-5B57B488D73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3B42ADC-291A-4E1B-80E8-3C12003C7CE8}" type="presOf" srcId="{2E22F46E-1FE4-40D6-ADAC-4A3B81DE4414}" destId="{E1D58DCF-3778-4E0A-96CC-79904C648442}" srcOrd="0" destOrd="0" presId="urn:microsoft.com/office/officeart/2005/8/layout/radial6"/>
    <dgm:cxn modelId="{F25F3B69-30E3-4D7E-8E98-B753B26068A9}" type="presOf" srcId="{2C2BFA2B-45DF-488C-9B9F-5B57B488D734}" destId="{A00616A7-C501-4FCF-A9B6-FE9C9B103923}" srcOrd="0" destOrd="0" presId="urn:microsoft.com/office/officeart/2005/8/layout/radial6"/>
    <dgm:cxn modelId="{7E3208FB-FB77-4800-8CBF-1AE2EB06D46C}" srcId="{528964E5-E3C3-444B-9C7B-14AE0DE0E8BA}" destId="{D4D58E16-F699-4FA7-9040-0688E1D5BCC3}" srcOrd="3" destOrd="0" parTransId="{4E84FB06-B31A-4497-98EB-BE9D924EDF7B}" sibTransId="{2C2BFA2B-45DF-488C-9B9F-5B57B488D734}"/>
    <dgm:cxn modelId="{C5B65C5A-D1E3-47D0-99A7-DE9767EEE561}" srcId="{528964E5-E3C3-444B-9C7B-14AE0DE0E8BA}" destId="{4261090B-4222-47D8-9FA4-5A55D12A7320}" srcOrd="2" destOrd="0" parTransId="{44F26725-FC20-42CE-88D2-B1770992058A}" sibTransId="{E7BD56C6-E747-4772-A72B-84A59C034C3C}"/>
    <dgm:cxn modelId="{89AA9648-55B5-404F-A696-944D9434EE75}" srcId="{528964E5-E3C3-444B-9C7B-14AE0DE0E8BA}" destId="{378FD44F-A633-4126-BADB-6D0B8CB8C08E}" srcOrd="1" destOrd="0" parTransId="{1A4EC9F7-2602-4D9F-9834-42A620B80126}" sibTransId="{404A0C86-D799-409B-B3A3-57F018987267}"/>
    <dgm:cxn modelId="{6601D5AF-C427-4F2A-BC90-830E7787BB92}" type="presOf" srcId="{53DFF9D4-DE5F-4DB1-8A11-C9975C56ECD2}" destId="{A40D2862-A989-4674-A275-F1E7A23F60C0}" srcOrd="0" destOrd="0" presId="urn:microsoft.com/office/officeart/2005/8/layout/radial6"/>
    <dgm:cxn modelId="{4A910859-881A-4406-92AF-72679A25B193}" srcId="{528964E5-E3C3-444B-9C7B-14AE0DE0E8BA}" destId="{53DFF9D4-DE5F-4DB1-8A11-C9975C56ECD2}" srcOrd="0" destOrd="0" parTransId="{93BF72A4-A711-4901-8162-26167AA3E675}" sibTransId="{2E22F46E-1FE4-40D6-ADAC-4A3B81DE4414}"/>
    <dgm:cxn modelId="{DF2FBDA1-3FF1-44CC-81F8-2F07A75DD372}" type="presOf" srcId="{528964E5-E3C3-444B-9C7B-14AE0DE0E8BA}" destId="{61C26D2C-B876-4B74-89C6-25E251FF1F1B}" srcOrd="0" destOrd="0" presId="urn:microsoft.com/office/officeart/2005/8/layout/radial6"/>
    <dgm:cxn modelId="{712922DB-C6BE-48D8-AF8C-B883A1B9376D}" type="presOf" srcId="{E7BD56C6-E747-4772-A72B-84A59C034C3C}" destId="{B7BFB577-7B01-4D59-B1B0-B62D9419BF4C}" srcOrd="0" destOrd="0" presId="urn:microsoft.com/office/officeart/2005/8/layout/radial6"/>
    <dgm:cxn modelId="{2CF559B2-7073-4757-963A-C00E376251DB}" srcId="{1F439216-5018-4F34-B460-2739CCFF1DC9}" destId="{528964E5-E3C3-444B-9C7B-14AE0DE0E8BA}" srcOrd="0" destOrd="0" parTransId="{10B9128C-9FF5-41DB-BBA1-F82115309C13}" sibTransId="{C2CC10F5-59E9-4364-B8C4-5247A9F79F06}"/>
    <dgm:cxn modelId="{C290B99A-D762-4151-9B51-5355B5BC9FDC}" type="presOf" srcId="{378FD44F-A633-4126-BADB-6D0B8CB8C08E}" destId="{11D9DB8E-7156-4DF1-9127-0D7C3EB261F1}" srcOrd="0" destOrd="0" presId="urn:microsoft.com/office/officeart/2005/8/layout/radial6"/>
    <dgm:cxn modelId="{DEB472B4-357C-4785-857E-4BCF772F1425}" type="presOf" srcId="{404A0C86-D799-409B-B3A3-57F018987267}" destId="{1EAF8322-2224-4B59-8053-7B525BB93FC0}" srcOrd="0" destOrd="0" presId="urn:microsoft.com/office/officeart/2005/8/layout/radial6"/>
    <dgm:cxn modelId="{DF1E66C7-1DEF-4F87-8774-5DA970C068F2}" type="presOf" srcId="{1F439216-5018-4F34-B460-2739CCFF1DC9}" destId="{452A84F7-FEB6-4E57-A2E2-1B7001EFD494}" srcOrd="0" destOrd="0" presId="urn:microsoft.com/office/officeart/2005/8/layout/radial6"/>
    <dgm:cxn modelId="{EB40D9D6-3564-48E7-AE50-3FDD2988D65A}" type="presOf" srcId="{D4D58E16-F699-4FA7-9040-0688E1D5BCC3}" destId="{6757F35F-5191-4AC8-B081-2AC303EC90D6}" srcOrd="0" destOrd="0" presId="urn:microsoft.com/office/officeart/2005/8/layout/radial6"/>
    <dgm:cxn modelId="{B86886C6-FBA1-4E8D-90ED-B1F5D03039D9}" type="presOf" srcId="{4261090B-4222-47D8-9FA4-5A55D12A7320}" destId="{D9F842A0-684F-4967-8A9D-33D2939EACB9}" srcOrd="0" destOrd="0" presId="urn:microsoft.com/office/officeart/2005/8/layout/radial6"/>
    <dgm:cxn modelId="{B6A63C32-9360-4EFC-AC93-BDAE45F75978}" type="presParOf" srcId="{452A84F7-FEB6-4E57-A2E2-1B7001EFD494}" destId="{61C26D2C-B876-4B74-89C6-25E251FF1F1B}" srcOrd="0" destOrd="0" presId="urn:microsoft.com/office/officeart/2005/8/layout/radial6"/>
    <dgm:cxn modelId="{080319B2-16F7-442A-B633-0B40F1F60A74}" type="presParOf" srcId="{452A84F7-FEB6-4E57-A2E2-1B7001EFD494}" destId="{A40D2862-A989-4674-A275-F1E7A23F60C0}" srcOrd="1" destOrd="0" presId="urn:microsoft.com/office/officeart/2005/8/layout/radial6"/>
    <dgm:cxn modelId="{DD354315-DFFA-4091-BAC6-B28538E43DEB}" type="presParOf" srcId="{452A84F7-FEB6-4E57-A2E2-1B7001EFD494}" destId="{39DA9984-C75D-4909-882A-DD4725CFA222}" srcOrd="2" destOrd="0" presId="urn:microsoft.com/office/officeart/2005/8/layout/radial6"/>
    <dgm:cxn modelId="{3287E711-E312-4F31-98AD-C8077E907EB3}" type="presParOf" srcId="{452A84F7-FEB6-4E57-A2E2-1B7001EFD494}" destId="{E1D58DCF-3778-4E0A-96CC-79904C648442}" srcOrd="3" destOrd="0" presId="urn:microsoft.com/office/officeart/2005/8/layout/radial6"/>
    <dgm:cxn modelId="{CDE69246-06BD-4824-935F-CD5635A7D9B9}" type="presParOf" srcId="{452A84F7-FEB6-4E57-A2E2-1B7001EFD494}" destId="{11D9DB8E-7156-4DF1-9127-0D7C3EB261F1}" srcOrd="4" destOrd="0" presId="urn:microsoft.com/office/officeart/2005/8/layout/radial6"/>
    <dgm:cxn modelId="{F7E3F440-E37D-4521-ACA0-3D79778A016F}" type="presParOf" srcId="{452A84F7-FEB6-4E57-A2E2-1B7001EFD494}" destId="{936A2EB2-F9F7-45D6-A4A6-309B83287004}" srcOrd="5" destOrd="0" presId="urn:microsoft.com/office/officeart/2005/8/layout/radial6"/>
    <dgm:cxn modelId="{5671DF50-DC68-431C-8E46-23126A89E705}" type="presParOf" srcId="{452A84F7-FEB6-4E57-A2E2-1B7001EFD494}" destId="{1EAF8322-2224-4B59-8053-7B525BB93FC0}" srcOrd="6" destOrd="0" presId="urn:microsoft.com/office/officeart/2005/8/layout/radial6"/>
    <dgm:cxn modelId="{24F41053-56B8-4D01-82E5-D85818A7D8E3}" type="presParOf" srcId="{452A84F7-FEB6-4E57-A2E2-1B7001EFD494}" destId="{D9F842A0-684F-4967-8A9D-33D2939EACB9}" srcOrd="7" destOrd="0" presId="urn:microsoft.com/office/officeart/2005/8/layout/radial6"/>
    <dgm:cxn modelId="{613CF732-8B68-4156-9A15-BF4284B809A6}" type="presParOf" srcId="{452A84F7-FEB6-4E57-A2E2-1B7001EFD494}" destId="{88089204-65D8-4476-80B5-5D4DE5C893CB}" srcOrd="8" destOrd="0" presId="urn:microsoft.com/office/officeart/2005/8/layout/radial6"/>
    <dgm:cxn modelId="{A9C6C89A-1846-422A-AB57-23F10B982A4E}" type="presParOf" srcId="{452A84F7-FEB6-4E57-A2E2-1B7001EFD494}" destId="{B7BFB577-7B01-4D59-B1B0-B62D9419BF4C}" srcOrd="9" destOrd="0" presId="urn:microsoft.com/office/officeart/2005/8/layout/radial6"/>
    <dgm:cxn modelId="{FF048424-CBF0-4875-9DD1-590F2716E5B8}" type="presParOf" srcId="{452A84F7-FEB6-4E57-A2E2-1B7001EFD494}" destId="{6757F35F-5191-4AC8-B081-2AC303EC90D6}" srcOrd="10" destOrd="0" presId="urn:microsoft.com/office/officeart/2005/8/layout/radial6"/>
    <dgm:cxn modelId="{D0AD372C-636D-460A-AF1E-64FB6AE60973}" type="presParOf" srcId="{452A84F7-FEB6-4E57-A2E2-1B7001EFD494}" destId="{C099903D-F97A-41DB-8CA3-661A587738EB}" srcOrd="11" destOrd="0" presId="urn:microsoft.com/office/officeart/2005/8/layout/radial6"/>
    <dgm:cxn modelId="{97F11688-8B4B-4F6C-903C-C5A5DD7BC365}" type="presParOf" srcId="{452A84F7-FEB6-4E57-A2E2-1B7001EFD494}" destId="{A00616A7-C501-4FCF-A9B6-FE9C9B10392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FDDF5-E5EB-4A0A-BDAF-6015DF3CBDE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315E5-D350-4EB9-A2D3-1045F7713E04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২। লেখার  ভুল </a:t>
          </a:r>
          <a:endParaRPr lang="en-US" sz="3200" b="1" dirty="0">
            <a:solidFill>
              <a:schemeClr val="tx1"/>
            </a:solidFill>
          </a:endParaRPr>
        </a:p>
      </dgm:t>
    </dgm:pt>
    <dgm:pt modelId="{1C40DB36-B8D5-4C46-8723-46B8B809C7DA}" type="parTrans" cxnId="{7374245C-2C3B-499D-B865-83E697FC41CF}">
      <dgm:prSet/>
      <dgm:spPr/>
      <dgm:t>
        <a:bodyPr/>
        <a:lstStyle/>
        <a:p>
          <a:endParaRPr lang="en-US"/>
        </a:p>
      </dgm:t>
    </dgm:pt>
    <dgm:pt modelId="{76DD657A-6039-4825-B517-97F63213CBAF}" type="sibTrans" cxnId="{7374245C-2C3B-499D-B865-83E697FC41CF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১। বাদ পড়া ভুল </a:t>
          </a:r>
          <a:endParaRPr lang="en-US" b="1" dirty="0">
            <a:solidFill>
              <a:schemeClr val="tx1"/>
            </a:solidFill>
          </a:endParaRPr>
        </a:p>
      </dgm:t>
    </dgm:pt>
    <dgm:pt modelId="{003DE95E-CD56-4476-AE14-8D7E0998E812}">
      <dgm:prSet phldrT="[Text]"/>
      <dgm:spPr/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1B5E12DF-4ABA-4A1E-85C3-AFC4B5A86E74}" type="parTrans" cxnId="{45E55061-BDFC-49CC-A735-2611617282F3}">
      <dgm:prSet/>
      <dgm:spPr/>
      <dgm:t>
        <a:bodyPr/>
        <a:lstStyle/>
        <a:p>
          <a:endParaRPr lang="en-US"/>
        </a:p>
      </dgm:t>
    </dgm:pt>
    <dgm:pt modelId="{7D888B83-D736-42D5-99EE-E040C2EA13AD}" type="sibTrans" cxnId="{45E55061-BDFC-49CC-A735-2611617282F3}">
      <dgm:prSet/>
      <dgm:spPr/>
      <dgm:t>
        <a:bodyPr/>
        <a:lstStyle/>
        <a:p>
          <a:endParaRPr lang="en-US"/>
        </a:p>
      </dgm:t>
    </dgm:pt>
    <dgm:pt modelId="{8A2854F3-9237-4CE2-8FB4-0E08BC9D558C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৩। টাকার  অংকে ভুল </a:t>
          </a:r>
          <a:endParaRPr lang="en-US" sz="3200" b="1" dirty="0">
            <a:solidFill>
              <a:schemeClr val="tx1"/>
            </a:solidFill>
          </a:endParaRPr>
        </a:p>
      </dgm:t>
    </dgm:pt>
    <dgm:pt modelId="{0FBC6784-B117-4E45-B66D-66528F23AD30}" type="parTrans" cxnId="{5095D434-B8A6-4F71-89C8-E09B7C6ACA58}">
      <dgm:prSet/>
      <dgm:spPr/>
      <dgm:t>
        <a:bodyPr/>
        <a:lstStyle/>
        <a:p>
          <a:endParaRPr lang="en-US"/>
        </a:p>
      </dgm:t>
    </dgm:pt>
    <dgm:pt modelId="{E2810067-0070-4051-9EDC-9B6AA3F88615}" type="sibTrans" cxnId="{5095D434-B8A6-4F71-89C8-E09B7C6ACA58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৪। খতিয়ানের  উদ্বৃত্ত নির্ণয়ে ভুল </a:t>
          </a:r>
          <a:endParaRPr lang="en-US" b="1" dirty="0">
            <a:solidFill>
              <a:schemeClr val="tx1"/>
            </a:solidFill>
          </a:endParaRPr>
        </a:p>
      </dgm:t>
    </dgm:pt>
    <dgm:pt modelId="{EDAFE827-3FA8-4EE6-9127-989FF707F661}">
      <dgm:prSet phldrT="[Text]"/>
      <dgm:spPr/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097ABC60-9431-4D3F-AE38-7A3C4E2FE4FF}" type="parTrans" cxnId="{38FDC112-E5CF-42BE-81C7-DF64576F268C}">
      <dgm:prSet/>
      <dgm:spPr/>
      <dgm:t>
        <a:bodyPr/>
        <a:lstStyle/>
        <a:p>
          <a:endParaRPr lang="en-US"/>
        </a:p>
      </dgm:t>
    </dgm:pt>
    <dgm:pt modelId="{E0466FEC-C0BB-4CF1-B068-09B4C6255641}" type="sibTrans" cxnId="{38FDC112-E5CF-42BE-81C7-DF64576F268C}">
      <dgm:prSet/>
      <dgm:spPr/>
      <dgm:t>
        <a:bodyPr/>
        <a:lstStyle/>
        <a:p>
          <a:endParaRPr lang="en-US"/>
        </a:p>
      </dgm:t>
    </dgm:pt>
    <dgm:pt modelId="{38C2E525-69DD-4B2C-9EDB-D5507A9980D3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৬। </a:t>
          </a:r>
          <a:r>
            <a:rPr lang="bn-IN" sz="2800" b="1" dirty="0" smtClean="0">
              <a:solidFill>
                <a:schemeClr val="tx1"/>
              </a:solidFill>
            </a:rPr>
            <a:t>রেওয়ামিলের ডেবিট  ও  ক্রেডিট   দিকের যোগফল  </a:t>
          </a:r>
          <a:r>
            <a:rPr lang="bn-IN" sz="3200" b="1" dirty="0" smtClean="0">
              <a:solidFill>
                <a:schemeClr val="tx1"/>
              </a:solidFill>
            </a:rPr>
            <a:t>নির্ণয়ে  ভুল </a:t>
          </a:r>
          <a:endParaRPr lang="en-US" sz="3200" b="1" dirty="0">
            <a:solidFill>
              <a:schemeClr val="tx1"/>
            </a:solidFill>
          </a:endParaRPr>
        </a:p>
      </dgm:t>
    </dgm:pt>
    <dgm:pt modelId="{A302DBC9-9EB7-406C-9DFF-148996D1D918}" type="parTrans" cxnId="{88348E2D-BF5C-46E0-BC63-6E8D0C80E224}">
      <dgm:prSet/>
      <dgm:spPr/>
      <dgm:t>
        <a:bodyPr/>
        <a:lstStyle/>
        <a:p>
          <a:endParaRPr lang="en-US"/>
        </a:p>
      </dgm:t>
    </dgm:pt>
    <dgm:pt modelId="{BBA4AD74-DFD6-4C64-B8C2-9E320F181B6B}" type="sibTrans" cxnId="{88348E2D-BF5C-46E0-BC63-6E8D0C80E224}">
      <dgm:prSet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</a:rPr>
            <a:t>৫।</a:t>
          </a:r>
          <a:r>
            <a:rPr lang="bn-IN" sz="2800" b="1" dirty="0" smtClean="0">
              <a:solidFill>
                <a:schemeClr val="tx1"/>
              </a:solidFill>
            </a:rPr>
            <a:t> খতিয়ান</a:t>
          </a:r>
          <a:r>
            <a:rPr lang="bn-IN" sz="2400" b="1" dirty="0" smtClean="0">
              <a:solidFill>
                <a:schemeClr val="tx1"/>
              </a:solidFill>
            </a:rPr>
            <a:t> </a:t>
          </a:r>
          <a:r>
            <a:rPr lang="bn-IN" sz="2800" b="1" dirty="0" smtClean="0">
              <a:solidFill>
                <a:schemeClr val="tx1"/>
              </a:solidFill>
            </a:rPr>
            <a:t>উদ্বৃত্ত রেওয়ামিলে স্থানান্তরে ভুল </a:t>
          </a:r>
          <a:endParaRPr lang="en-US" sz="3200" b="1" dirty="0">
            <a:solidFill>
              <a:schemeClr val="tx1"/>
            </a:solidFill>
          </a:endParaRPr>
        </a:p>
      </dgm:t>
    </dgm:pt>
    <dgm:pt modelId="{80F08FAB-84D0-445C-8AF6-EE382404B9DD}">
      <dgm:prSet phldrT="[Text]" phldr="1"/>
      <dgm:spPr/>
      <dgm:t>
        <a:bodyPr/>
        <a:lstStyle/>
        <a:p>
          <a:endParaRPr lang="en-US" dirty="0"/>
        </a:p>
      </dgm:t>
    </dgm:pt>
    <dgm:pt modelId="{B50F3BB3-904C-42E1-9698-6DD897FFF9C9}" type="parTrans" cxnId="{B5AC525F-7379-4D44-8E56-83B233EA0032}">
      <dgm:prSet/>
      <dgm:spPr/>
      <dgm:t>
        <a:bodyPr/>
        <a:lstStyle/>
        <a:p>
          <a:endParaRPr lang="en-US"/>
        </a:p>
      </dgm:t>
    </dgm:pt>
    <dgm:pt modelId="{34285B15-2A97-46F0-A00D-0025F3A57301}" type="sibTrans" cxnId="{B5AC525F-7379-4D44-8E56-83B233EA0032}">
      <dgm:prSet/>
      <dgm:spPr/>
      <dgm:t>
        <a:bodyPr/>
        <a:lstStyle/>
        <a:p>
          <a:endParaRPr lang="en-US"/>
        </a:p>
      </dgm:t>
    </dgm:pt>
    <dgm:pt modelId="{064BA9AB-C17C-4C25-95B0-EB2B47A5F077}" type="pres">
      <dgm:prSet presAssocID="{C01FDDF5-E5EB-4A0A-BDAF-6015DF3CBDE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C930C8-9F02-4963-A6DE-8AAB101287E8}" type="pres">
      <dgm:prSet presAssocID="{A89315E5-D350-4EB9-A2D3-1045F7713E04}" presName="composite" presStyleCnt="0"/>
      <dgm:spPr/>
    </dgm:pt>
    <dgm:pt modelId="{FAF918FC-1082-4173-A7E4-A287B9499FA4}" type="pres">
      <dgm:prSet presAssocID="{A89315E5-D350-4EB9-A2D3-1045F7713E04}" presName="Parent1" presStyleLbl="node1" presStyleIdx="0" presStyleCnt="6" custScaleX="229857" custScaleY="68618" custLinFactX="13595" custLinFactNeighborX="100000" custLinFactNeighborY="4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A1D16-8C98-489D-9CFD-F416824AB203}" type="pres">
      <dgm:prSet presAssocID="{A89315E5-D350-4EB9-A2D3-1045F7713E0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2F4F-9A1B-4659-967E-B7A1614F692F}" type="pres">
      <dgm:prSet presAssocID="{A89315E5-D350-4EB9-A2D3-1045F7713E04}" presName="BalanceSpacing" presStyleCnt="0"/>
      <dgm:spPr/>
    </dgm:pt>
    <dgm:pt modelId="{229CB606-6A5E-424C-B0A5-BDA5E3BB53E2}" type="pres">
      <dgm:prSet presAssocID="{A89315E5-D350-4EB9-A2D3-1045F7713E04}" presName="BalanceSpacing1" presStyleCnt="0"/>
      <dgm:spPr/>
    </dgm:pt>
    <dgm:pt modelId="{4DAC1A4C-BA05-487C-93C8-670A75364FC5}" type="pres">
      <dgm:prSet presAssocID="{76DD657A-6039-4825-B517-97F63213CBAF}" presName="Accent1Text" presStyleLbl="node1" presStyleIdx="1" presStyleCnt="6" custScaleX="268244" custScaleY="60188" custLinFactNeighborX="-75935" custLinFactNeighborY="4201"/>
      <dgm:spPr/>
      <dgm:t>
        <a:bodyPr/>
        <a:lstStyle/>
        <a:p>
          <a:endParaRPr lang="en-US"/>
        </a:p>
      </dgm:t>
    </dgm:pt>
    <dgm:pt modelId="{6F2079E7-E418-419A-945A-EAEBF779039B}" type="pres">
      <dgm:prSet presAssocID="{76DD657A-6039-4825-B517-97F63213CBAF}" presName="spaceBetweenRectangles" presStyleCnt="0"/>
      <dgm:spPr/>
    </dgm:pt>
    <dgm:pt modelId="{441410E1-EA81-4825-AD9E-3543472A1440}" type="pres">
      <dgm:prSet presAssocID="{8A2854F3-9237-4CE2-8FB4-0E08BC9D558C}" presName="composite" presStyleCnt="0"/>
      <dgm:spPr/>
    </dgm:pt>
    <dgm:pt modelId="{CFFD7AA4-FDA1-4577-BFE4-80974B6C07F0}" type="pres">
      <dgm:prSet presAssocID="{8A2854F3-9237-4CE2-8FB4-0E08BC9D558C}" presName="Parent1" presStyleLbl="node1" presStyleIdx="2" presStyleCnt="6" custScaleX="297318" custScaleY="63519" custLinFactX="-657" custLinFactNeighborX="-100000" custLinFactNeighborY="78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0B59C-0EC4-451A-9FB9-32D67F7D9B8F}" type="pres">
      <dgm:prSet presAssocID="{8A2854F3-9237-4CE2-8FB4-0E08BC9D558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884A8-7D4C-48AC-B746-CF03D62799A1}" type="pres">
      <dgm:prSet presAssocID="{8A2854F3-9237-4CE2-8FB4-0E08BC9D558C}" presName="BalanceSpacing" presStyleCnt="0"/>
      <dgm:spPr/>
    </dgm:pt>
    <dgm:pt modelId="{A3473C70-8808-4798-B916-975520C389D2}" type="pres">
      <dgm:prSet presAssocID="{8A2854F3-9237-4CE2-8FB4-0E08BC9D558C}" presName="BalanceSpacing1" presStyleCnt="0"/>
      <dgm:spPr/>
    </dgm:pt>
    <dgm:pt modelId="{02B51A80-C14F-4CE5-A117-BFCBF416439E}" type="pres">
      <dgm:prSet presAssocID="{E2810067-0070-4051-9EDC-9B6AA3F88615}" presName="Accent1Text" presStyleLbl="node1" presStyleIdx="3" presStyleCnt="6" custScaleX="210102" custScaleY="70969" custLinFactNeighborX="74125" custLinFactNeighborY="12061"/>
      <dgm:spPr/>
      <dgm:t>
        <a:bodyPr/>
        <a:lstStyle/>
        <a:p>
          <a:endParaRPr lang="en-US"/>
        </a:p>
      </dgm:t>
    </dgm:pt>
    <dgm:pt modelId="{C3A43568-3105-4B28-82D8-D9CDC1E0129D}" type="pres">
      <dgm:prSet presAssocID="{E2810067-0070-4051-9EDC-9B6AA3F88615}" presName="spaceBetweenRectangles" presStyleCnt="0"/>
      <dgm:spPr/>
    </dgm:pt>
    <dgm:pt modelId="{328272A6-18AF-4D2A-880E-96050C15FCED}" type="pres">
      <dgm:prSet presAssocID="{38C2E525-69DD-4B2C-9EDB-D5507A9980D3}" presName="composite" presStyleCnt="0"/>
      <dgm:spPr/>
    </dgm:pt>
    <dgm:pt modelId="{B2B86A73-56A2-4677-8B2C-86F9559E467C}" type="pres">
      <dgm:prSet presAssocID="{38C2E525-69DD-4B2C-9EDB-D5507A9980D3}" presName="Parent1" presStyleLbl="node1" presStyleIdx="4" presStyleCnt="6" custScaleX="277936" custScaleY="91062" custLinFactX="21320" custLinFactNeighborX="100000" custLinFactNeighborY="84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ECF0E-397B-4386-8A59-B36EC3E3D096}" type="pres">
      <dgm:prSet presAssocID="{38C2E525-69DD-4B2C-9EDB-D5507A9980D3}" presName="Childtext1" presStyleLbl="revTx" presStyleIdx="2" presStyleCnt="3" custScaleX="208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BBAC1-54C1-4994-80BA-264575B26948}" type="pres">
      <dgm:prSet presAssocID="{38C2E525-69DD-4B2C-9EDB-D5507A9980D3}" presName="BalanceSpacing" presStyleCnt="0"/>
      <dgm:spPr/>
    </dgm:pt>
    <dgm:pt modelId="{FEF5F6D1-7803-49DC-B8E0-4CB77B7752CE}" type="pres">
      <dgm:prSet presAssocID="{38C2E525-69DD-4B2C-9EDB-D5507A9980D3}" presName="BalanceSpacing1" presStyleCnt="0"/>
      <dgm:spPr/>
    </dgm:pt>
    <dgm:pt modelId="{C2374D6E-DA08-48E7-A15C-04B7C9F6255E}" type="pres">
      <dgm:prSet presAssocID="{BBA4AD74-DFD6-4C64-B8C2-9E320F181B6B}" presName="Accent1Text" presStyleLbl="node1" presStyleIdx="5" presStyleCnt="6" custScaleX="235125" custScaleY="76180" custLinFactNeighborX="-15332" custLinFactNeighborY="-10902"/>
      <dgm:spPr/>
      <dgm:t>
        <a:bodyPr/>
        <a:lstStyle/>
        <a:p>
          <a:endParaRPr lang="en-US"/>
        </a:p>
      </dgm:t>
    </dgm:pt>
  </dgm:ptLst>
  <dgm:cxnLst>
    <dgm:cxn modelId="{4716FAE8-FADC-4546-B770-18052D73055B}" type="presOf" srcId="{003DE95E-CD56-4476-AE14-8D7E0998E812}" destId="{EC4A1D16-8C98-489D-9CFD-F416824AB203}" srcOrd="0" destOrd="0" presId="urn:microsoft.com/office/officeart/2008/layout/AlternatingHexagons"/>
    <dgm:cxn modelId="{742F67A5-D4B7-4A14-B495-510111E15900}" type="presOf" srcId="{C01FDDF5-E5EB-4A0A-BDAF-6015DF3CBDEA}" destId="{064BA9AB-C17C-4C25-95B0-EB2B47A5F077}" srcOrd="0" destOrd="0" presId="urn:microsoft.com/office/officeart/2008/layout/AlternatingHexagons"/>
    <dgm:cxn modelId="{75AC8756-C707-4DC4-97CD-237A774A8386}" type="presOf" srcId="{E2810067-0070-4051-9EDC-9B6AA3F88615}" destId="{02B51A80-C14F-4CE5-A117-BFCBF416439E}" srcOrd="0" destOrd="0" presId="urn:microsoft.com/office/officeart/2008/layout/AlternatingHexagons"/>
    <dgm:cxn modelId="{8306A4BB-A2A5-4736-AB60-3E12C72A2CCB}" type="presOf" srcId="{A89315E5-D350-4EB9-A2D3-1045F7713E04}" destId="{FAF918FC-1082-4173-A7E4-A287B9499FA4}" srcOrd="0" destOrd="0" presId="urn:microsoft.com/office/officeart/2008/layout/AlternatingHexagons"/>
    <dgm:cxn modelId="{45E55061-BDFC-49CC-A735-2611617282F3}" srcId="{A89315E5-D350-4EB9-A2D3-1045F7713E04}" destId="{003DE95E-CD56-4476-AE14-8D7E0998E812}" srcOrd="0" destOrd="0" parTransId="{1B5E12DF-4ABA-4A1E-85C3-AFC4B5A86E74}" sibTransId="{7D888B83-D736-42D5-99EE-E040C2EA13AD}"/>
    <dgm:cxn modelId="{38FDC112-E5CF-42BE-81C7-DF64576F268C}" srcId="{8A2854F3-9237-4CE2-8FB4-0E08BC9D558C}" destId="{EDAFE827-3FA8-4EE6-9127-989FF707F661}" srcOrd="0" destOrd="0" parTransId="{097ABC60-9431-4D3F-AE38-7A3C4E2FE4FF}" sibTransId="{E0466FEC-C0BB-4CF1-B068-09B4C6255641}"/>
    <dgm:cxn modelId="{B5AC525F-7379-4D44-8E56-83B233EA0032}" srcId="{38C2E525-69DD-4B2C-9EDB-D5507A9980D3}" destId="{80F08FAB-84D0-445C-8AF6-EE382404B9DD}" srcOrd="0" destOrd="0" parTransId="{B50F3BB3-904C-42E1-9698-6DD897FFF9C9}" sibTransId="{34285B15-2A97-46F0-A00D-0025F3A57301}"/>
    <dgm:cxn modelId="{CD2476CA-E43B-4304-A842-5A020C9BF75C}" type="presOf" srcId="{EDAFE827-3FA8-4EE6-9127-989FF707F661}" destId="{6860B59C-0EC4-451A-9FB9-32D67F7D9B8F}" srcOrd="0" destOrd="0" presId="urn:microsoft.com/office/officeart/2008/layout/AlternatingHexagons"/>
    <dgm:cxn modelId="{5095D434-B8A6-4F71-89C8-E09B7C6ACA58}" srcId="{C01FDDF5-E5EB-4A0A-BDAF-6015DF3CBDEA}" destId="{8A2854F3-9237-4CE2-8FB4-0E08BC9D558C}" srcOrd="1" destOrd="0" parTransId="{0FBC6784-B117-4E45-B66D-66528F23AD30}" sibTransId="{E2810067-0070-4051-9EDC-9B6AA3F88615}"/>
    <dgm:cxn modelId="{88348E2D-BF5C-46E0-BC63-6E8D0C80E224}" srcId="{C01FDDF5-E5EB-4A0A-BDAF-6015DF3CBDEA}" destId="{38C2E525-69DD-4B2C-9EDB-D5507A9980D3}" srcOrd="2" destOrd="0" parTransId="{A302DBC9-9EB7-406C-9DFF-148996D1D918}" sibTransId="{BBA4AD74-DFD6-4C64-B8C2-9E320F181B6B}"/>
    <dgm:cxn modelId="{9C02EFBE-2D1B-4470-BC54-C866695457CF}" type="presOf" srcId="{80F08FAB-84D0-445C-8AF6-EE382404B9DD}" destId="{E93ECF0E-397B-4386-8A59-B36EC3E3D096}" srcOrd="0" destOrd="0" presId="urn:microsoft.com/office/officeart/2008/layout/AlternatingHexagons"/>
    <dgm:cxn modelId="{294ECB78-FC6A-4DBA-88BA-7D656676710E}" type="presOf" srcId="{8A2854F3-9237-4CE2-8FB4-0E08BC9D558C}" destId="{CFFD7AA4-FDA1-4577-BFE4-80974B6C07F0}" srcOrd="0" destOrd="0" presId="urn:microsoft.com/office/officeart/2008/layout/AlternatingHexagons"/>
    <dgm:cxn modelId="{583583FF-434B-4336-866F-24F895800140}" type="presOf" srcId="{38C2E525-69DD-4B2C-9EDB-D5507A9980D3}" destId="{B2B86A73-56A2-4677-8B2C-86F9559E467C}" srcOrd="0" destOrd="0" presId="urn:microsoft.com/office/officeart/2008/layout/AlternatingHexagons"/>
    <dgm:cxn modelId="{FF7FD9BC-D3EF-478D-BE75-2936A3ABF6E0}" type="presOf" srcId="{BBA4AD74-DFD6-4C64-B8C2-9E320F181B6B}" destId="{C2374D6E-DA08-48E7-A15C-04B7C9F6255E}" srcOrd="0" destOrd="0" presId="urn:microsoft.com/office/officeart/2008/layout/AlternatingHexagons"/>
    <dgm:cxn modelId="{7374245C-2C3B-499D-B865-83E697FC41CF}" srcId="{C01FDDF5-E5EB-4A0A-BDAF-6015DF3CBDEA}" destId="{A89315E5-D350-4EB9-A2D3-1045F7713E04}" srcOrd="0" destOrd="0" parTransId="{1C40DB36-B8D5-4C46-8723-46B8B809C7DA}" sibTransId="{76DD657A-6039-4825-B517-97F63213CBAF}"/>
    <dgm:cxn modelId="{17933FA3-165E-43EC-9B0C-F30526E58729}" type="presOf" srcId="{76DD657A-6039-4825-B517-97F63213CBAF}" destId="{4DAC1A4C-BA05-487C-93C8-670A75364FC5}" srcOrd="0" destOrd="0" presId="urn:microsoft.com/office/officeart/2008/layout/AlternatingHexagons"/>
    <dgm:cxn modelId="{3EA91728-D6C6-45D0-8D70-92311C6CDC3A}" type="presParOf" srcId="{064BA9AB-C17C-4C25-95B0-EB2B47A5F077}" destId="{7FC930C8-9F02-4963-A6DE-8AAB101287E8}" srcOrd="0" destOrd="0" presId="urn:microsoft.com/office/officeart/2008/layout/AlternatingHexagons"/>
    <dgm:cxn modelId="{CA2F1DDA-06D1-4FA1-8DBA-39E92A44155C}" type="presParOf" srcId="{7FC930C8-9F02-4963-A6DE-8AAB101287E8}" destId="{FAF918FC-1082-4173-A7E4-A287B9499FA4}" srcOrd="0" destOrd="0" presId="urn:microsoft.com/office/officeart/2008/layout/AlternatingHexagons"/>
    <dgm:cxn modelId="{17BAEB86-B5CB-4073-91AF-F721F3950579}" type="presParOf" srcId="{7FC930C8-9F02-4963-A6DE-8AAB101287E8}" destId="{EC4A1D16-8C98-489D-9CFD-F416824AB203}" srcOrd="1" destOrd="0" presId="urn:microsoft.com/office/officeart/2008/layout/AlternatingHexagons"/>
    <dgm:cxn modelId="{AC4686A0-1260-4506-A1A5-96599F1CE887}" type="presParOf" srcId="{7FC930C8-9F02-4963-A6DE-8AAB101287E8}" destId="{F3582F4F-9A1B-4659-967E-B7A1614F692F}" srcOrd="2" destOrd="0" presId="urn:microsoft.com/office/officeart/2008/layout/AlternatingHexagons"/>
    <dgm:cxn modelId="{ACDC4FDA-24F1-4EFE-9CD4-AB7535C18E83}" type="presParOf" srcId="{7FC930C8-9F02-4963-A6DE-8AAB101287E8}" destId="{229CB606-6A5E-424C-B0A5-BDA5E3BB53E2}" srcOrd="3" destOrd="0" presId="urn:microsoft.com/office/officeart/2008/layout/AlternatingHexagons"/>
    <dgm:cxn modelId="{178A8DBD-8383-4EF9-A02E-A6E2136E4007}" type="presParOf" srcId="{7FC930C8-9F02-4963-A6DE-8AAB101287E8}" destId="{4DAC1A4C-BA05-487C-93C8-670A75364FC5}" srcOrd="4" destOrd="0" presId="urn:microsoft.com/office/officeart/2008/layout/AlternatingHexagons"/>
    <dgm:cxn modelId="{A57E1C58-8517-4BA2-9BA9-2E04D801044F}" type="presParOf" srcId="{064BA9AB-C17C-4C25-95B0-EB2B47A5F077}" destId="{6F2079E7-E418-419A-945A-EAEBF779039B}" srcOrd="1" destOrd="0" presId="urn:microsoft.com/office/officeart/2008/layout/AlternatingHexagons"/>
    <dgm:cxn modelId="{13741158-1AD3-4E0A-8E03-905BCB50FF4B}" type="presParOf" srcId="{064BA9AB-C17C-4C25-95B0-EB2B47A5F077}" destId="{441410E1-EA81-4825-AD9E-3543472A1440}" srcOrd="2" destOrd="0" presId="urn:microsoft.com/office/officeart/2008/layout/AlternatingHexagons"/>
    <dgm:cxn modelId="{FA7018C4-34E3-4CD1-B920-CFA868D04C70}" type="presParOf" srcId="{441410E1-EA81-4825-AD9E-3543472A1440}" destId="{CFFD7AA4-FDA1-4577-BFE4-80974B6C07F0}" srcOrd="0" destOrd="0" presId="urn:microsoft.com/office/officeart/2008/layout/AlternatingHexagons"/>
    <dgm:cxn modelId="{FBAD9BEF-BF86-412B-9C37-FE317BA10F6E}" type="presParOf" srcId="{441410E1-EA81-4825-AD9E-3543472A1440}" destId="{6860B59C-0EC4-451A-9FB9-32D67F7D9B8F}" srcOrd="1" destOrd="0" presId="urn:microsoft.com/office/officeart/2008/layout/AlternatingHexagons"/>
    <dgm:cxn modelId="{E89EEBEA-2701-419E-BFCD-0DBF5EE49C97}" type="presParOf" srcId="{441410E1-EA81-4825-AD9E-3543472A1440}" destId="{FC2884A8-7D4C-48AC-B746-CF03D62799A1}" srcOrd="2" destOrd="0" presId="urn:microsoft.com/office/officeart/2008/layout/AlternatingHexagons"/>
    <dgm:cxn modelId="{72CFDA01-1607-4273-890F-FF74B80FBE62}" type="presParOf" srcId="{441410E1-EA81-4825-AD9E-3543472A1440}" destId="{A3473C70-8808-4798-B916-975520C389D2}" srcOrd="3" destOrd="0" presId="urn:microsoft.com/office/officeart/2008/layout/AlternatingHexagons"/>
    <dgm:cxn modelId="{9F72937E-8E74-4CFC-8DA2-F8440C21D2A5}" type="presParOf" srcId="{441410E1-EA81-4825-AD9E-3543472A1440}" destId="{02B51A80-C14F-4CE5-A117-BFCBF416439E}" srcOrd="4" destOrd="0" presId="urn:microsoft.com/office/officeart/2008/layout/AlternatingHexagons"/>
    <dgm:cxn modelId="{1F6360BD-DD72-4B93-998F-417440DBD29C}" type="presParOf" srcId="{064BA9AB-C17C-4C25-95B0-EB2B47A5F077}" destId="{C3A43568-3105-4B28-82D8-D9CDC1E0129D}" srcOrd="3" destOrd="0" presId="urn:microsoft.com/office/officeart/2008/layout/AlternatingHexagons"/>
    <dgm:cxn modelId="{B78E62FD-0024-44A2-B1B3-5D755C0EA551}" type="presParOf" srcId="{064BA9AB-C17C-4C25-95B0-EB2B47A5F077}" destId="{328272A6-18AF-4D2A-880E-96050C15FCED}" srcOrd="4" destOrd="0" presId="urn:microsoft.com/office/officeart/2008/layout/AlternatingHexagons"/>
    <dgm:cxn modelId="{F2BA95AD-47BF-4A3E-8231-E05F9846FE07}" type="presParOf" srcId="{328272A6-18AF-4D2A-880E-96050C15FCED}" destId="{B2B86A73-56A2-4677-8B2C-86F9559E467C}" srcOrd="0" destOrd="0" presId="urn:microsoft.com/office/officeart/2008/layout/AlternatingHexagons"/>
    <dgm:cxn modelId="{A8BF6056-63BB-4625-91DF-7B46B18CF78F}" type="presParOf" srcId="{328272A6-18AF-4D2A-880E-96050C15FCED}" destId="{E93ECF0E-397B-4386-8A59-B36EC3E3D096}" srcOrd="1" destOrd="0" presId="urn:microsoft.com/office/officeart/2008/layout/AlternatingHexagons"/>
    <dgm:cxn modelId="{153E14EF-19FF-4794-BE61-9AAC6DEBE924}" type="presParOf" srcId="{328272A6-18AF-4D2A-880E-96050C15FCED}" destId="{610BBAC1-54C1-4994-80BA-264575B26948}" srcOrd="2" destOrd="0" presId="urn:microsoft.com/office/officeart/2008/layout/AlternatingHexagons"/>
    <dgm:cxn modelId="{07FF524A-2A7E-4D15-8D2E-C3D1CEAAA23F}" type="presParOf" srcId="{328272A6-18AF-4D2A-880E-96050C15FCED}" destId="{FEF5F6D1-7803-49DC-B8E0-4CB77B7752CE}" srcOrd="3" destOrd="0" presId="urn:microsoft.com/office/officeart/2008/layout/AlternatingHexagons"/>
    <dgm:cxn modelId="{6F910E59-B968-46D9-B079-7BCA2416B6C0}" type="presParOf" srcId="{328272A6-18AF-4D2A-880E-96050C15FCED}" destId="{C2374D6E-DA08-48E7-A15C-04B7C9F6255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E0B92-9E49-4BC2-962B-FBA157685E50}">
      <dsp:nvSpPr>
        <dsp:cNvPr id="0" name=""/>
        <dsp:cNvSpPr/>
      </dsp:nvSpPr>
      <dsp:spPr>
        <a:xfrm>
          <a:off x="1969388" y="1311046"/>
          <a:ext cx="2815844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C00000"/>
              </a:solidFill>
            </a:rPr>
            <a:t>রেওয়ামিলের উদ্দেশ্য </a:t>
          </a:r>
          <a:endParaRPr lang="en-US" sz="3600" b="1" kern="1200" dirty="0">
            <a:solidFill>
              <a:srgbClr val="C00000"/>
            </a:solidFill>
          </a:endParaRPr>
        </a:p>
      </dsp:txBody>
      <dsp:txXfrm>
        <a:off x="2341321" y="1501447"/>
        <a:ext cx="2071978" cy="1060698"/>
      </dsp:txXfrm>
    </dsp:sp>
    <dsp:sp modelId="{C53F787A-B35E-4314-A49C-8DB6FB699380}">
      <dsp:nvSpPr>
        <dsp:cNvPr id="0" name=""/>
        <dsp:cNvSpPr/>
      </dsp:nvSpPr>
      <dsp:spPr>
        <a:xfrm>
          <a:off x="3587596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2D87C-950E-4660-95A7-2D21CD07A65E}">
      <dsp:nvSpPr>
        <dsp:cNvPr id="0" name=""/>
        <dsp:cNvSpPr/>
      </dsp:nvSpPr>
      <dsp:spPr>
        <a:xfrm>
          <a:off x="2240319" y="0"/>
          <a:ext cx="2280184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১। হিসাবের গানিতিক শুদ্বতা যাচাই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542843" y="156743"/>
        <a:ext cx="1675136" cy="867918"/>
      </dsp:txXfrm>
    </dsp:sp>
    <dsp:sp modelId="{784D7790-E6CF-4C70-9272-036844A73012}">
      <dsp:nvSpPr>
        <dsp:cNvPr id="0" name=""/>
        <dsp:cNvSpPr/>
      </dsp:nvSpPr>
      <dsp:spPr>
        <a:xfrm>
          <a:off x="4321369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0E71E-D4AC-4C13-AE2F-03C59A49F215}">
      <dsp:nvSpPr>
        <dsp:cNvPr id="0" name=""/>
        <dsp:cNvSpPr/>
      </dsp:nvSpPr>
      <dsp:spPr>
        <a:xfrm>
          <a:off x="4354707" y="736602"/>
          <a:ext cx="2133586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২। আর্থিক  বিবরনী প্রস্তুতকরন  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45015" y="897351"/>
        <a:ext cx="1552970" cy="859906"/>
      </dsp:txXfrm>
    </dsp:sp>
    <dsp:sp modelId="{E9F57536-0F99-408E-BB21-C50CEDB59575}">
      <dsp:nvSpPr>
        <dsp:cNvPr id="0" name=""/>
        <dsp:cNvSpPr/>
      </dsp:nvSpPr>
      <dsp:spPr>
        <a:xfrm>
          <a:off x="3811643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68DB3-D949-4F08-9B72-5ECD34F36E65}">
      <dsp:nvSpPr>
        <dsp:cNvPr id="0" name=""/>
        <dsp:cNvSpPr/>
      </dsp:nvSpPr>
      <dsp:spPr>
        <a:xfrm>
          <a:off x="4491786" y="2793995"/>
          <a:ext cx="1996507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৩। ভুলত্রুটি উদ্ঘাটন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770671" y="2959021"/>
        <a:ext cx="1438737" cy="851352"/>
      </dsp:txXfrm>
    </dsp:sp>
    <dsp:sp modelId="{4E12A776-A7FC-4B48-8AC2-65D92F3B5CCF}">
      <dsp:nvSpPr>
        <dsp:cNvPr id="0" name=""/>
        <dsp:cNvSpPr/>
      </dsp:nvSpPr>
      <dsp:spPr>
        <a:xfrm>
          <a:off x="2547212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174E8-11A9-4C33-9F6F-0FD0F433199B}">
      <dsp:nvSpPr>
        <dsp:cNvPr id="0" name=""/>
        <dsp:cNvSpPr/>
      </dsp:nvSpPr>
      <dsp:spPr>
        <a:xfrm>
          <a:off x="2278275" y="2882595"/>
          <a:ext cx="220427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৪। দু,তরফা দাখিলা পদ্বতির প্রয়োগ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574473" y="3041346"/>
        <a:ext cx="1611874" cy="863902"/>
      </dsp:txXfrm>
    </dsp:sp>
    <dsp:sp modelId="{B4862A10-7F03-49FF-BC3E-53A8FDF0B518}">
      <dsp:nvSpPr>
        <dsp:cNvPr id="0" name=""/>
        <dsp:cNvSpPr/>
      </dsp:nvSpPr>
      <dsp:spPr>
        <a:xfrm>
          <a:off x="1801423" y="1883663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6C61C-F0A5-40A5-ABB9-B29EAA3FDE57}">
      <dsp:nvSpPr>
        <dsp:cNvPr id="0" name=""/>
        <dsp:cNvSpPr/>
      </dsp:nvSpPr>
      <dsp:spPr>
        <a:xfrm>
          <a:off x="141105" y="2565403"/>
          <a:ext cx="2384802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৫।আর্থক বিবরনী প্রস্তুতের সময় ও শ্রমের অবচয় রোধ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52348" y="2719589"/>
        <a:ext cx="1762316" cy="873032"/>
      </dsp:txXfrm>
    </dsp:sp>
    <dsp:sp modelId="{202593B8-6006-4F3F-993F-F2516D21AEE4}">
      <dsp:nvSpPr>
        <dsp:cNvPr id="0" name=""/>
        <dsp:cNvSpPr/>
      </dsp:nvSpPr>
      <dsp:spPr>
        <a:xfrm>
          <a:off x="0" y="736595"/>
          <a:ext cx="2088167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৬। আর্থিক অবস্থা সম্পর্কে ধারনা                         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86523" y="898699"/>
        <a:ext cx="1515121" cy="857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ED01-CFFB-40E6-B196-355BF15F57B9}">
      <dsp:nvSpPr>
        <dsp:cNvPr id="0" name=""/>
        <dsp:cNvSpPr/>
      </dsp:nvSpPr>
      <dsp:spPr>
        <a:xfrm>
          <a:off x="2031981" y="337573"/>
          <a:ext cx="2000249" cy="1000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dirty="0" smtClean="0">
              <a:solidFill>
                <a:schemeClr val="tx1"/>
              </a:solidFill>
            </a:rPr>
            <a:t>ভুল</a:t>
          </a:r>
          <a:r>
            <a:rPr lang="bn-IN" sz="4800" b="1" kern="1200" dirty="0" smtClean="0">
              <a:solidFill>
                <a:srgbClr val="FF0000"/>
              </a:solidFill>
            </a:rPr>
            <a:t> </a:t>
          </a:r>
          <a:endParaRPr lang="en-US" sz="4800" b="1" kern="1200" dirty="0">
            <a:solidFill>
              <a:srgbClr val="FF0000"/>
            </a:solidFill>
          </a:endParaRPr>
        </a:p>
      </dsp:txBody>
      <dsp:txXfrm>
        <a:off x="2061274" y="366866"/>
        <a:ext cx="1941663" cy="941538"/>
      </dsp:txXfrm>
    </dsp:sp>
    <dsp:sp modelId="{B5139C97-88CF-4971-A264-0906EF7F5196}">
      <dsp:nvSpPr>
        <dsp:cNvPr id="0" name=""/>
        <dsp:cNvSpPr/>
      </dsp:nvSpPr>
      <dsp:spPr>
        <a:xfrm rot="3394721">
          <a:off x="3131322" y="2027936"/>
          <a:ext cx="1634727" cy="3500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236335" y="2097945"/>
        <a:ext cx="1424701" cy="210025"/>
      </dsp:txXfrm>
    </dsp:sp>
    <dsp:sp modelId="{F78C0370-8086-4011-BD14-D73FB317E5AC}">
      <dsp:nvSpPr>
        <dsp:cNvPr id="0" name=""/>
        <dsp:cNvSpPr/>
      </dsp:nvSpPr>
      <dsp:spPr>
        <a:xfrm>
          <a:off x="3375332" y="2859788"/>
          <a:ext cx="2642430" cy="1000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 ২। </a:t>
          </a:r>
          <a:r>
            <a:rPr lang="bn-IN" sz="3600" b="1" kern="1200" dirty="0" smtClean="0">
              <a:solidFill>
                <a:schemeClr val="tx1"/>
              </a:solidFill>
            </a:rPr>
            <a:t>নীতিগত ভুল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404625" y="2889081"/>
        <a:ext cx="2583844" cy="941538"/>
      </dsp:txXfrm>
    </dsp:sp>
    <dsp:sp modelId="{F94F7A1A-B896-4272-953C-3CFC2A4AA2B2}">
      <dsp:nvSpPr>
        <dsp:cNvPr id="0" name=""/>
        <dsp:cNvSpPr/>
      </dsp:nvSpPr>
      <dsp:spPr>
        <a:xfrm rot="10800000">
          <a:off x="2667441" y="3184829"/>
          <a:ext cx="752955" cy="3500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772454" y="3254838"/>
        <a:ext cx="542929" cy="210025"/>
      </dsp:txXfrm>
    </dsp:sp>
    <dsp:sp modelId="{C772B562-F798-4C41-8CEA-4922A7A67D81}">
      <dsp:nvSpPr>
        <dsp:cNvPr id="0" name=""/>
        <dsp:cNvSpPr/>
      </dsp:nvSpPr>
      <dsp:spPr>
        <a:xfrm>
          <a:off x="78236" y="2859788"/>
          <a:ext cx="2634269" cy="100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</a:rPr>
            <a:t>১। করনিক ভুল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07529" y="2889081"/>
        <a:ext cx="2575683" cy="941539"/>
      </dsp:txXfrm>
    </dsp:sp>
    <dsp:sp modelId="{6EBE909B-5BE3-430F-A124-DB89796907D1}">
      <dsp:nvSpPr>
        <dsp:cNvPr id="0" name=""/>
        <dsp:cNvSpPr/>
      </dsp:nvSpPr>
      <dsp:spPr>
        <a:xfrm rot="18178839">
          <a:off x="1554687" y="1923721"/>
          <a:ext cx="1318103" cy="3500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59700" y="1993730"/>
        <a:ext cx="1108077" cy="210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616A7-C501-4FCF-A9B6-FE9C9B103923}">
      <dsp:nvSpPr>
        <dsp:cNvPr id="0" name=""/>
        <dsp:cNvSpPr/>
      </dsp:nvSpPr>
      <dsp:spPr>
        <a:xfrm>
          <a:off x="1239255" y="354137"/>
          <a:ext cx="3127501" cy="3127501"/>
        </a:xfrm>
        <a:prstGeom prst="blockArc">
          <a:avLst>
            <a:gd name="adj1" fmla="val 10609946"/>
            <a:gd name="adj2" fmla="val 1753723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B577-7B01-4D59-B1B0-B62D9419BF4C}">
      <dsp:nvSpPr>
        <dsp:cNvPr id="0" name=""/>
        <dsp:cNvSpPr/>
      </dsp:nvSpPr>
      <dsp:spPr>
        <a:xfrm>
          <a:off x="1233447" y="596035"/>
          <a:ext cx="3127501" cy="3127501"/>
        </a:xfrm>
        <a:prstGeom prst="blockArc">
          <a:avLst>
            <a:gd name="adj1" fmla="val 3988712"/>
            <a:gd name="adj2" fmla="val 11155088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F8322-2224-4B59-8053-7B525BB93FC0}">
      <dsp:nvSpPr>
        <dsp:cNvPr id="0" name=""/>
        <dsp:cNvSpPr/>
      </dsp:nvSpPr>
      <dsp:spPr>
        <a:xfrm>
          <a:off x="2469341" y="603412"/>
          <a:ext cx="3127501" cy="3127501"/>
        </a:xfrm>
        <a:prstGeom prst="blockArc">
          <a:avLst>
            <a:gd name="adj1" fmla="val 21228201"/>
            <a:gd name="adj2" fmla="val 685232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58DCF-3778-4E0A-96CC-79904C648442}">
      <dsp:nvSpPr>
        <dsp:cNvPr id="0" name=""/>
        <dsp:cNvSpPr/>
      </dsp:nvSpPr>
      <dsp:spPr>
        <a:xfrm>
          <a:off x="2464651" y="324878"/>
          <a:ext cx="3127501" cy="3127501"/>
        </a:xfrm>
        <a:prstGeom prst="blockArc">
          <a:avLst>
            <a:gd name="adj1" fmla="val 14698633"/>
            <a:gd name="adj2" fmla="val 25602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26D2C-B876-4B74-89C6-25E251FF1F1B}">
      <dsp:nvSpPr>
        <dsp:cNvPr id="0" name=""/>
        <dsp:cNvSpPr/>
      </dsp:nvSpPr>
      <dsp:spPr>
        <a:xfrm>
          <a:off x="2151020" y="1312509"/>
          <a:ext cx="2462572" cy="1438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</a:rPr>
            <a:t>করনিক ভুল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2511655" y="1523243"/>
        <a:ext cx="1741302" cy="1017513"/>
      </dsp:txXfrm>
    </dsp:sp>
    <dsp:sp modelId="{A40D2862-A989-4674-A275-F1E7A23F60C0}">
      <dsp:nvSpPr>
        <dsp:cNvPr id="0" name=""/>
        <dsp:cNvSpPr/>
      </dsp:nvSpPr>
      <dsp:spPr>
        <a:xfrm>
          <a:off x="2062598" y="868"/>
          <a:ext cx="2639415" cy="100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১। বাদ পড়া ভুল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449131" y="148382"/>
        <a:ext cx="1866349" cy="712259"/>
      </dsp:txXfrm>
    </dsp:sp>
    <dsp:sp modelId="{11D9DB8E-7156-4DF1-9127-0D7C3EB261F1}">
      <dsp:nvSpPr>
        <dsp:cNvPr id="0" name=""/>
        <dsp:cNvSpPr/>
      </dsp:nvSpPr>
      <dsp:spPr>
        <a:xfrm>
          <a:off x="4317854" y="1498640"/>
          <a:ext cx="2467602" cy="100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২। লেখার ভুল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679226" y="1646154"/>
        <a:ext cx="1744858" cy="712259"/>
      </dsp:txXfrm>
    </dsp:sp>
    <dsp:sp modelId="{D9F842A0-684F-4967-8A9D-33D2939EACB9}">
      <dsp:nvSpPr>
        <dsp:cNvPr id="0" name=""/>
        <dsp:cNvSpPr/>
      </dsp:nvSpPr>
      <dsp:spPr>
        <a:xfrm>
          <a:off x="2099333" y="3056712"/>
          <a:ext cx="2614948" cy="100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৩। বেদাখিলার ভুল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482283" y="3204226"/>
        <a:ext cx="1849048" cy="712259"/>
      </dsp:txXfrm>
    </dsp:sp>
    <dsp:sp modelId="{6757F35F-5191-4AC8-B081-2AC303EC90D6}">
      <dsp:nvSpPr>
        <dsp:cNvPr id="0" name=""/>
        <dsp:cNvSpPr/>
      </dsp:nvSpPr>
      <dsp:spPr>
        <a:xfrm>
          <a:off x="213637" y="1498647"/>
          <a:ext cx="2128428" cy="100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৪। পরিপূরক ভুল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25338" y="1646161"/>
        <a:ext cx="1505026" cy="712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918FC-1082-4173-A7E4-A287B9499FA4}">
      <dsp:nvSpPr>
        <dsp:cNvPr id="0" name=""/>
        <dsp:cNvSpPr/>
      </dsp:nvSpPr>
      <dsp:spPr>
        <a:xfrm rot="5400000">
          <a:off x="5455386" y="-891885"/>
          <a:ext cx="1339596" cy="390402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২। লেখার  ভুল </a:t>
          </a:r>
          <a:endParaRPr lang="en-US" sz="3200" b="1" kern="1200" dirty="0">
            <a:solidFill>
              <a:schemeClr val="tx1"/>
            </a:solidFill>
          </a:endParaRPr>
        </a:p>
      </dsp:txBody>
      <dsp:txXfrm rot="-5400000">
        <a:off x="4823841" y="613597"/>
        <a:ext cx="2602686" cy="893064"/>
      </dsp:txXfrm>
    </dsp:sp>
    <dsp:sp modelId="{EC4A1D16-8C98-489D-9CFD-F416824AB203}">
      <dsp:nvSpPr>
        <dsp:cNvPr id="0" name=""/>
        <dsp:cNvSpPr/>
      </dsp:nvSpPr>
      <dsp:spPr>
        <a:xfrm>
          <a:off x="5455800" y="392438"/>
          <a:ext cx="2178714" cy="117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 </a:t>
          </a:r>
          <a:endParaRPr lang="en-US" sz="3600" kern="1200" dirty="0"/>
        </a:p>
      </dsp:txBody>
      <dsp:txXfrm>
        <a:off x="5455800" y="392438"/>
        <a:ext cx="2178714" cy="1171351"/>
      </dsp:txXfrm>
    </dsp:sp>
    <dsp:sp modelId="{4DAC1A4C-BA05-487C-93C8-670A75364FC5}">
      <dsp:nvSpPr>
        <dsp:cNvPr id="0" name=""/>
        <dsp:cNvSpPr/>
      </dsp:nvSpPr>
      <dsp:spPr>
        <a:xfrm rot="5400000">
          <a:off x="1690497" y="-1217879"/>
          <a:ext cx="1175021" cy="4556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b="1" kern="1200" dirty="0" smtClean="0">
              <a:solidFill>
                <a:schemeClr val="tx1"/>
              </a:solidFill>
            </a:rPr>
            <a:t>১। বাদ পড়া ভুল </a:t>
          </a:r>
          <a:endParaRPr lang="en-US" sz="3500" b="1" kern="1200" dirty="0">
            <a:solidFill>
              <a:schemeClr val="tx1"/>
            </a:solidFill>
          </a:endParaRPr>
        </a:p>
      </dsp:txBody>
      <dsp:txXfrm rot="-5400000">
        <a:off x="759335" y="668456"/>
        <a:ext cx="3037345" cy="783347"/>
      </dsp:txXfrm>
    </dsp:sp>
    <dsp:sp modelId="{CFFD7AA4-FDA1-4577-BFE4-80974B6C07F0}">
      <dsp:nvSpPr>
        <dsp:cNvPr id="0" name=""/>
        <dsp:cNvSpPr/>
      </dsp:nvSpPr>
      <dsp:spPr>
        <a:xfrm rot="5400000">
          <a:off x="1904887" y="-42880"/>
          <a:ext cx="1240051" cy="504982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৩। টাকার  অংকে ভুল </a:t>
          </a:r>
          <a:endParaRPr lang="en-US" sz="3200" b="1" kern="1200" dirty="0">
            <a:solidFill>
              <a:schemeClr val="tx1"/>
            </a:solidFill>
          </a:endParaRPr>
        </a:p>
      </dsp:txBody>
      <dsp:txXfrm rot="-5400000">
        <a:off x="841637" y="2068683"/>
        <a:ext cx="3366551" cy="826701"/>
      </dsp:txXfrm>
    </dsp:sp>
    <dsp:sp modelId="{6860B59C-0EC4-451A-9FB9-32D67F7D9B8F}">
      <dsp:nvSpPr>
        <dsp:cNvPr id="0" name=""/>
        <dsp:cNvSpPr/>
      </dsp:nvSpPr>
      <dsp:spPr>
        <a:xfrm>
          <a:off x="524544" y="1743183"/>
          <a:ext cx="2108433" cy="117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 </a:t>
          </a:r>
          <a:endParaRPr lang="en-US" sz="3600" kern="1200" dirty="0"/>
        </a:p>
      </dsp:txBody>
      <dsp:txXfrm>
        <a:off x="524544" y="1743183"/>
        <a:ext cx="2108433" cy="1171351"/>
      </dsp:txXfrm>
    </dsp:sp>
    <dsp:sp modelId="{02B51A80-C14F-4CE5-A117-BFCBF416439E}">
      <dsp:nvSpPr>
        <dsp:cNvPr id="0" name=""/>
        <dsp:cNvSpPr/>
      </dsp:nvSpPr>
      <dsp:spPr>
        <a:xfrm rot="5400000">
          <a:off x="5600203" y="780071"/>
          <a:ext cx="1385494" cy="35684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 smtClean="0">
              <a:solidFill>
                <a:schemeClr val="tx1"/>
              </a:solidFill>
            </a:rPr>
            <a:t>৪। খতিয়ানের  উদ্বৃত্ত নির্ণয়ে ভুল </a:t>
          </a:r>
          <a:endParaRPr lang="en-US" sz="2500" b="1" kern="1200" dirty="0">
            <a:solidFill>
              <a:schemeClr val="tx1"/>
            </a:solidFill>
          </a:endParaRPr>
        </a:p>
      </dsp:txBody>
      <dsp:txXfrm rot="-5400000">
        <a:off x="5103451" y="2102489"/>
        <a:ext cx="2378998" cy="923662"/>
      </dsp:txXfrm>
    </dsp:sp>
    <dsp:sp modelId="{B2B86A73-56A2-4677-8B2C-86F9559E467C}">
      <dsp:nvSpPr>
        <dsp:cNvPr id="0" name=""/>
        <dsp:cNvSpPr/>
      </dsp:nvSpPr>
      <dsp:spPr>
        <a:xfrm rot="5400000">
          <a:off x="4828003" y="1627603"/>
          <a:ext cx="1777760" cy="47206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৬। রেওয়ামিলের ডেবিট  ও  ক্রেডিট   দিকের যোগফল  নির্ণয়ে  ভুল </a:t>
          </a:r>
          <a:endParaRPr lang="en-US" sz="3200" b="1" kern="1200" dirty="0">
            <a:solidFill>
              <a:schemeClr val="tx1"/>
            </a:solidFill>
          </a:endParaRPr>
        </a:p>
      </dsp:txBody>
      <dsp:txXfrm rot="-5400000">
        <a:off x="4143340" y="3395331"/>
        <a:ext cx="3147087" cy="1185174"/>
      </dsp:txXfrm>
    </dsp:sp>
    <dsp:sp modelId="{E93ECF0E-397B-4386-8A59-B36EC3E3D096}">
      <dsp:nvSpPr>
        <dsp:cNvPr id="0" name=""/>
        <dsp:cNvSpPr/>
      </dsp:nvSpPr>
      <dsp:spPr>
        <a:xfrm>
          <a:off x="3599525" y="3400255"/>
          <a:ext cx="4544601" cy="117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599525" y="3400255"/>
        <a:ext cx="4544601" cy="1171351"/>
      </dsp:txXfrm>
    </dsp:sp>
    <dsp:sp modelId="{C2374D6E-DA08-48E7-A15C-04B7C9F6255E}">
      <dsp:nvSpPr>
        <dsp:cNvPr id="0" name=""/>
        <dsp:cNvSpPr/>
      </dsp:nvSpPr>
      <dsp:spPr>
        <a:xfrm rot="5400000">
          <a:off x="1253138" y="1794852"/>
          <a:ext cx="1487226" cy="39935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</a:rPr>
            <a:t>৫। খতিয়ান উদ্বৃত্ত রেওয়ামিলে স্থানান্তরে ভুল </a:t>
          </a:r>
          <a:endParaRPr lang="en-US" sz="3200" b="1" kern="1200" dirty="0">
            <a:solidFill>
              <a:schemeClr val="tx1"/>
            </a:solidFill>
          </a:endParaRPr>
        </a:p>
      </dsp:txBody>
      <dsp:txXfrm rot="-5400000">
        <a:off x="665583" y="3295862"/>
        <a:ext cx="2662336" cy="99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6000" b="1" i="1" dirty="0" smtClean="0">
                <a:solidFill>
                  <a:srgbClr val="C00000"/>
                </a:solidFill>
              </a:rPr>
              <a:t>আজকের ক্লাসে সবাইকে স্বাগতম 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18" y="1828800"/>
            <a:ext cx="8991600" cy="5029200"/>
          </a:xfrm>
        </p:spPr>
      </p:pic>
    </p:spTree>
    <p:extLst>
      <p:ext uri="{BB962C8B-B14F-4D97-AF65-F5344CB8AC3E}">
        <p14:creationId xmlns:p14="http://schemas.microsoft.com/office/powerpoint/2010/main" xmlns="" val="19149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6096000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করনিক ভুল কত প্রকার?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৪ প্রকার। যথাঃ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910939439"/>
              </p:ext>
            </p:extLst>
          </p:nvPr>
        </p:nvGraphicFramePr>
        <p:xfrm>
          <a:off x="1524000" y="13970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11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76200"/>
            <a:ext cx="5486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i="1" dirty="0" smtClean="0">
                <a:solidFill>
                  <a:schemeClr val="tx1"/>
                </a:solidFill>
              </a:rPr>
              <a:t>জোড়ায় কাজ 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89154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১। অনিশ্চিত হিসাব কি?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২। কোন মজুদ পণ্য রেওয়ামিলে অন্তর্ভুক্ত  হয় না?</a:t>
            </a:r>
            <a:r>
              <a:rPr lang="bn-IN" sz="4400" b="1" dirty="0" smtClean="0"/>
              <a:t> </a:t>
            </a:r>
          </a:p>
          <a:p>
            <a:pPr algn="ctr"/>
            <a:r>
              <a:rPr lang="bn-IN" sz="4400" b="1" dirty="0" smtClean="0"/>
              <a:t>						</a:t>
            </a:r>
            <a:r>
              <a:rPr lang="bn-IN" sz="4400" b="1" dirty="0" smtClean="0">
                <a:solidFill>
                  <a:srgbClr val="C00000"/>
                </a:solidFill>
              </a:rPr>
              <a:t>সময়ঃ ৫ মিনিট  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3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126"/>
            <a:ext cx="8839200" cy="15932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রেওয়ামিলের প্রস্তুতের ফলে সহজেই ভুল উদ্ঘাটিত হয় এবং ভুল সংশোধনের প্রয়োজনীয় পদক্ষেপ গ্রহন করা যায় । যে সব ভুল রেওয়ামিলে ধরা পড়ে তা ৬ প্রকার </a:t>
            </a:r>
            <a:r>
              <a:rPr lang="bn-IN" sz="3200" b="1" dirty="0" smtClean="0">
                <a:solidFill>
                  <a:schemeClr val="tx1"/>
                </a:solidFill>
              </a:rPr>
              <a:t>। যথাঃ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747137634"/>
              </p:ext>
            </p:extLst>
          </p:nvPr>
        </p:nvGraphicFramePr>
        <p:xfrm>
          <a:off x="381000" y="18288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54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76200"/>
            <a:ext cx="43434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দলগত কাজ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133600"/>
            <a:ext cx="89154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১। রেওয়ামিলের ইংরেজী প্রতিশব্দ কি?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২। রেওয়ামিল প্রকৃত পক্ষে কি ণয়?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৩। রেওয়ামিল হিসাব চক্রের কত নম্বর স্তর?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						সময়ঃ ৮ মিনিট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0836"/>
            <a:ext cx="4343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763000" cy="5486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১। রেওয়ামিলের ঘর কয়টি?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২। রেওয়ামিল প্রস্তুত করা  কি বাধ্যতামূলক?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৩। খতিয়ানের ডেবিট ও ক্রেডিট ব্যালেন্স সমূহের তালিকাকে কি বলে?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৪। ভুল প্রধানত কত প্রকার?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৫। করনিক ভুল কত প্রকার? 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3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7630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নিম্ন লিখিত হিসাবের উদ্বৃত্ত গুলো দিয়ে একটি রেওয়ামিল প্রস্তুত করে নিয়ে আসবে।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95600"/>
            <a:ext cx="8763000" cy="396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ক্রয়১০০০০ টাকা , বিক্রয়  ২০০০০ টাকা , দেনাদার ৩০০০০ টাকা, পাওনাদার ২০০০০টাকা, মূলধন ৫০০০০ টাকা, বেতন ৫০০০ টাকা , বিজ্ঞাপন ১০০০০ টাকা আসবাবপত্র ২০০০০ টাকা, বিদুত  বিল ২০০০ টাকা, বাট্রা ১৫০০ টাকা, কমিশন ১৫০০ টাকা, প্রারম্ভিক মজুদ পণ্য ১০০০০ টাকা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0"/>
            <a:ext cx="4648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বাড়ির কাজ 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5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0"/>
            <a:ext cx="2971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ধন্যবাদ</a:t>
            </a:r>
            <a:r>
              <a:rPr lang="bn-IN" sz="6600" b="1" dirty="0" smtClean="0">
                <a:solidFill>
                  <a:schemeClr val="tx1"/>
                </a:solidFill>
              </a:rPr>
              <a:t> 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0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8000" b="1" dirty="0" smtClean="0"/>
              <a:t>পরিচিতি </a:t>
            </a:r>
            <a:endParaRPr lang="en-US" sz="8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r>
              <a:rPr lang="bn-IN" sz="3600" b="1" dirty="0" smtClean="0">
                <a:solidFill>
                  <a:srgbClr val="C00000"/>
                </a:solidFill>
              </a:rPr>
              <a:t>মোঃ ইকবাল মিয়া </a:t>
            </a:r>
          </a:p>
          <a:p>
            <a:r>
              <a:rPr lang="bn-IN" sz="3600" b="1" dirty="0" smtClean="0">
                <a:solidFill>
                  <a:srgbClr val="C00000"/>
                </a:solidFill>
              </a:rPr>
              <a:t>সহকারী শিক্ষক (ব্যবঃ শিক্ষা) </a:t>
            </a:r>
          </a:p>
          <a:p>
            <a:r>
              <a:rPr lang="bn-IN" sz="3600" b="1" dirty="0" smtClean="0">
                <a:solidFill>
                  <a:srgbClr val="C00000"/>
                </a:solidFill>
              </a:rPr>
              <a:t>পলাশ পাইলট উচ্চ বিদ্যালয় </a:t>
            </a:r>
          </a:p>
          <a:p>
            <a:r>
              <a:rPr lang="bn-IN" sz="3600" b="1" dirty="0" smtClean="0">
                <a:solidFill>
                  <a:srgbClr val="C00000"/>
                </a:solidFill>
              </a:rPr>
              <a:t>পলাশ, নরসিংদী।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bn-IN" b="1" dirty="0" smtClean="0">
              <a:solidFill>
                <a:srgbClr val="C00000"/>
              </a:solidFill>
            </a:endParaRPr>
          </a:p>
          <a:p>
            <a:endParaRPr lang="bn-IN" b="1" dirty="0">
              <a:solidFill>
                <a:srgbClr val="C00000"/>
              </a:solidFill>
            </a:endParaRPr>
          </a:p>
          <a:p>
            <a:endParaRPr lang="bn-IN" b="1" dirty="0" smtClean="0">
              <a:solidFill>
                <a:srgbClr val="C00000"/>
              </a:solidFill>
            </a:endParaRPr>
          </a:p>
          <a:p>
            <a:r>
              <a:rPr lang="bn-IN" sz="3900" b="1" dirty="0" smtClean="0">
                <a:solidFill>
                  <a:srgbClr val="C00000"/>
                </a:solidFill>
              </a:rPr>
              <a:t>রেওয়ামিল </a:t>
            </a:r>
          </a:p>
          <a:p>
            <a:r>
              <a:rPr lang="bn-IN" sz="3900" b="1" dirty="0" smtClean="0">
                <a:solidFill>
                  <a:srgbClr val="C00000"/>
                </a:solidFill>
              </a:rPr>
              <a:t>শ্রেণীঃ ণবম </a:t>
            </a:r>
          </a:p>
          <a:p>
            <a:r>
              <a:rPr lang="bn-IN" sz="3900" b="1" dirty="0" smtClean="0">
                <a:solidFill>
                  <a:srgbClr val="C00000"/>
                </a:solidFill>
              </a:rPr>
              <a:t>বিষয়ঃ হিসাববিজ্ঞান </a:t>
            </a:r>
          </a:p>
          <a:p>
            <a:r>
              <a:rPr lang="bn-IN" sz="3900" b="1" dirty="0" smtClean="0">
                <a:solidFill>
                  <a:srgbClr val="C00000"/>
                </a:solidFill>
              </a:rPr>
              <a:t>অধ্যায়ঃ ৯ ম </a:t>
            </a:r>
          </a:p>
          <a:p>
            <a:r>
              <a:rPr lang="bn-IN" sz="3900" b="1" dirty="0" smtClean="0">
                <a:solidFill>
                  <a:srgbClr val="C00000"/>
                </a:solidFill>
              </a:rPr>
              <a:t>তারিখঃ ০১/১০/১৯ </a:t>
            </a:r>
          </a:p>
          <a:p>
            <a:r>
              <a:rPr lang="bn-IN" sz="3900" b="1" dirty="0" smtClean="0">
                <a:solidFill>
                  <a:srgbClr val="C00000"/>
                </a:solidFill>
              </a:rPr>
              <a:t>সময়ঃ ৪৫ মিনিট </a:t>
            </a:r>
            <a:endParaRPr lang="en-US" sz="39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FAMILY PICTURE\3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95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8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CCOUNTING IMAGE\001307kalerkantho.com-06-07-17-2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39624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ACCOUNTING IMAGE\double-entry-bookk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709"/>
            <a:ext cx="4620491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95800" y="3467100"/>
            <a:ext cx="4648200" cy="3390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খতিয়ানের উদ্বৃত্ত গুলোকে কোথায় হিসাবভুক্ত করা হয়?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উত্তরঃ রেওয়ামিলে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alton\Pictures\Dari-Pa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28875"/>
            <a:ext cx="41529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4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IN" sz="6600" b="1" i="1" dirty="0" smtClean="0">
                <a:solidFill>
                  <a:srgbClr val="C00000"/>
                </a:solidFill>
              </a:rPr>
              <a:t>তাহলে আজকের পাঠ </a:t>
            </a:r>
            <a:endParaRPr lang="en-US" sz="66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r>
              <a:rPr lang="bn-IN" sz="11500" b="1" i="1" dirty="0" smtClean="0"/>
              <a:t>রেওয়ামিল </a:t>
            </a:r>
            <a:endParaRPr lang="en-US" sz="11500" b="1" i="1" dirty="0"/>
          </a:p>
        </p:txBody>
      </p:sp>
    </p:spTree>
    <p:extLst>
      <p:ext uri="{BB962C8B-B14F-4D97-AF65-F5344CB8AC3E}">
        <p14:creationId xmlns:p14="http://schemas.microsoft.com/office/powerpoint/2010/main" xmlns="" val="7925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5882" y="76200"/>
            <a:ext cx="3446318" cy="876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chemeClr val="tx1"/>
                </a:solidFill>
              </a:rPr>
              <a:t>শিখন</a:t>
            </a:r>
            <a:r>
              <a:rPr lang="en-US" sz="5400" b="1" i="1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ফল</a:t>
            </a:r>
            <a:r>
              <a:rPr lang="en-US" sz="5400" b="1" i="1" dirty="0" smtClean="0">
                <a:solidFill>
                  <a:schemeClr val="tx1"/>
                </a:solidFill>
              </a:rPr>
              <a:t> 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876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</a:rPr>
              <a:t>এই পাঠ শেষে শিক্ষার্থীরা</a:t>
            </a:r>
            <a:r>
              <a:rPr lang="bn-IN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. . .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09800"/>
            <a:ext cx="8686800" cy="45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bn-IN" sz="4000" b="1" dirty="0" smtClean="0">
                <a:solidFill>
                  <a:schemeClr val="tx1"/>
                </a:solidFill>
              </a:rPr>
              <a:t>রেওয়ামিল কি তা বলতে পারবে,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4000" b="1" dirty="0">
                <a:solidFill>
                  <a:schemeClr val="tx1"/>
                </a:solidFill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</a:rPr>
              <a:t>রেওয়ামিলের ভুল গুলো বর্ননা করতে পারবে, </a:t>
            </a:r>
          </a:p>
          <a:p>
            <a:pPr marL="285750" indent="-285750" algn="ctr">
              <a:buFont typeface="Arial" charset="0"/>
              <a:buChar char="•"/>
            </a:pPr>
            <a:r>
              <a:rPr lang="bn-IN" sz="4000" b="1" dirty="0" smtClean="0">
                <a:solidFill>
                  <a:schemeClr val="tx1"/>
                </a:solidFill>
              </a:rPr>
              <a:t>  রেওয়ামিলের উদেশ্য গলো ব্যাখ্যা করতে পারবে,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4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chemeClr val="tx1"/>
                </a:solidFill>
              </a:rPr>
              <a:t>রেওয়ামিল কাকে বলে? </a:t>
            </a:r>
          </a:p>
          <a:p>
            <a:pPr algn="ctr"/>
            <a:r>
              <a:rPr lang="bn-IN" sz="2800" b="1" i="1" dirty="0" smtClean="0">
                <a:solidFill>
                  <a:schemeClr val="tx1"/>
                </a:solidFill>
              </a:rPr>
              <a:t>খতিয়ানের হিসাব গুলোর গানিতিক নির্ভরতা যাচাই করার জন্য কোন নির্দিষ্ট দিনে একটি পৃথক খাতায় বা কাগজে সকল হিসাবের উদ্বৃত্তগুলোকে ডেবিট ও ক্রেডিট দুই ভাগে বিভক্ত করে যে বিবরনী প্রস্তুত করা হয় তাকে রেওুয়ামিল বলে।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রেওয়ামিলের কয়টি ঘর ও কি কি ?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৫টি। যথাঃ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১। ক্রমিক নং ২। হিসাবের নাম ৩। খতিয়ান পৃষ্ঠা ৪। ডেবিট টাকা ও ৫।ক্রেডিট  টাকা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IN" sz="8000" b="1" i="1" dirty="0" smtClean="0"/>
              <a:t>একক কাজ </a:t>
            </a:r>
            <a:endParaRPr lang="en-US" sz="8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 fontScale="925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r>
              <a:rPr lang="bn-IN" sz="6000" b="1" dirty="0" smtClean="0"/>
              <a:t>রেওয়ামিলের ঘরটি অংকন কর। </a:t>
            </a:r>
          </a:p>
          <a:p>
            <a:pPr lvl="8"/>
            <a:r>
              <a:rPr lang="bn-IN" sz="5400" dirty="0" smtClean="0"/>
              <a:t>সময়ঃ ২ মিনিট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0779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71565200"/>
              </p:ext>
            </p:extLst>
          </p:nvPr>
        </p:nvGraphicFramePr>
        <p:xfrm>
          <a:off x="1066800" y="13716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381000"/>
            <a:ext cx="7010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রেওয়ামিলের উদ্দেশ্য কয়টি?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৬টি। যথাঃ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5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56499652"/>
              </p:ext>
            </p:extLst>
          </p:nvPr>
        </p:nvGraphicFramePr>
        <p:xfrm>
          <a:off x="1524000" y="1600200"/>
          <a:ext cx="60960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0"/>
            <a:ext cx="67818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রেওয়ামিলের ভুলকে প্রধানত কয় ভাগে ভাগ করা যায়?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২ ভাগে। যথাঃ 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471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আজকের ক্লাসে সবাইকে স্বাগতম </vt:lpstr>
      <vt:lpstr>পরিচিতি </vt:lpstr>
      <vt:lpstr>Slide 3</vt:lpstr>
      <vt:lpstr>তাহলে আজকের পাঠ </vt:lpstr>
      <vt:lpstr>Slide 5</vt:lpstr>
      <vt:lpstr>Slide 6</vt:lpstr>
      <vt:lpstr>একক কাজ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Walton</dc:creator>
  <cp:lastModifiedBy>headteacher</cp:lastModifiedBy>
  <cp:revision>39</cp:revision>
  <dcterms:created xsi:type="dcterms:W3CDTF">2006-08-16T00:00:00Z</dcterms:created>
  <dcterms:modified xsi:type="dcterms:W3CDTF">2019-10-28T09:16:05Z</dcterms:modified>
</cp:coreProperties>
</file>