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838" autoAdjust="0"/>
    <p:restoredTop sz="94660"/>
  </p:normalViewPr>
  <p:slideViewPr>
    <p:cSldViewPr snapToGrid="0">
      <p:cViewPr varScale="1">
        <p:scale>
          <a:sx n="63" d="100"/>
          <a:sy n="63" d="100"/>
        </p:scale>
        <p:origin x="738" y="78"/>
      </p:cViewPr>
      <p:guideLst/>
    </p:cSldViewPr>
  </p:slideViewPr>
  <p:notesTextViewPr>
    <p:cViewPr>
      <p:scale>
        <a:sx n="1" d="1"/>
        <a:sy n="1" d="1"/>
      </p:scale>
      <p:origin x="0" y="0"/>
    </p:cViewPr>
  </p:notesTextViewPr>
  <p:notesViewPr>
    <p:cSldViewPr snapToGrid="0">
      <p:cViewPr varScale="1">
        <p:scale>
          <a:sx n="52" d="100"/>
          <a:sy n="52" d="100"/>
        </p:scale>
        <p:origin x="2946"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B22661C-597C-43A0-8B0D-765DCD8153E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CFEFDEC-9D32-4F13-AEAF-460AD32A75C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D08579D-B0FC-4D2E-A757-75F449C21054}" type="datetimeFigureOut">
              <a:rPr lang="en-US" smtClean="0"/>
              <a:t>10/31/2019</a:t>
            </a:fld>
            <a:endParaRPr lang="en-US"/>
          </a:p>
        </p:txBody>
      </p:sp>
      <p:sp>
        <p:nvSpPr>
          <p:cNvPr id="4" name="Footer Placeholder 3">
            <a:extLst>
              <a:ext uri="{FF2B5EF4-FFF2-40B4-BE49-F238E27FC236}">
                <a16:creationId xmlns:a16="http://schemas.microsoft.com/office/drawing/2014/main" id="{F64DCC89-EE6B-41BC-A8A3-BABADB2D8E2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7909F7D-0B21-41D7-AA39-DF8BBD33436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04ED4AB-AE0F-4090-8333-2D22D28CD25F}" type="slidenum">
              <a:rPr lang="en-US" smtClean="0"/>
              <a:t>‹#›</a:t>
            </a:fld>
            <a:endParaRPr lang="en-US"/>
          </a:p>
        </p:txBody>
      </p:sp>
    </p:spTree>
    <p:extLst>
      <p:ext uri="{BB962C8B-B14F-4D97-AF65-F5344CB8AC3E}">
        <p14:creationId xmlns:p14="http://schemas.microsoft.com/office/powerpoint/2010/main" val="7730916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6352312-2263-488A-A471-13D98F664237}" type="datetimeFigureOut">
              <a:rPr lang="en-US" smtClean="0"/>
              <a:t>10/31/2019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ADC958-8052-4B64-A2FC-B8C2D5C06889}" type="slidenum">
              <a:rPr lang="en-US" smtClean="0"/>
              <a:t>‹#›</a:t>
            </a:fld>
            <a:endParaRPr lang="en-US"/>
          </a:p>
        </p:txBody>
      </p:sp>
    </p:spTree>
    <p:extLst>
      <p:ext uri="{BB962C8B-B14F-4D97-AF65-F5344CB8AC3E}">
        <p14:creationId xmlns:p14="http://schemas.microsoft.com/office/powerpoint/2010/main" val="28770942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ADC958-8052-4B64-A2FC-B8C2D5C06889}" type="slidenum">
              <a:rPr lang="en-US" smtClean="0"/>
              <a:t>8</a:t>
            </a:fld>
            <a:endParaRPr lang="en-US"/>
          </a:p>
        </p:txBody>
      </p:sp>
    </p:spTree>
    <p:extLst>
      <p:ext uri="{BB962C8B-B14F-4D97-AF65-F5344CB8AC3E}">
        <p14:creationId xmlns:p14="http://schemas.microsoft.com/office/powerpoint/2010/main" val="34727145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8E7A73-3329-4C85-9D5A-25588CF9194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C367201-4DC5-4397-B0E4-7327CE63157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998FE0C-8C8B-4B3D-BD6E-B5656128E09C}"/>
              </a:ext>
            </a:extLst>
          </p:cNvPr>
          <p:cNvSpPr>
            <a:spLocks noGrp="1"/>
          </p:cNvSpPr>
          <p:nvPr>
            <p:ph type="dt" sz="half" idx="10"/>
          </p:nvPr>
        </p:nvSpPr>
        <p:spPr/>
        <p:txBody>
          <a:bodyPr/>
          <a:lstStyle/>
          <a:p>
            <a:fld id="{5B6BA192-C8ED-45D8-82E7-CD44EF5FD207}" type="datetimeFigureOut">
              <a:rPr lang="en-US" smtClean="0"/>
              <a:t>10/31/2019</a:t>
            </a:fld>
            <a:endParaRPr lang="en-US"/>
          </a:p>
        </p:txBody>
      </p:sp>
      <p:sp>
        <p:nvSpPr>
          <p:cNvPr id="5" name="Footer Placeholder 4">
            <a:extLst>
              <a:ext uri="{FF2B5EF4-FFF2-40B4-BE49-F238E27FC236}">
                <a16:creationId xmlns:a16="http://schemas.microsoft.com/office/drawing/2014/main" id="{46964B91-3C3C-4C83-9471-2EA7E711E5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059034-2BB4-4D11-BC7E-9DBEECA5B4A4}"/>
              </a:ext>
            </a:extLst>
          </p:cNvPr>
          <p:cNvSpPr>
            <a:spLocks noGrp="1"/>
          </p:cNvSpPr>
          <p:nvPr>
            <p:ph type="sldNum" sz="quarter" idx="12"/>
          </p:nvPr>
        </p:nvSpPr>
        <p:spPr/>
        <p:txBody>
          <a:bodyPr/>
          <a:lstStyle/>
          <a:p>
            <a:fld id="{7BE42C27-3D3D-4EA5-B9B1-74C3AFEBD954}" type="slidenum">
              <a:rPr lang="en-US" smtClean="0"/>
              <a:t>‹#›</a:t>
            </a:fld>
            <a:endParaRPr lang="en-US"/>
          </a:p>
        </p:txBody>
      </p:sp>
    </p:spTree>
    <p:extLst>
      <p:ext uri="{BB962C8B-B14F-4D97-AF65-F5344CB8AC3E}">
        <p14:creationId xmlns:p14="http://schemas.microsoft.com/office/powerpoint/2010/main" val="41530122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CB371A-C048-46DF-AC71-55279EBB2E9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3BB02D0-0652-43DD-A007-89A4E31F43B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E1B4AD-4F9D-4CE6-9851-24CF413F035F}"/>
              </a:ext>
            </a:extLst>
          </p:cNvPr>
          <p:cNvSpPr>
            <a:spLocks noGrp="1"/>
          </p:cNvSpPr>
          <p:nvPr>
            <p:ph type="dt" sz="half" idx="10"/>
          </p:nvPr>
        </p:nvSpPr>
        <p:spPr/>
        <p:txBody>
          <a:bodyPr/>
          <a:lstStyle/>
          <a:p>
            <a:fld id="{5B6BA192-C8ED-45D8-82E7-CD44EF5FD207}" type="datetimeFigureOut">
              <a:rPr lang="en-US" smtClean="0"/>
              <a:t>10/31/2019</a:t>
            </a:fld>
            <a:endParaRPr lang="en-US"/>
          </a:p>
        </p:txBody>
      </p:sp>
      <p:sp>
        <p:nvSpPr>
          <p:cNvPr id="5" name="Footer Placeholder 4">
            <a:extLst>
              <a:ext uri="{FF2B5EF4-FFF2-40B4-BE49-F238E27FC236}">
                <a16:creationId xmlns:a16="http://schemas.microsoft.com/office/drawing/2014/main" id="{E99C83B4-AFF2-4DF2-88AE-B3CEF75196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0408B3-F7D4-4785-8AAA-17B7D0C782FE}"/>
              </a:ext>
            </a:extLst>
          </p:cNvPr>
          <p:cNvSpPr>
            <a:spLocks noGrp="1"/>
          </p:cNvSpPr>
          <p:nvPr>
            <p:ph type="sldNum" sz="quarter" idx="12"/>
          </p:nvPr>
        </p:nvSpPr>
        <p:spPr/>
        <p:txBody>
          <a:bodyPr/>
          <a:lstStyle/>
          <a:p>
            <a:fld id="{7BE42C27-3D3D-4EA5-B9B1-74C3AFEBD954}" type="slidenum">
              <a:rPr lang="en-US" smtClean="0"/>
              <a:t>‹#›</a:t>
            </a:fld>
            <a:endParaRPr lang="en-US"/>
          </a:p>
        </p:txBody>
      </p:sp>
    </p:spTree>
    <p:extLst>
      <p:ext uri="{BB962C8B-B14F-4D97-AF65-F5344CB8AC3E}">
        <p14:creationId xmlns:p14="http://schemas.microsoft.com/office/powerpoint/2010/main" val="16786055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144D137-714E-4FB4-A6D9-C013C4C3B3E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FE1C900-45A0-4D2B-88D2-CDFF5C1150EC}"/>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D1002A-FC53-4A0D-94DB-1D78FEDC0253}"/>
              </a:ext>
            </a:extLst>
          </p:cNvPr>
          <p:cNvSpPr>
            <a:spLocks noGrp="1"/>
          </p:cNvSpPr>
          <p:nvPr>
            <p:ph type="dt" sz="half" idx="10"/>
          </p:nvPr>
        </p:nvSpPr>
        <p:spPr/>
        <p:txBody>
          <a:bodyPr/>
          <a:lstStyle/>
          <a:p>
            <a:fld id="{5B6BA192-C8ED-45D8-82E7-CD44EF5FD207}" type="datetimeFigureOut">
              <a:rPr lang="en-US" smtClean="0"/>
              <a:t>10/31/2019</a:t>
            </a:fld>
            <a:endParaRPr lang="en-US"/>
          </a:p>
        </p:txBody>
      </p:sp>
      <p:sp>
        <p:nvSpPr>
          <p:cNvPr id="5" name="Footer Placeholder 4">
            <a:extLst>
              <a:ext uri="{FF2B5EF4-FFF2-40B4-BE49-F238E27FC236}">
                <a16:creationId xmlns:a16="http://schemas.microsoft.com/office/drawing/2014/main" id="{38CA212F-FB71-45E7-9ECA-EB57C347A7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62ACC2-B9A4-4135-AF61-9100C68F78FB}"/>
              </a:ext>
            </a:extLst>
          </p:cNvPr>
          <p:cNvSpPr>
            <a:spLocks noGrp="1"/>
          </p:cNvSpPr>
          <p:nvPr>
            <p:ph type="sldNum" sz="quarter" idx="12"/>
          </p:nvPr>
        </p:nvSpPr>
        <p:spPr/>
        <p:txBody>
          <a:bodyPr/>
          <a:lstStyle/>
          <a:p>
            <a:fld id="{7BE42C27-3D3D-4EA5-B9B1-74C3AFEBD954}" type="slidenum">
              <a:rPr lang="en-US" smtClean="0"/>
              <a:t>‹#›</a:t>
            </a:fld>
            <a:endParaRPr lang="en-US"/>
          </a:p>
        </p:txBody>
      </p:sp>
    </p:spTree>
    <p:extLst>
      <p:ext uri="{BB962C8B-B14F-4D97-AF65-F5344CB8AC3E}">
        <p14:creationId xmlns:p14="http://schemas.microsoft.com/office/powerpoint/2010/main" val="28534536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5AB25A-7F2F-4914-87FA-6DFE14B3A0F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0BD9D12-28DB-4798-888F-4445D62E2C6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AC2A12-75F0-4187-A320-FF6C10721DE7}"/>
              </a:ext>
            </a:extLst>
          </p:cNvPr>
          <p:cNvSpPr>
            <a:spLocks noGrp="1"/>
          </p:cNvSpPr>
          <p:nvPr>
            <p:ph type="dt" sz="half" idx="10"/>
          </p:nvPr>
        </p:nvSpPr>
        <p:spPr/>
        <p:txBody>
          <a:bodyPr/>
          <a:lstStyle/>
          <a:p>
            <a:fld id="{5B6BA192-C8ED-45D8-82E7-CD44EF5FD207}" type="datetimeFigureOut">
              <a:rPr lang="en-US" smtClean="0"/>
              <a:t>10/31/2019</a:t>
            </a:fld>
            <a:endParaRPr lang="en-US"/>
          </a:p>
        </p:txBody>
      </p:sp>
      <p:sp>
        <p:nvSpPr>
          <p:cNvPr id="5" name="Footer Placeholder 4">
            <a:extLst>
              <a:ext uri="{FF2B5EF4-FFF2-40B4-BE49-F238E27FC236}">
                <a16:creationId xmlns:a16="http://schemas.microsoft.com/office/drawing/2014/main" id="{E759B08D-21D8-411E-BC22-6D49F095A3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4B16EB-DAF6-4795-ABBC-8BBB319D143B}"/>
              </a:ext>
            </a:extLst>
          </p:cNvPr>
          <p:cNvSpPr>
            <a:spLocks noGrp="1"/>
          </p:cNvSpPr>
          <p:nvPr>
            <p:ph type="sldNum" sz="quarter" idx="12"/>
          </p:nvPr>
        </p:nvSpPr>
        <p:spPr/>
        <p:txBody>
          <a:bodyPr/>
          <a:lstStyle/>
          <a:p>
            <a:fld id="{7BE42C27-3D3D-4EA5-B9B1-74C3AFEBD954}" type="slidenum">
              <a:rPr lang="en-US" smtClean="0"/>
              <a:t>‹#›</a:t>
            </a:fld>
            <a:endParaRPr lang="en-US"/>
          </a:p>
        </p:txBody>
      </p:sp>
    </p:spTree>
    <p:extLst>
      <p:ext uri="{BB962C8B-B14F-4D97-AF65-F5344CB8AC3E}">
        <p14:creationId xmlns:p14="http://schemas.microsoft.com/office/powerpoint/2010/main" val="40464821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3EF4C-738A-4C9A-9B99-3561FB9A5F7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F4A7B13-809B-4F51-B556-7C2D2E4D16F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77997AF-A55B-43D8-9F2C-17BC6F2E5366}"/>
              </a:ext>
            </a:extLst>
          </p:cNvPr>
          <p:cNvSpPr>
            <a:spLocks noGrp="1"/>
          </p:cNvSpPr>
          <p:nvPr>
            <p:ph type="dt" sz="half" idx="10"/>
          </p:nvPr>
        </p:nvSpPr>
        <p:spPr/>
        <p:txBody>
          <a:bodyPr/>
          <a:lstStyle/>
          <a:p>
            <a:fld id="{5B6BA192-C8ED-45D8-82E7-CD44EF5FD207}" type="datetimeFigureOut">
              <a:rPr lang="en-US" smtClean="0"/>
              <a:t>10/31/2019</a:t>
            </a:fld>
            <a:endParaRPr lang="en-US"/>
          </a:p>
        </p:txBody>
      </p:sp>
      <p:sp>
        <p:nvSpPr>
          <p:cNvPr id="5" name="Footer Placeholder 4">
            <a:extLst>
              <a:ext uri="{FF2B5EF4-FFF2-40B4-BE49-F238E27FC236}">
                <a16:creationId xmlns:a16="http://schemas.microsoft.com/office/drawing/2014/main" id="{53DC0742-2E51-42C2-AD11-3191C042CD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88F8FA-4B1F-4166-8488-FD1E5B22CFFB}"/>
              </a:ext>
            </a:extLst>
          </p:cNvPr>
          <p:cNvSpPr>
            <a:spLocks noGrp="1"/>
          </p:cNvSpPr>
          <p:nvPr>
            <p:ph type="sldNum" sz="quarter" idx="12"/>
          </p:nvPr>
        </p:nvSpPr>
        <p:spPr/>
        <p:txBody>
          <a:bodyPr/>
          <a:lstStyle/>
          <a:p>
            <a:fld id="{7BE42C27-3D3D-4EA5-B9B1-74C3AFEBD954}" type="slidenum">
              <a:rPr lang="en-US" smtClean="0"/>
              <a:t>‹#›</a:t>
            </a:fld>
            <a:endParaRPr lang="en-US"/>
          </a:p>
        </p:txBody>
      </p:sp>
    </p:spTree>
    <p:extLst>
      <p:ext uri="{BB962C8B-B14F-4D97-AF65-F5344CB8AC3E}">
        <p14:creationId xmlns:p14="http://schemas.microsoft.com/office/powerpoint/2010/main" val="35173768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90956-98D5-48AB-91C0-5537ECABA70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483474D-6604-46B6-8213-0AEDE5869B3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AF4F67C-C9CF-4419-BF8A-A72E099705C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86999FC-8306-4C81-A96F-BA2E72A50D92}"/>
              </a:ext>
            </a:extLst>
          </p:cNvPr>
          <p:cNvSpPr>
            <a:spLocks noGrp="1"/>
          </p:cNvSpPr>
          <p:nvPr>
            <p:ph type="dt" sz="half" idx="10"/>
          </p:nvPr>
        </p:nvSpPr>
        <p:spPr/>
        <p:txBody>
          <a:bodyPr/>
          <a:lstStyle/>
          <a:p>
            <a:fld id="{5B6BA192-C8ED-45D8-82E7-CD44EF5FD207}" type="datetimeFigureOut">
              <a:rPr lang="en-US" smtClean="0"/>
              <a:t>10/31/2019</a:t>
            </a:fld>
            <a:endParaRPr lang="en-US"/>
          </a:p>
        </p:txBody>
      </p:sp>
      <p:sp>
        <p:nvSpPr>
          <p:cNvPr id="6" name="Footer Placeholder 5">
            <a:extLst>
              <a:ext uri="{FF2B5EF4-FFF2-40B4-BE49-F238E27FC236}">
                <a16:creationId xmlns:a16="http://schemas.microsoft.com/office/drawing/2014/main" id="{A477713C-22E8-401E-87EE-4E5A8C22E3E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3ADE575-D2CF-48EB-85E1-D1CB78864602}"/>
              </a:ext>
            </a:extLst>
          </p:cNvPr>
          <p:cNvSpPr>
            <a:spLocks noGrp="1"/>
          </p:cNvSpPr>
          <p:nvPr>
            <p:ph type="sldNum" sz="quarter" idx="12"/>
          </p:nvPr>
        </p:nvSpPr>
        <p:spPr/>
        <p:txBody>
          <a:bodyPr/>
          <a:lstStyle/>
          <a:p>
            <a:fld id="{7BE42C27-3D3D-4EA5-B9B1-74C3AFEBD954}" type="slidenum">
              <a:rPr lang="en-US" smtClean="0"/>
              <a:t>‹#›</a:t>
            </a:fld>
            <a:endParaRPr lang="en-US"/>
          </a:p>
        </p:txBody>
      </p:sp>
    </p:spTree>
    <p:extLst>
      <p:ext uri="{BB962C8B-B14F-4D97-AF65-F5344CB8AC3E}">
        <p14:creationId xmlns:p14="http://schemas.microsoft.com/office/powerpoint/2010/main" val="31914859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3CDD83-C11A-4265-9237-408308AA41C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2951AEE-E758-42A3-94A9-FAB8EEB6204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5FFA025-7986-432D-9A3E-F96DFC951A3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DE0C1C2-FA0D-4276-8C91-AB46C589EA5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2EE5A57-5233-4B10-82E9-AA122CA232AA}"/>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04B22EA-E8A4-4F53-A277-F0B2F51618E6}"/>
              </a:ext>
            </a:extLst>
          </p:cNvPr>
          <p:cNvSpPr>
            <a:spLocks noGrp="1"/>
          </p:cNvSpPr>
          <p:nvPr>
            <p:ph type="dt" sz="half" idx="10"/>
          </p:nvPr>
        </p:nvSpPr>
        <p:spPr/>
        <p:txBody>
          <a:bodyPr/>
          <a:lstStyle/>
          <a:p>
            <a:fld id="{5B6BA192-C8ED-45D8-82E7-CD44EF5FD207}" type="datetimeFigureOut">
              <a:rPr lang="en-US" smtClean="0"/>
              <a:t>10/31/2019</a:t>
            </a:fld>
            <a:endParaRPr lang="en-US"/>
          </a:p>
        </p:txBody>
      </p:sp>
      <p:sp>
        <p:nvSpPr>
          <p:cNvPr id="8" name="Footer Placeholder 7">
            <a:extLst>
              <a:ext uri="{FF2B5EF4-FFF2-40B4-BE49-F238E27FC236}">
                <a16:creationId xmlns:a16="http://schemas.microsoft.com/office/drawing/2014/main" id="{96556DCC-F221-4636-B062-69B40D1D1C3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B87D88C-9063-4B3D-8C5B-28155AE1BC5C}"/>
              </a:ext>
            </a:extLst>
          </p:cNvPr>
          <p:cNvSpPr>
            <a:spLocks noGrp="1"/>
          </p:cNvSpPr>
          <p:nvPr>
            <p:ph type="sldNum" sz="quarter" idx="12"/>
          </p:nvPr>
        </p:nvSpPr>
        <p:spPr/>
        <p:txBody>
          <a:bodyPr/>
          <a:lstStyle/>
          <a:p>
            <a:fld id="{7BE42C27-3D3D-4EA5-B9B1-74C3AFEBD954}" type="slidenum">
              <a:rPr lang="en-US" smtClean="0"/>
              <a:t>‹#›</a:t>
            </a:fld>
            <a:endParaRPr lang="en-US"/>
          </a:p>
        </p:txBody>
      </p:sp>
    </p:spTree>
    <p:extLst>
      <p:ext uri="{BB962C8B-B14F-4D97-AF65-F5344CB8AC3E}">
        <p14:creationId xmlns:p14="http://schemas.microsoft.com/office/powerpoint/2010/main" val="25153579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80D842-A320-4C9A-9B19-FEC89F3DC62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6176DF4-C9C7-45BE-AF41-BFE60530C869}"/>
              </a:ext>
            </a:extLst>
          </p:cNvPr>
          <p:cNvSpPr>
            <a:spLocks noGrp="1"/>
          </p:cNvSpPr>
          <p:nvPr>
            <p:ph type="dt" sz="half" idx="10"/>
          </p:nvPr>
        </p:nvSpPr>
        <p:spPr/>
        <p:txBody>
          <a:bodyPr/>
          <a:lstStyle/>
          <a:p>
            <a:fld id="{5B6BA192-C8ED-45D8-82E7-CD44EF5FD207}" type="datetimeFigureOut">
              <a:rPr lang="en-US" smtClean="0"/>
              <a:t>10/31/2019</a:t>
            </a:fld>
            <a:endParaRPr lang="en-US"/>
          </a:p>
        </p:txBody>
      </p:sp>
      <p:sp>
        <p:nvSpPr>
          <p:cNvPr id="4" name="Footer Placeholder 3">
            <a:extLst>
              <a:ext uri="{FF2B5EF4-FFF2-40B4-BE49-F238E27FC236}">
                <a16:creationId xmlns:a16="http://schemas.microsoft.com/office/drawing/2014/main" id="{73F85981-BE5F-4228-B4F9-0A3D1B5556C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FC3699D-C754-436C-BCBF-D86A1D8A8792}"/>
              </a:ext>
            </a:extLst>
          </p:cNvPr>
          <p:cNvSpPr>
            <a:spLocks noGrp="1"/>
          </p:cNvSpPr>
          <p:nvPr>
            <p:ph type="sldNum" sz="quarter" idx="12"/>
          </p:nvPr>
        </p:nvSpPr>
        <p:spPr/>
        <p:txBody>
          <a:bodyPr/>
          <a:lstStyle/>
          <a:p>
            <a:fld id="{7BE42C27-3D3D-4EA5-B9B1-74C3AFEBD954}" type="slidenum">
              <a:rPr lang="en-US" smtClean="0"/>
              <a:t>‹#›</a:t>
            </a:fld>
            <a:endParaRPr lang="en-US"/>
          </a:p>
        </p:txBody>
      </p:sp>
    </p:spTree>
    <p:extLst>
      <p:ext uri="{BB962C8B-B14F-4D97-AF65-F5344CB8AC3E}">
        <p14:creationId xmlns:p14="http://schemas.microsoft.com/office/powerpoint/2010/main" val="30130350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C68758D-F8F4-4C49-AC8B-1901E630AF9A}"/>
              </a:ext>
            </a:extLst>
          </p:cNvPr>
          <p:cNvSpPr>
            <a:spLocks noGrp="1"/>
          </p:cNvSpPr>
          <p:nvPr>
            <p:ph type="dt" sz="half" idx="10"/>
          </p:nvPr>
        </p:nvSpPr>
        <p:spPr/>
        <p:txBody>
          <a:bodyPr/>
          <a:lstStyle/>
          <a:p>
            <a:fld id="{5B6BA192-C8ED-45D8-82E7-CD44EF5FD207}" type="datetimeFigureOut">
              <a:rPr lang="en-US" smtClean="0"/>
              <a:t>10/31/2019</a:t>
            </a:fld>
            <a:endParaRPr lang="en-US"/>
          </a:p>
        </p:txBody>
      </p:sp>
      <p:sp>
        <p:nvSpPr>
          <p:cNvPr id="3" name="Footer Placeholder 2">
            <a:extLst>
              <a:ext uri="{FF2B5EF4-FFF2-40B4-BE49-F238E27FC236}">
                <a16:creationId xmlns:a16="http://schemas.microsoft.com/office/drawing/2014/main" id="{0E4D320D-B27C-46E9-98CB-900D3C1268E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DF16466-8C3A-4D79-B75C-CF67EA59773A}"/>
              </a:ext>
            </a:extLst>
          </p:cNvPr>
          <p:cNvSpPr>
            <a:spLocks noGrp="1"/>
          </p:cNvSpPr>
          <p:nvPr>
            <p:ph type="sldNum" sz="quarter" idx="12"/>
          </p:nvPr>
        </p:nvSpPr>
        <p:spPr/>
        <p:txBody>
          <a:bodyPr/>
          <a:lstStyle/>
          <a:p>
            <a:fld id="{7BE42C27-3D3D-4EA5-B9B1-74C3AFEBD954}" type="slidenum">
              <a:rPr lang="en-US" smtClean="0"/>
              <a:t>‹#›</a:t>
            </a:fld>
            <a:endParaRPr lang="en-US"/>
          </a:p>
        </p:txBody>
      </p:sp>
    </p:spTree>
    <p:extLst>
      <p:ext uri="{BB962C8B-B14F-4D97-AF65-F5344CB8AC3E}">
        <p14:creationId xmlns:p14="http://schemas.microsoft.com/office/powerpoint/2010/main" val="39797580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666F0-81E7-44A1-B628-D8F1D84435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A9555D6-C951-440C-9A79-5E56C47BC00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EE5613C-656C-47C8-BB42-659CC3C00C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AE05796-4882-481D-97C5-0F887E1BCE1C}"/>
              </a:ext>
            </a:extLst>
          </p:cNvPr>
          <p:cNvSpPr>
            <a:spLocks noGrp="1"/>
          </p:cNvSpPr>
          <p:nvPr>
            <p:ph type="dt" sz="half" idx="10"/>
          </p:nvPr>
        </p:nvSpPr>
        <p:spPr/>
        <p:txBody>
          <a:bodyPr/>
          <a:lstStyle/>
          <a:p>
            <a:fld id="{5B6BA192-C8ED-45D8-82E7-CD44EF5FD207}" type="datetimeFigureOut">
              <a:rPr lang="en-US" smtClean="0"/>
              <a:t>10/31/2019</a:t>
            </a:fld>
            <a:endParaRPr lang="en-US"/>
          </a:p>
        </p:txBody>
      </p:sp>
      <p:sp>
        <p:nvSpPr>
          <p:cNvPr id="6" name="Footer Placeholder 5">
            <a:extLst>
              <a:ext uri="{FF2B5EF4-FFF2-40B4-BE49-F238E27FC236}">
                <a16:creationId xmlns:a16="http://schemas.microsoft.com/office/drawing/2014/main" id="{610D4D4A-88BC-43E7-9FC4-34A8521BBEB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CD25EF4-3320-4EAD-860A-6F4380213E61}"/>
              </a:ext>
            </a:extLst>
          </p:cNvPr>
          <p:cNvSpPr>
            <a:spLocks noGrp="1"/>
          </p:cNvSpPr>
          <p:nvPr>
            <p:ph type="sldNum" sz="quarter" idx="12"/>
          </p:nvPr>
        </p:nvSpPr>
        <p:spPr/>
        <p:txBody>
          <a:bodyPr/>
          <a:lstStyle/>
          <a:p>
            <a:fld id="{7BE42C27-3D3D-4EA5-B9B1-74C3AFEBD954}" type="slidenum">
              <a:rPr lang="en-US" smtClean="0"/>
              <a:t>‹#›</a:t>
            </a:fld>
            <a:endParaRPr lang="en-US"/>
          </a:p>
        </p:txBody>
      </p:sp>
    </p:spTree>
    <p:extLst>
      <p:ext uri="{BB962C8B-B14F-4D97-AF65-F5344CB8AC3E}">
        <p14:creationId xmlns:p14="http://schemas.microsoft.com/office/powerpoint/2010/main" val="21805578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19A19-FC61-4C50-B17F-8A5571ACD8E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F336DAD-3096-4C56-837E-6AE974108E5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D7BFDA4-DA3D-4C3F-8D4C-65B21DBC98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7500603-AABF-4BEC-A73E-6AD5651B45DB}"/>
              </a:ext>
            </a:extLst>
          </p:cNvPr>
          <p:cNvSpPr>
            <a:spLocks noGrp="1"/>
          </p:cNvSpPr>
          <p:nvPr>
            <p:ph type="dt" sz="half" idx="10"/>
          </p:nvPr>
        </p:nvSpPr>
        <p:spPr/>
        <p:txBody>
          <a:bodyPr/>
          <a:lstStyle/>
          <a:p>
            <a:fld id="{5B6BA192-C8ED-45D8-82E7-CD44EF5FD207}" type="datetimeFigureOut">
              <a:rPr lang="en-US" smtClean="0"/>
              <a:t>10/31/2019</a:t>
            </a:fld>
            <a:endParaRPr lang="en-US"/>
          </a:p>
        </p:txBody>
      </p:sp>
      <p:sp>
        <p:nvSpPr>
          <p:cNvPr id="6" name="Footer Placeholder 5">
            <a:extLst>
              <a:ext uri="{FF2B5EF4-FFF2-40B4-BE49-F238E27FC236}">
                <a16:creationId xmlns:a16="http://schemas.microsoft.com/office/drawing/2014/main" id="{489BF4C7-B66A-43B7-A10E-D15DCDD8E5F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6717950-2CCC-4146-91D1-8FD1473F1895}"/>
              </a:ext>
            </a:extLst>
          </p:cNvPr>
          <p:cNvSpPr>
            <a:spLocks noGrp="1"/>
          </p:cNvSpPr>
          <p:nvPr>
            <p:ph type="sldNum" sz="quarter" idx="12"/>
          </p:nvPr>
        </p:nvSpPr>
        <p:spPr/>
        <p:txBody>
          <a:bodyPr/>
          <a:lstStyle/>
          <a:p>
            <a:fld id="{7BE42C27-3D3D-4EA5-B9B1-74C3AFEBD954}" type="slidenum">
              <a:rPr lang="en-US" smtClean="0"/>
              <a:t>‹#›</a:t>
            </a:fld>
            <a:endParaRPr lang="en-US"/>
          </a:p>
        </p:txBody>
      </p:sp>
    </p:spTree>
    <p:extLst>
      <p:ext uri="{BB962C8B-B14F-4D97-AF65-F5344CB8AC3E}">
        <p14:creationId xmlns:p14="http://schemas.microsoft.com/office/powerpoint/2010/main" val="16112606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D514547-1569-4B33-B3A9-2E62CF7AA6A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20323C3-B9F1-4A1C-8CD9-3BAAA58E81C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055A27-908F-480E-8206-7C4A205454D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6BA192-C8ED-45D8-82E7-CD44EF5FD207}" type="datetimeFigureOut">
              <a:rPr lang="en-US" smtClean="0"/>
              <a:t>10/31/2019</a:t>
            </a:fld>
            <a:endParaRPr lang="en-US"/>
          </a:p>
        </p:txBody>
      </p:sp>
      <p:sp>
        <p:nvSpPr>
          <p:cNvPr id="5" name="Footer Placeholder 4">
            <a:extLst>
              <a:ext uri="{FF2B5EF4-FFF2-40B4-BE49-F238E27FC236}">
                <a16:creationId xmlns:a16="http://schemas.microsoft.com/office/drawing/2014/main" id="{735FAA1A-01B6-43BE-B354-81D4311387E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EA9356B-FA97-4516-8301-78DDE1BF734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E42C27-3D3D-4EA5-B9B1-74C3AFEBD954}" type="slidenum">
              <a:rPr lang="en-US" smtClean="0"/>
              <a:t>‹#›</a:t>
            </a:fld>
            <a:endParaRPr lang="en-US"/>
          </a:p>
        </p:txBody>
      </p:sp>
    </p:spTree>
    <p:extLst>
      <p:ext uri="{BB962C8B-B14F-4D97-AF65-F5344CB8AC3E}">
        <p14:creationId xmlns:p14="http://schemas.microsoft.com/office/powerpoint/2010/main" val="42483734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hyperlink" Target="mailto:saidul305844@gmail.com"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1618628-137E-4F3D-945D-6D1AA9096C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68903" y="2250831"/>
            <a:ext cx="4454194" cy="4477273"/>
          </a:xfrm>
          <a:prstGeom prst="rect">
            <a:avLst/>
          </a:prstGeom>
          <a:solidFill>
            <a:schemeClr val="accent6">
              <a:lumMod val="75000"/>
            </a:schemeClr>
          </a:solidFill>
        </p:spPr>
      </p:pic>
      <p:sp>
        <p:nvSpPr>
          <p:cNvPr id="2" name="TextBox 1">
            <a:extLst>
              <a:ext uri="{FF2B5EF4-FFF2-40B4-BE49-F238E27FC236}">
                <a16:creationId xmlns:a16="http://schemas.microsoft.com/office/drawing/2014/main" id="{044742C7-E1A0-4E4D-82B5-ADDE7810AC55}"/>
              </a:ext>
            </a:extLst>
          </p:cNvPr>
          <p:cNvSpPr txBox="1"/>
          <p:nvPr/>
        </p:nvSpPr>
        <p:spPr>
          <a:xfrm>
            <a:off x="1934451" y="872197"/>
            <a:ext cx="8323097" cy="1015663"/>
          </a:xfrm>
          <a:prstGeom prst="rect">
            <a:avLst/>
          </a:prstGeom>
          <a:noFill/>
        </p:spPr>
        <p:txBody>
          <a:bodyPr wrap="square" rtlCol="0">
            <a:spAutoFit/>
          </a:bodyPr>
          <a:lstStyle/>
          <a:p>
            <a:r>
              <a:rPr lang="en-US" sz="6000" dirty="0">
                <a:highlight>
                  <a:srgbClr val="00FFFF"/>
                </a:highlight>
              </a:rPr>
              <a:t>Well come All are student</a:t>
            </a:r>
          </a:p>
        </p:txBody>
      </p:sp>
    </p:spTree>
    <p:extLst>
      <p:ext uri="{BB962C8B-B14F-4D97-AF65-F5344CB8AC3E}">
        <p14:creationId xmlns:p14="http://schemas.microsoft.com/office/powerpoint/2010/main" val="2945219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34064D6-E70A-45E0-97C7-711D0182990F}"/>
              </a:ext>
            </a:extLst>
          </p:cNvPr>
          <p:cNvSpPr txBox="1"/>
          <p:nvPr/>
        </p:nvSpPr>
        <p:spPr>
          <a:xfrm>
            <a:off x="4511040" y="0"/>
            <a:ext cx="3535680" cy="1015663"/>
          </a:xfrm>
          <a:prstGeom prst="rect">
            <a:avLst/>
          </a:prstGeom>
          <a:noFill/>
        </p:spPr>
        <p:txBody>
          <a:bodyPr wrap="square" rtlCol="0">
            <a:spAutoFit/>
          </a:bodyPr>
          <a:lstStyle/>
          <a:p>
            <a:r>
              <a:rPr lang="en-US" sz="6000" dirty="0">
                <a:highlight>
                  <a:srgbClr val="008080"/>
                </a:highlight>
              </a:rPr>
              <a:t>Evaluation</a:t>
            </a:r>
          </a:p>
        </p:txBody>
      </p:sp>
      <p:sp>
        <p:nvSpPr>
          <p:cNvPr id="3" name="Rectangle 2">
            <a:extLst>
              <a:ext uri="{FF2B5EF4-FFF2-40B4-BE49-F238E27FC236}">
                <a16:creationId xmlns:a16="http://schemas.microsoft.com/office/drawing/2014/main" id="{7E403E6B-1E54-4135-9298-D203E59C5570}"/>
              </a:ext>
            </a:extLst>
          </p:cNvPr>
          <p:cNvSpPr/>
          <p:nvPr/>
        </p:nvSpPr>
        <p:spPr>
          <a:xfrm>
            <a:off x="0" y="883920"/>
            <a:ext cx="12192000" cy="597408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FB63E36D-3112-4E8F-AC93-CEC29335B4C3}"/>
              </a:ext>
            </a:extLst>
          </p:cNvPr>
          <p:cNvSpPr txBox="1"/>
          <p:nvPr/>
        </p:nvSpPr>
        <p:spPr>
          <a:xfrm>
            <a:off x="259080" y="1203960"/>
            <a:ext cx="11932920" cy="3293209"/>
          </a:xfrm>
          <a:prstGeom prst="rect">
            <a:avLst/>
          </a:prstGeom>
          <a:noFill/>
        </p:spPr>
        <p:txBody>
          <a:bodyPr wrap="square" rtlCol="0">
            <a:spAutoFit/>
          </a:bodyPr>
          <a:lstStyle/>
          <a:p>
            <a:r>
              <a:rPr lang="en-US" sz="4800" dirty="0">
                <a:highlight>
                  <a:srgbClr val="00FFFF"/>
                </a:highlight>
              </a:rPr>
              <a:t>Give short answer  to the flowing questions.</a:t>
            </a:r>
          </a:p>
          <a:p>
            <a:r>
              <a:rPr lang="en-US" sz="4000" dirty="0">
                <a:highlight>
                  <a:srgbClr val="FF00FF"/>
                </a:highlight>
              </a:rPr>
              <a:t>1.Why is the ice on the Earth`s surface melting fast.</a:t>
            </a:r>
          </a:p>
          <a:p>
            <a:r>
              <a:rPr lang="en-US" sz="4000" dirty="0">
                <a:highlight>
                  <a:srgbClr val="FF00FF"/>
                </a:highlight>
              </a:rPr>
              <a:t>2.What will the melted ice do?</a:t>
            </a:r>
          </a:p>
          <a:p>
            <a:r>
              <a:rPr lang="en-US" sz="4000" dirty="0">
                <a:highlight>
                  <a:srgbClr val="FF00FF"/>
                </a:highlight>
              </a:rPr>
              <a:t>3. What will happen to the people for gradual warming?</a:t>
            </a:r>
          </a:p>
          <a:p>
            <a:r>
              <a:rPr lang="en-US" sz="4000" dirty="0">
                <a:highlight>
                  <a:srgbClr val="FF00FF"/>
                </a:highlight>
              </a:rPr>
              <a:t>4. What is the reason of heavy </a:t>
            </a:r>
            <a:r>
              <a:rPr lang="en-US" sz="4000" dirty="0" err="1">
                <a:highlight>
                  <a:srgbClr val="FF00FF"/>
                </a:highlight>
              </a:rPr>
              <a:t>rainfull</a:t>
            </a:r>
            <a:r>
              <a:rPr lang="en-US" sz="4000" dirty="0">
                <a:highlight>
                  <a:srgbClr val="FF00FF"/>
                </a:highlight>
              </a:rPr>
              <a:t>?</a:t>
            </a:r>
          </a:p>
        </p:txBody>
      </p:sp>
    </p:spTree>
    <p:extLst>
      <p:ext uri="{BB962C8B-B14F-4D97-AF65-F5344CB8AC3E}">
        <p14:creationId xmlns:p14="http://schemas.microsoft.com/office/powerpoint/2010/main" val="6454241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ction Button: Go Home 9">
            <a:hlinkClick r:id="" action="ppaction://hlinkshowjump?jump=lastslide" highlightClick="1"/>
            <a:extLst>
              <a:ext uri="{FF2B5EF4-FFF2-40B4-BE49-F238E27FC236}">
                <a16:creationId xmlns:a16="http://schemas.microsoft.com/office/drawing/2014/main" id="{B18823DD-6D6A-44C8-ADE0-23548CF55F9E}"/>
              </a:ext>
            </a:extLst>
          </p:cNvPr>
          <p:cNvSpPr/>
          <p:nvPr/>
        </p:nvSpPr>
        <p:spPr>
          <a:xfrm>
            <a:off x="3535680" y="0"/>
            <a:ext cx="5410200" cy="2865120"/>
          </a:xfrm>
          <a:prstGeom prst="actionButtonHom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E589CE6-1769-443C-AE84-136DED7A20A1}"/>
              </a:ext>
            </a:extLst>
          </p:cNvPr>
          <p:cNvSpPr/>
          <p:nvPr/>
        </p:nvSpPr>
        <p:spPr>
          <a:xfrm>
            <a:off x="6629400" y="472436"/>
            <a:ext cx="289560" cy="929640"/>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7DF4B09A-4393-441B-B0CD-F8D0A85D5CC4}"/>
              </a:ext>
            </a:extLst>
          </p:cNvPr>
          <p:cNvSpPr/>
          <p:nvPr/>
        </p:nvSpPr>
        <p:spPr>
          <a:xfrm>
            <a:off x="5181600" y="350520"/>
            <a:ext cx="2118360" cy="1082040"/>
          </a:xfrm>
          <a:prstGeom prs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190710D-508E-42E1-AE44-C063D8505467}"/>
              </a:ext>
            </a:extLst>
          </p:cNvPr>
          <p:cNvSpPr/>
          <p:nvPr/>
        </p:nvSpPr>
        <p:spPr>
          <a:xfrm>
            <a:off x="5379720" y="1402077"/>
            <a:ext cx="1645920" cy="1082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1576988-B032-4B00-81B6-AF85ACA2B06A}"/>
              </a:ext>
            </a:extLst>
          </p:cNvPr>
          <p:cNvSpPr/>
          <p:nvPr/>
        </p:nvSpPr>
        <p:spPr>
          <a:xfrm>
            <a:off x="6019800" y="1623057"/>
            <a:ext cx="365760" cy="731520"/>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ube 14">
            <a:extLst>
              <a:ext uri="{FF2B5EF4-FFF2-40B4-BE49-F238E27FC236}">
                <a16:creationId xmlns:a16="http://schemas.microsoft.com/office/drawing/2014/main" id="{015301F4-1573-47AF-96DA-542851F84F75}"/>
              </a:ext>
            </a:extLst>
          </p:cNvPr>
          <p:cNvSpPr/>
          <p:nvPr/>
        </p:nvSpPr>
        <p:spPr>
          <a:xfrm rot="10800000" flipV="1">
            <a:off x="5379720" y="2545072"/>
            <a:ext cx="1752600" cy="45719"/>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A8303F83-82CD-4480-842A-6455BE41CCC2}"/>
              </a:ext>
            </a:extLst>
          </p:cNvPr>
          <p:cNvSpPr txBox="1"/>
          <p:nvPr/>
        </p:nvSpPr>
        <p:spPr>
          <a:xfrm>
            <a:off x="3733800" y="1573318"/>
            <a:ext cx="1859280" cy="830997"/>
          </a:xfrm>
          <a:prstGeom prst="rect">
            <a:avLst/>
          </a:prstGeom>
          <a:noFill/>
        </p:spPr>
        <p:txBody>
          <a:bodyPr wrap="square" rtlCol="0">
            <a:spAutoFit/>
          </a:bodyPr>
          <a:lstStyle/>
          <a:p>
            <a:r>
              <a:rPr lang="en-US" sz="4800" dirty="0"/>
              <a:t>House</a:t>
            </a:r>
          </a:p>
        </p:txBody>
      </p:sp>
      <p:sp>
        <p:nvSpPr>
          <p:cNvPr id="17" name="TextBox 16">
            <a:extLst>
              <a:ext uri="{FF2B5EF4-FFF2-40B4-BE49-F238E27FC236}">
                <a16:creationId xmlns:a16="http://schemas.microsoft.com/office/drawing/2014/main" id="{28054350-C6A0-4F8C-9D1B-55074500C05A}"/>
              </a:ext>
            </a:extLst>
          </p:cNvPr>
          <p:cNvSpPr txBox="1"/>
          <p:nvPr/>
        </p:nvSpPr>
        <p:spPr>
          <a:xfrm>
            <a:off x="7025640" y="1539235"/>
            <a:ext cx="1905000" cy="853440"/>
          </a:xfrm>
          <a:prstGeom prst="rect">
            <a:avLst/>
          </a:prstGeom>
          <a:noFill/>
        </p:spPr>
        <p:txBody>
          <a:bodyPr wrap="square" rtlCol="0">
            <a:spAutoFit/>
          </a:bodyPr>
          <a:lstStyle/>
          <a:p>
            <a:r>
              <a:rPr lang="en-US" sz="4800" dirty="0"/>
              <a:t>work</a:t>
            </a:r>
          </a:p>
        </p:txBody>
      </p:sp>
      <p:sp>
        <p:nvSpPr>
          <p:cNvPr id="18" name="TextBox 17">
            <a:extLst>
              <a:ext uri="{FF2B5EF4-FFF2-40B4-BE49-F238E27FC236}">
                <a16:creationId xmlns:a16="http://schemas.microsoft.com/office/drawing/2014/main" id="{3756A873-BC10-4131-AC7C-6E6DAFB63806}"/>
              </a:ext>
            </a:extLst>
          </p:cNvPr>
          <p:cNvSpPr txBox="1"/>
          <p:nvPr/>
        </p:nvSpPr>
        <p:spPr>
          <a:xfrm>
            <a:off x="0" y="3429000"/>
            <a:ext cx="12192000" cy="1569660"/>
          </a:xfrm>
          <a:prstGeom prst="rect">
            <a:avLst/>
          </a:prstGeom>
          <a:noFill/>
        </p:spPr>
        <p:txBody>
          <a:bodyPr wrap="square" rtlCol="0">
            <a:spAutoFit/>
          </a:bodyPr>
          <a:lstStyle/>
          <a:p>
            <a:r>
              <a:rPr lang="en-US" sz="4800" dirty="0">
                <a:solidFill>
                  <a:srgbClr val="002060"/>
                </a:solidFill>
              </a:rPr>
              <a:t>Question :1. Summarize the above passage in your own words.</a:t>
            </a:r>
          </a:p>
        </p:txBody>
      </p:sp>
    </p:spTree>
    <p:extLst>
      <p:ext uri="{BB962C8B-B14F-4D97-AF65-F5344CB8AC3E}">
        <p14:creationId xmlns:p14="http://schemas.microsoft.com/office/powerpoint/2010/main" val="4183603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iterate type="wd">
                                    <p:tmPct val="10000"/>
                                  </p:iterate>
                                  <p:childTnLst>
                                    <p:set>
                                      <p:cBhvr>
                                        <p:cTn id="6" dur="1" fill="hold">
                                          <p:stCondLst>
                                            <p:cond delay="0"/>
                                          </p:stCondLst>
                                        </p:cTn>
                                        <p:tgtEl>
                                          <p:spTgt spid="18">
                                            <p:txEl>
                                              <p:pRg st="0" end="0"/>
                                            </p:txEl>
                                          </p:spTgt>
                                        </p:tgtEl>
                                        <p:attrNameLst>
                                          <p:attrName>style.visibility</p:attrName>
                                        </p:attrNameLst>
                                      </p:cBhvr>
                                      <p:to>
                                        <p:strVal val="visible"/>
                                      </p:to>
                                    </p:set>
                                    <p:animEffect transition="in" filter="wipe(down)">
                                      <p:cBhvr>
                                        <p:cTn id="7" dur="580">
                                          <p:stCondLst>
                                            <p:cond delay="0"/>
                                          </p:stCondLst>
                                        </p:cTn>
                                        <p:tgtEl>
                                          <p:spTgt spid="18">
                                            <p:txEl>
                                              <p:pRg st="0" end="0"/>
                                            </p:txEl>
                                          </p:spTgt>
                                        </p:tgtEl>
                                      </p:cBhvr>
                                    </p:animEffect>
                                    <p:anim calcmode="lin" valueType="num">
                                      <p:cBhvr>
                                        <p:cTn id="8" dur="1822" tmFilter="0,0; 0.14,0.36; 0.43,0.73; 0.71,0.91; 1.0,1.0">
                                          <p:stCondLst>
                                            <p:cond delay="0"/>
                                          </p:stCondLst>
                                        </p:cTn>
                                        <p:tgtEl>
                                          <p:spTgt spid="18">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8">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8">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8">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8">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18">
                                            <p:txEl>
                                              <p:pRg st="0" end="0"/>
                                            </p:txEl>
                                          </p:spTgt>
                                        </p:tgtEl>
                                      </p:cBhvr>
                                      <p:to x="100000" y="60000"/>
                                    </p:animScale>
                                    <p:animScale>
                                      <p:cBhvr>
                                        <p:cTn id="14" dur="166" decel="50000">
                                          <p:stCondLst>
                                            <p:cond delay="676"/>
                                          </p:stCondLst>
                                        </p:cTn>
                                        <p:tgtEl>
                                          <p:spTgt spid="18">
                                            <p:txEl>
                                              <p:pRg st="0" end="0"/>
                                            </p:txEl>
                                          </p:spTgt>
                                        </p:tgtEl>
                                      </p:cBhvr>
                                      <p:to x="100000" y="100000"/>
                                    </p:animScale>
                                    <p:animScale>
                                      <p:cBhvr>
                                        <p:cTn id="15" dur="26">
                                          <p:stCondLst>
                                            <p:cond delay="1312"/>
                                          </p:stCondLst>
                                        </p:cTn>
                                        <p:tgtEl>
                                          <p:spTgt spid="18">
                                            <p:txEl>
                                              <p:pRg st="0" end="0"/>
                                            </p:txEl>
                                          </p:spTgt>
                                        </p:tgtEl>
                                      </p:cBhvr>
                                      <p:to x="100000" y="80000"/>
                                    </p:animScale>
                                    <p:animScale>
                                      <p:cBhvr>
                                        <p:cTn id="16" dur="166" decel="50000">
                                          <p:stCondLst>
                                            <p:cond delay="1338"/>
                                          </p:stCondLst>
                                        </p:cTn>
                                        <p:tgtEl>
                                          <p:spTgt spid="18">
                                            <p:txEl>
                                              <p:pRg st="0" end="0"/>
                                            </p:txEl>
                                          </p:spTgt>
                                        </p:tgtEl>
                                      </p:cBhvr>
                                      <p:to x="100000" y="100000"/>
                                    </p:animScale>
                                    <p:animScale>
                                      <p:cBhvr>
                                        <p:cTn id="17" dur="26">
                                          <p:stCondLst>
                                            <p:cond delay="1642"/>
                                          </p:stCondLst>
                                        </p:cTn>
                                        <p:tgtEl>
                                          <p:spTgt spid="18">
                                            <p:txEl>
                                              <p:pRg st="0" end="0"/>
                                            </p:txEl>
                                          </p:spTgt>
                                        </p:tgtEl>
                                      </p:cBhvr>
                                      <p:to x="100000" y="90000"/>
                                    </p:animScale>
                                    <p:animScale>
                                      <p:cBhvr>
                                        <p:cTn id="18" dur="166" decel="50000">
                                          <p:stCondLst>
                                            <p:cond delay="1668"/>
                                          </p:stCondLst>
                                        </p:cTn>
                                        <p:tgtEl>
                                          <p:spTgt spid="18">
                                            <p:txEl>
                                              <p:pRg st="0" end="0"/>
                                            </p:txEl>
                                          </p:spTgt>
                                        </p:tgtEl>
                                      </p:cBhvr>
                                      <p:to x="100000" y="100000"/>
                                    </p:animScale>
                                    <p:animScale>
                                      <p:cBhvr>
                                        <p:cTn id="19" dur="26">
                                          <p:stCondLst>
                                            <p:cond delay="1808"/>
                                          </p:stCondLst>
                                        </p:cTn>
                                        <p:tgtEl>
                                          <p:spTgt spid="18">
                                            <p:txEl>
                                              <p:pRg st="0" end="0"/>
                                            </p:txEl>
                                          </p:spTgt>
                                        </p:tgtEl>
                                      </p:cBhvr>
                                      <p:to x="100000" y="95000"/>
                                    </p:animScale>
                                    <p:animScale>
                                      <p:cBhvr>
                                        <p:cTn id="20" dur="166" decel="50000">
                                          <p:stCondLst>
                                            <p:cond delay="1834"/>
                                          </p:stCondLst>
                                        </p:cTn>
                                        <p:tgtEl>
                                          <p:spTgt spid="18">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9CDC953-32C1-498E-9DCC-1161923BDF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84960"/>
            <a:ext cx="12192000" cy="5273040"/>
          </a:xfrm>
          <a:prstGeom prst="rect">
            <a:avLst/>
          </a:prstGeom>
        </p:spPr>
      </p:pic>
      <p:sp>
        <p:nvSpPr>
          <p:cNvPr id="4" name="TextBox 3">
            <a:extLst>
              <a:ext uri="{FF2B5EF4-FFF2-40B4-BE49-F238E27FC236}">
                <a16:creationId xmlns:a16="http://schemas.microsoft.com/office/drawing/2014/main" id="{C2C74A99-613A-4942-A8DE-7D67B761D5EC}"/>
              </a:ext>
            </a:extLst>
          </p:cNvPr>
          <p:cNvSpPr txBox="1"/>
          <p:nvPr/>
        </p:nvSpPr>
        <p:spPr>
          <a:xfrm>
            <a:off x="0" y="121920"/>
            <a:ext cx="12192000" cy="1015663"/>
          </a:xfrm>
          <a:prstGeom prst="rect">
            <a:avLst/>
          </a:prstGeom>
          <a:noFill/>
        </p:spPr>
        <p:txBody>
          <a:bodyPr wrap="square" rtlCol="0">
            <a:spAutoFit/>
          </a:bodyPr>
          <a:lstStyle/>
          <a:p>
            <a:pPr algn="ctr"/>
            <a:r>
              <a:rPr lang="en-US" sz="6000" dirty="0">
                <a:highlight>
                  <a:srgbClr val="FF0000"/>
                </a:highlight>
              </a:rPr>
              <a:t>Thanks all are students</a:t>
            </a:r>
          </a:p>
        </p:txBody>
      </p:sp>
    </p:spTree>
    <p:extLst>
      <p:ext uri="{BB962C8B-B14F-4D97-AF65-F5344CB8AC3E}">
        <p14:creationId xmlns:p14="http://schemas.microsoft.com/office/powerpoint/2010/main" val="1017362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iterate type="lt">
                                    <p:tmPct val="10000"/>
                                  </p:iterate>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80">
                                          <p:stCondLst>
                                            <p:cond delay="0"/>
                                          </p:stCondLst>
                                        </p:cTn>
                                        <p:tgtEl>
                                          <p:spTgt spid="4">
                                            <p:txEl>
                                              <p:pRg st="0" end="0"/>
                                            </p:txEl>
                                          </p:spTgt>
                                        </p:tgtEl>
                                      </p:cBhvr>
                                    </p:animEffect>
                                    <p:anim calcmode="lin" valueType="num">
                                      <p:cBhvr>
                                        <p:cTn id="8" dur="1822" tmFilter="0,0; 0.14,0.36; 0.43,0.73; 0.71,0.91; 1.0,1.0">
                                          <p:stCondLst>
                                            <p:cond delay="0"/>
                                          </p:stCondLst>
                                        </p:cTn>
                                        <p:tgtEl>
                                          <p:spTgt spid="4">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xEl>
                                              <p:pRg st="0" end="0"/>
                                            </p:txEl>
                                          </p:spTgt>
                                        </p:tgtEl>
                                      </p:cBhvr>
                                      <p:to x="100000" y="60000"/>
                                    </p:animScale>
                                    <p:animScale>
                                      <p:cBhvr>
                                        <p:cTn id="14" dur="166" decel="50000">
                                          <p:stCondLst>
                                            <p:cond delay="676"/>
                                          </p:stCondLst>
                                        </p:cTn>
                                        <p:tgtEl>
                                          <p:spTgt spid="4">
                                            <p:txEl>
                                              <p:pRg st="0" end="0"/>
                                            </p:txEl>
                                          </p:spTgt>
                                        </p:tgtEl>
                                      </p:cBhvr>
                                      <p:to x="100000" y="100000"/>
                                    </p:animScale>
                                    <p:animScale>
                                      <p:cBhvr>
                                        <p:cTn id="15" dur="26">
                                          <p:stCondLst>
                                            <p:cond delay="1312"/>
                                          </p:stCondLst>
                                        </p:cTn>
                                        <p:tgtEl>
                                          <p:spTgt spid="4">
                                            <p:txEl>
                                              <p:pRg st="0" end="0"/>
                                            </p:txEl>
                                          </p:spTgt>
                                        </p:tgtEl>
                                      </p:cBhvr>
                                      <p:to x="100000" y="80000"/>
                                    </p:animScale>
                                    <p:animScale>
                                      <p:cBhvr>
                                        <p:cTn id="16" dur="166" decel="50000">
                                          <p:stCondLst>
                                            <p:cond delay="1338"/>
                                          </p:stCondLst>
                                        </p:cTn>
                                        <p:tgtEl>
                                          <p:spTgt spid="4">
                                            <p:txEl>
                                              <p:pRg st="0" end="0"/>
                                            </p:txEl>
                                          </p:spTgt>
                                        </p:tgtEl>
                                      </p:cBhvr>
                                      <p:to x="100000" y="100000"/>
                                    </p:animScale>
                                    <p:animScale>
                                      <p:cBhvr>
                                        <p:cTn id="17" dur="26">
                                          <p:stCondLst>
                                            <p:cond delay="1642"/>
                                          </p:stCondLst>
                                        </p:cTn>
                                        <p:tgtEl>
                                          <p:spTgt spid="4">
                                            <p:txEl>
                                              <p:pRg st="0" end="0"/>
                                            </p:txEl>
                                          </p:spTgt>
                                        </p:tgtEl>
                                      </p:cBhvr>
                                      <p:to x="100000" y="90000"/>
                                    </p:animScale>
                                    <p:animScale>
                                      <p:cBhvr>
                                        <p:cTn id="18" dur="166" decel="50000">
                                          <p:stCondLst>
                                            <p:cond delay="1668"/>
                                          </p:stCondLst>
                                        </p:cTn>
                                        <p:tgtEl>
                                          <p:spTgt spid="4">
                                            <p:txEl>
                                              <p:pRg st="0" end="0"/>
                                            </p:txEl>
                                          </p:spTgt>
                                        </p:tgtEl>
                                      </p:cBhvr>
                                      <p:to x="100000" y="100000"/>
                                    </p:animScale>
                                    <p:animScale>
                                      <p:cBhvr>
                                        <p:cTn id="19" dur="26">
                                          <p:stCondLst>
                                            <p:cond delay="1808"/>
                                          </p:stCondLst>
                                        </p:cTn>
                                        <p:tgtEl>
                                          <p:spTgt spid="4">
                                            <p:txEl>
                                              <p:pRg st="0" end="0"/>
                                            </p:txEl>
                                          </p:spTgt>
                                        </p:tgtEl>
                                      </p:cBhvr>
                                      <p:to x="100000" y="95000"/>
                                    </p:animScale>
                                    <p:animScale>
                                      <p:cBhvr>
                                        <p:cTn id="20" dur="166" decel="50000">
                                          <p:stCondLst>
                                            <p:cond delay="1834"/>
                                          </p:stCondLst>
                                        </p:cTn>
                                        <p:tgtEl>
                                          <p:spTgt spid="4">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2C2BFF4-4CDF-4A3B-922E-176F44BCEC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1322" y="1561514"/>
            <a:ext cx="2639158" cy="3418450"/>
          </a:xfrm>
          <a:prstGeom prst="rect">
            <a:avLst/>
          </a:prstGeom>
        </p:spPr>
      </p:pic>
      <p:sp>
        <p:nvSpPr>
          <p:cNvPr id="4" name="Oval 3">
            <a:extLst>
              <a:ext uri="{FF2B5EF4-FFF2-40B4-BE49-F238E27FC236}">
                <a16:creationId xmlns:a16="http://schemas.microsoft.com/office/drawing/2014/main" id="{FCFB8C67-D25B-4AB0-93B7-8BB0D3F4E15F}"/>
              </a:ext>
            </a:extLst>
          </p:cNvPr>
          <p:cNvSpPr/>
          <p:nvPr/>
        </p:nvSpPr>
        <p:spPr>
          <a:xfrm>
            <a:off x="1662771" y="2025748"/>
            <a:ext cx="1716259" cy="2194560"/>
          </a:xfrm>
          <a:prstGeom prst="ellipse">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8FD7B870-6425-464F-B504-5458D66FF2E4}"/>
              </a:ext>
            </a:extLst>
          </p:cNvPr>
          <p:cNvSpPr txBox="1"/>
          <p:nvPr/>
        </p:nvSpPr>
        <p:spPr>
          <a:xfrm>
            <a:off x="3840479" y="829994"/>
            <a:ext cx="6949441" cy="4708981"/>
          </a:xfrm>
          <a:prstGeom prst="rect">
            <a:avLst/>
          </a:prstGeom>
          <a:noFill/>
        </p:spPr>
        <p:txBody>
          <a:bodyPr wrap="square" rtlCol="0">
            <a:spAutoFit/>
          </a:bodyPr>
          <a:lstStyle/>
          <a:p>
            <a:r>
              <a:rPr lang="en-US" sz="6000" dirty="0">
                <a:highlight>
                  <a:srgbClr val="0000FF"/>
                </a:highlight>
              </a:rPr>
              <a:t> Teachers Introduce</a:t>
            </a:r>
          </a:p>
          <a:p>
            <a:r>
              <a:rPr lang="en-US" sz="4800" u="sng" dirty="0">
                <a:highlight>
                  <a:srgbClr val="FFFF00"/>
                </a:highlight>
                <a:hlinkClick r:id="rId4"/>
              </a:rPr>
              <a:t>saidul305844@gmail.com</a:t>
            </a:r>
            <a:endParaRPr lang="en-US" sz="4800" u="sng" dirty="0">
              <a:highlight>
                <a:srgbClr val="FFFF00"/>
              </a:highlight>
            </a:endParaRPr>
          </a:p>
          <a:p>
            <a:r>
              <a:rPr lang="en-US" sz="4800" u="sng" dirty="0" err="1">
                <a:highlight>
                  <a:srgbClr val="00FF00"/>
                </a:highlight>
              </a:rPr>
              <a:t>Asistant</a:t>
            </a:r>
            <a:r>
              <a:rPr lang="en-US" sz="4800" u="sng" dirty="0">
                <a:highlight>
                  <a:srgbClr val="00FF00"/>
                </a:highlight>
              </a:rPr>
              <a:t> Teacher</a:t>
            </a:r>
          </a:p>
          <a:p>
            <a:r>
              <a:rPr lang="en-US" sz="4800" u="sng" dirty="0" err="1">
                <a:highlight>
                  <a:srgbClr val="00FFFF"/>
                </a:highlight>
              </a:rPr>
              <a:t>Enayetpur</a:t>
            </a:r>
            <a:r>
              <a:rPr lang="en-US" sz="4800" u="sng" dirty="0">
                <a:highlight>
                  <a:srgbClr val="00FFFF"/>
                </a:highlight>
              </a:rPr>
              <a:t> </a:t>
            </a:r>
            <a:r>
              <a:rPr lang="en-US" sz="4800" u="sng" dirty="0" err="1">
                <a:highlight>
                  <a:srgbClr val="00FFFF"/>
                </a:highlight>
              </a:rPr>
              <a:t>Alim</a:t>
            </a:r>
            <a:r>
              <a:rPr lang="en-US" sz="4800" u="sng" dirty="0">
                <a:highlight>
                  <a:srgbClr val="00FFFF"/>
                </a:highlight>
              </a:rPr>
              <a:t> </a:t>
            </a:r>
            <a:r>
              <a:rPr lang="en-US" sz="4800" u="sng" dirty="0" err="1">
                <a:highlight>
                  <a:srgbClr val="00FFFF"/>
                </a:highlight>
              </a:rPr>
              <a:t>madrash</a:t>
            </a:r>
            <a:endParaRPr lang="en-US" sz="4800" u="sng" dirty="0">
              <a:highlight>
                <a:srgbClr val="00FFFF"/>
              </a:highlight>
            </a:endParaRPr>
          </a:p>
          <a:p>
            <a:r>
              <a:rPr lang="en-US" sz="4800" u="sng" dirty="0" err="1">
                <a:highlight>
                  <a:srgbClr val="00FFFF"/>
                </a:highlight>
              </a:rPr>
              <a:t>Gazir</a:t>
            </a:r>
            <a:r>
              <a:rPr lang="en-US" sz="4800" u="sng" dirty="0">
                <a:highlight>
                  <a:srgbClr val="00FFFF"/>
                </a:highlight>
              </a:rPr>
              <a:t> hat, </a:t>
            </a:r>
            <a:r>
              <a:rPr lang="en-US" sz="4800" u="sng" dirty="0" err="1">
                <a:highlight>
                  <a:srgbClr val="00FFFF"/>
                </a:highlight>
              </a:rPr>
              <a:t>senbag</a:t>
            </a:r>
            <a:r>
              <a:rPr lang="en-US" sz="4800" u="sng" dirty="0">
                <a:highlight>
                  <a:srgbClr val="00FFFF"/>
                </a:highlight>
              </a:rPr>
              <a:t>, Noakhali</a:t>
            </a:r>
          </a:p>
          <a:p>
            <a:endParaRPr lang="en-US" sz="4800" dirty="0">
              <a:highlight>
                <a:srgbClr val="FFFF00"/>
              </a:highlight>
            </a:endParaRPr>
          </a:p>
        </p:txBody>
      </p:sp>
    </p:spTree>
    <p:extLst>
      <p:ext uri="{BB962C8B-B14F-4D97-AF65-F5344CB8AC3E}">
        <p14:creationId xmlns:p14="http://schemas.microsoft.com/office/powerpoint/2010/main" val="2695047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0D54034-0097-4AF1-A8EB-1C4566584F57}"/>
              </a:ext>
            </a:extLst>
          </p:cNvPr>
          <p:cNvSpPr txBox="1"/>
          <p:nvPr/>
        </p:nvSpPr>
        <p:spPr>
          <a:xfrm>
            <a:off x="1684021" y="929640"/>
            <a:ext cx="8061960" cy="3724096"/>
          </a:xfrm>
          <a:prstGeom prst="rect">
            <a:avLst/>
          </a:prstGeom>
          <a:noFill/>
        </p:spPr>
        <p:txBody>
          <a:bodyPr wrap="square" rtlCol="0">
            <a:spAutoFit/>
          </a:bodyPr>
          <a:lstStyle/>
          <a:p>
            <a:pPr marL="857250" indent="-857250">
              <a:buFont typeface="Wingdings" panose="05000000000000000000" pitchFamily="2" charset="2"/>
              <a:buChar char="v"/>
            </a:pPr>
            <a:r>
              <a:rPr lang="en-US" sz="6000" u="sng" dirty="0">
                <a:highlight>
                  <a:srgbClr val="00FF00"/>
                </a:highlight>
                <a:latin typeface="Arial Rounded MT Bold" panose="020F0704030504030204" pitchFamily="34" charset="0"/>
                <a:cs typeface="NikoshBAN" panose="02000000000000000000" pitchFamily="2" charset="0"/>
              </a:rPr>
              <a:t>Lesson introduce</a:t>
            </a:r>
          </a:p>
          <a:p>
            <a:pPr marL="571500" indent="-571500">
              <a:buFont typeface="Wingdings" panose="05000000000000000000" pitchFamily="2" charset="2"/>
              <a:buChar char="Ø"/>
            </a:pPr>
            <a:r>
              <a:rPr lang="en-US" sz="4400" dirty="0">
                <a:highlight>
                  <a:srgbClr val="FF0000"/>
                </a:highlight>
                <a:latin typeface="Arial Rounded MT Bold" panose="020F0704030504030204" pitchFamily="34" charset="0"/>
                <a:cs typeface="NikoshBAN" panose="02000000000000000000" pitchFamily="2" charset="0"/>
              </a:rPr>
              <a:t>  Class- seven</a:t>
            </a:r>
          </a:p>
          <a:p>
            <a:pPr marL="571500" indent="-571500">
              <a:buFont typeface="Wingdings" panose="05000000000000000000" pitchFamily="2" charset="2"/>
              <a:buChar char="Ø"/>
            </a:pPr>
            <a:r>
              <a:rPr lang="en-US" sz="4400" dirty="0">
                <a:highlight>
                  <a:srgbClr val="FF0000"/>
                </a:highlight>
                <a:latin typeface="Arial Rounded MT Bold" panose="020F0704030504030204" pitchFamily="34" charset="0"/>
                <a:cs typeface="NikoshBAN" panose="02000000000000000000" pitchFamily="2" charset="0"/>
              </a:rPr>
              <a:t>English for Today </a:t>
            </a:r>
          </a:p>
          <a:p>
            <a:pPr marL="571500" indent="-571500">
              <a:buFont typeface="Wingdings" panose="05000000000000000000" pitchFamily="2" charset="2"/>
              <a:buChar char="Ø"/>
            </a:pPr>
            <a:r>
              <a:rPr lang="en-US" sz="4400" dirty="0">
                <a:highlight>
                  <a:srgbClr val="808000"/>
                </a:highlight>
                <a:latin typeface="Arial Rounded MT Bold" panose="020F0704030504030204" pitchFamily="34" charset="0"/>
                <a:cs typeface="NikoshBAN" panose="02000000000000000000" pitchFamily="2" charset="0"/>
              </a:rPr>
              <a:t>  Unit-Nine</a:t>
            </a:r>
          </a:p>
          <a:p>
            <a:pPr marL="571500" indent="-571500">
              <a:buFont typeface="Wingdings" panose="05000000000000000000" pitchFamily="2" charset="2"/>
              <a:buChar char="Ø"/>
            </a:pPr>
            <a:r>
              <a:rPr lang="en-US" sz="4400" dirty="0">
                <a:highlight>
                  <a:srgbClr val="808000"/>
                </a:highlight>
                <a:latin typeface="Arial Rounded MT Bold" panose="020F0704030504030204" pitchFamily="34" charset="0"/>
                <a:cs typeface="NikoshBAN" panose="02000000000000000000" pitchFamily="2" charset="0"/>
              </a:rPr>
              <a:t>  Lesson- 4</a:t>
            </a:r>
          </a:p>
        </p:txBody>
      </p:sp>
      <p:pic>
        <p:nvPicPr>
          <p:cNvPr id="4" name="Picture 3">
            <a:extLst>
              <a:ext uri="{FF2B5EF4-FFF2-40B4-BE49-F238E27FC236}">
                <a16:creationId xmlns:a16="http://schemas.microsoft.com/office/drawing/2014/main" id="{7DECF0C7-63D6-449C-A513-B771203B03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52361" y="1874587"/>
            <a:ext cx="1569720" cy="2255453"/>
          </a:xfrm>
          <a:prstGeom prst="rect">
            <a:avLst/>
          </a:prstGeom>
          <a:solidFill>
            <a:srgbClr val="002060"/>
          </a:solidFill>
        </p:spPr>
      </p:pic>
    </p:spTree>
    <p:extLst>
      <p:ext uri="{BB962C8B-B14F-4D97-AF65-F5344CB8AC3E}">
        <p14:creationId xmlns:p14="http://schemas.microsoft.com/office/powerpoint/2010/main" val="3006499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376523E-C955-4A2B-8F45-612B94222B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715000" cy="5034958"/>
          </a:xfrm>
          <a:prstGeom prst="rect">
            <a:avLst/>
          </a:prstGeom>
          <a:ln w="76200">
            <a:solidFill>
              <a:srgbClr val="FFFF00"/>
            </a:solidFill>
          </a:ln>
        </p:spPr>
      </p:pic>
      <p:pic>
        <p:nvPicPr>
          <p:cNvPr id="5" name="Picture 4">
            <a:extLst>
              <a:ext uri="{FF2B5EF4-FFF2-40B4-BE49-F238E27FC236}">
                <a16:creationId xmlns:a16="http://schemas.microsoft.com/office/drawing/2014/main" id="{09106345-4B16-42B3-BF48-432B13E5DC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06441" y="0"/>
            <a:ext cx="6324599" cy="4958758"/>
          </a:xfrm>
          <a:prstGeom prst="rect">
            <a:avLst/>
          </a:prstGeom>
          <a:ln w="76200">
            <a:solidFill>
              <a:srgbClr val="FF0000"/>
            </a:solidFill>
          </a:ln>
        </p:spPr>
      </p:pic>
      <p:sp>
        <p:nvSpPr>
          <p:cNvPr id="6" name="TextBox 5">
            <a:extLst>
              <a:ext uri="{FF2B5EF4-FFF2-40B4-BE49-F238E27FC236}">
                <a16:creationId xmlns:a16="http://schemas.microsoft.com/office/drawing/2014/main" id="{49F00881-C6F6-4C99-AD1A-F899E1537849}"/>
              </a:ext>
            </a:extLst>
          </p:cNvPr>
          <p:cNvSpPr txBox="1"/>
          <p:nvPr/>
        </p:nvSpPr>
        <p:spPr>
          <a:xfrm>
            <a:off x="350520" y="5471160"/>
            <a:ext cx="11490960" cy="1015663"/>
          </a:xfrm>
          <a:prstGeom prst="rect">
            <a:avLst/>
          </a:prstGeom>
          <a:noFill/>
        </p:spPr>
        <p:txBody>
          <a:bodyPr wrap="square" rtlCol="0">
            <a:spAutoFit/>
          </a:bodyPr>
          <a:lstStyle/>
          <a:p>
            <a:endParaRPr lang="en-US" sz="6000">
              <a:latin typeface="Arial Rounded MT Bold" panose="020F0704030504030204" pitchFamily="34" charset="0"/>
            </a:endParaRPr>
          </a:p>
        </p:txBody>
      </p:sp>
      <p:sp>
        <p:nvSpPr>
          <p:cNvPr id="2" name="TextBox 1">
            <a:extLst>
              <a:ext uri="{FF2B5EF4-FFF2-40B4-BE49-F238E27FC236}">
                <a16:creationId xmlns:a16="http://schemas.microsoft.com/office/drawing/2014/main" id="{D22728FD-F8D1-4F6B-BC03-FB17F6EB34AC}"/>
              </a:ext>
            </a:extLst>
          </p:cNvPr>
          <p:cNvSpPr txBox="1"/>
          <p:nvPr/>
        </p:nvSpPr>
        <p:spPr>
          <a:xfrm>
            <a:off x="0" y="5034958"/>
            <a:ext cx="12131040" cy="1938992"/>
          </a:xfrm>
          <a:prstGeom prst="rect">
            <a:avLst/>
          </a:prstGeom>
          <a:noFill/>
        </p:spPr>
        <p:txBody>
          <a:bodyPr wrap="square" rtlCol="0">
            <a:spAutoFit/>
          </a:bodyPr>
          <a:lstStyle/>
          <a:p>
            <a:pPr marL="857250" indent="-857250">
              <a:buFont typeface="Wingdings" panose="05000000000000000000" pitchFamily="2" charset="2"/>
              <a:buChar char="v"/>
            </a:pPr>
            <a:r>
              <a:rPr lang="en-US" sz="6000" dirty="0">
                <a:highlight>
                  <a:srgbClr val="FF0000"/>
                </a:highlight>
              </a:rPr>
              <a:t>What do you understand by looking at these picture?</a:t>
            </a:r>
          </a:p>
        </p:txBody>
      </p:sp>
    </p:spTree>
    <p:extLst>
      <p:ext uri="{BB962C8B-B14F-4D97-AF65-F5344CB8AC3E}">
        <p14:creationId xmlns:p14="http://schemas.microsoft.com/office/powerpoint/2010/main" val="2233876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iterate type="wd">
                                    <p:tmPct val="10000"/>
                                  </p:iterate>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0D0F73B-328A-46EC-88BC-1064F9D1EF0A}"/>
              </a:ext>
            </a:extLst>
          </p:cNvPr>
          <p:cNvSpPr txBox="1"/>
          <p:nvPr/>
        </p:nvSpPr>
        <p:spPr>
          <a:xfrm>
            <a:off x="2118360" y="518160"/>
            <a:ext cx="7848600" cy="1015663"/>
          </a:xfrm>
          <a:prstGeom prst="rect">
            <a:avLst/>
          </a:prstGeom>
          <a:noFill/>
        </p:spPr>
        <p:txBody>
          <a:bodyPr wrap="square" rtlCol="0">
            <a:spAutoFit/>
          </a:bodyPr>
          <a:lstStyle/>
          <a:p>
            <a:r>
              <a:rPr lang="en-US" sz="6000" dirty="0">
                <a:highlight>
                  <a:srgbClr val="008080"/>
                </a:highlight>
              </a:rPr>
              <a:t>The title of the lesson</a:t>
            </a:r>
          </a:p>
        </p:txBody>
      </p:sp>
      <p:sp>
        <p:nvSpPr>
          <p:cNvPr id="3" name="Arrow: Down 2">
            <a:extLst>
              <a:ext uri="{FF2B5EF4-FFF2-40B4-BE49-F238E27FC236}">
                <a16:creationId xmlns:a16="http://schemas.microsoft.com/office/drawing/2014/main" id="{BA9881D6-E0CE-4F43-8ADB-02460A449A73}"/>
              </a:ext>
            </a:extLst>
          </p:cNvPr>
          <p:cNvSpPr/>
          <p:nvPr/>
        </p:nvSpPr>
        <p:spPr>
          <a:xfrm>
            <a:off x="4328160" y="1503343"/>
            <a:ext cx="2331720" cy="1015663"/>
          </a:xfrm>
          <a:prstGeom prst="downArrow">
            <a:avLst>
              <a:gd name="adj1" fmla="val 50000"/>
              <a:gd name="adj2" fmla="val 4549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17DD1F1C-2485-4DDC-8285-E459F42CC241}"/>
              </a:ext>
            </a:extLst>
          </p:cNvPr>
          <p:cNvSpPr txBox="1"/>
          <p:nvPr/>
        </p:nvSpPr>
        <p:spPr>
          <a:xfrm>
            <a:off x="1569720" y="2442806"/>
            <a:ext cx="7848600" cy="1015663"/>
          </a:xfrm>
          <a:prstGeom prst="rect">
            <a:avLst/>
          </a:prstGeom>
          <a:noFill/>
        </p:spPr>
        <p:txBody>
          <a:bodyPr wrap="square" rtlCol="0">
            <a:spAutoFit/>
          </a:bodyPr>
          <a:lstStyle/>
          <a:p>
            <a:pPr marL="857250" indent="-857250">
              <a:buFont typeface="Wingdings" panose="05000000000000000000" pitchFamily="2" charset="2"/>
              <a:buChar char="v"/>
            </a:pPr>
            <a:r>
              <a:rPr lang="en-US" sz="6000" dirty="0">
                <a:highlight>
                  <a:srgbClr val="FF00FF"/>
                </a:highlight>
              </a:rPr>
              <a:t>What happens next?</a:t>
            </a:r>
          </a:p>
        </p:txBody>
      </p:sp>
    </p:spTree>
    <p:extLst>
      <p:ext uri="{BB962C8B-B14F-4D97-AF65-F5344CB8AC3E}">
        <p14:creationId xmlns:p14="http://schemas.microsoft.com/office/powerpoint/2010/main" val="3850998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78549FA-DC19-4CFE-BE8E-5C4BE70DBDD9}"/>
              </a:ext>
            </a:extLst>
          </p:cNvPr>
          <p:cNvSpPr txBox="1"/>
          <p:nvPr/>
        </p:nvSpPr>
        <p:spPr>
          <a:xfrm>
            <a:off x="0" y="1687354"/>
            <a:ext cx="11871960" cy="5170646"/>
          </a:xfrm>
          <a:prstGeom prst="rect">
            <a:avLst/>
          </a:prstGeom>
          <a:noFill/>
        </p:spPr>
        <p:txBody>
          <a:bodyPr wrap="square" rtlCol="0">
            <a:spAutoFit/>
          </a:bodyPr>
          <a:lstStyle/>
          <a:p>
            <a:pPr marL="685800" indent="-685800">
              <a:buFont typeface="Wingdings" panose="05000000000000000000" pitchFamily="2" charset="2"/>
              <a:buChar char="q"/>
            </a:pPr>
            <a:r>
              <a:rPr lang="en-US" sz="5400" dirty="0">
                <a:highlight>
                  <a:srgbClr val="00FF00"/>
                </a:highlight>
              </a:rPr>
              <a:t>At the end of this lesson the students—</a:t>
            </a:r>
          </a:p>
          <a:p>
            <a:pPr marL="914400" indent="-914400">
              <a:buAutoNum type="arabicPeriod"/>
            </a:pPr>
            <a:r>
              <a:rPr lang="en-US" sz="4000" dirty="0">
                <a:highlight>
                  <a:srgbClr val="008080"/>
                </a:highlight>
              </a:rPr>
              <a:t>Dangerous conditions can tell about the future of the world.</a:t>
            </a:r>
          </a:p>
          <a:p>
            <a:pPr marL="914400" indent="-914400">
              <a:buAutoNum type="arabicPeriod"/>
            </a:pPr>
            <a:r>
              <a:rPr lang="en-US" sz="4000" dirty="0">
                <a:highlight>
                  <a:srgbClr val="808000"/>
                </a:highlight>
              </a:rPr>
              <a:t>Will be able to mention the possibility of mans inability to live on earth day by day</a:t>
            </a:r>
            <a:endParaRPr lang="en-US" sz="4000" dirty="0">
              <a:highlight>
                <a:srgbClr val="00FFFF"/>
              </a:highlight>
            </a:endParaRPr>
          </a:p>
          <a:p>
            <a:pPr marL="914400" indent="-914400">
              <a:buAutoNum type="arabicPeriod"/>
            </a:pPr>
            <a:r>
              <a:rPr lang="en-US" sz="4000" dirty="0">
                <a:highlight>
                  <a:srgbClr val="00FFFF"/>
                </a:highlight>
              </a:rPr>
              <a:t>Disease  epidemic will occur  and may explain the possibility of wildlife can be description.</a:t>
            </a:r>
          </a:p>
          <a:p>
            <a:pPr marL="914400" indent="-914400">
              <a:buAutoNum type="arabicPeriod"/>
            </a:pPr>
            <a:endParaRPr lang="en-US" sz="3600" dirty="0">
              <a:highlight>
                <a:srgbClr val="808000"/>
              </a:highlight>
            </a:endParaRPr>
          </a:p>
        </p:txBody>
      </p:sp>
      <p:sp>
        <p:nvSpPr>
          <p:cNvPr id="3" name="TextBox 2">
            <a:extLst>
              <a:ext uri="{FF2B5EF4-FFF2-40B4-BE49-F238E27FC236}">
                <a16:creationId xmlns:a16="http://schemas.microsoft.com/office/drawing/2014/main" id="{B23FCA2B-0665-41C8-BBA7-52735F6119E3}"/>
              </a:ext>
            </a:extLst>
          </p:cNvPr>
          <p:cNvSpPr txBox="1"/>
          <p:nvPr/>
        </p:nvSpPr>
        <p:spPr>
          <a:xfrm>
            <a:off x="1173480" y="182880"/>
            <a:ext cx="10561320" cy="1323439"/>
          </a:xfrm>
          <a:prstGeom prst="rect">
            <a:avLst/>
          </a:prstGeom>
          <a:noFill/>
        </p:spPr>
        <p:txBody>
          <a:bodyPr wrap="square" rtlCol="0">
            <a:spAutoFit/>
          </a:bodyPr>
          <a:lstStyle/>
          <a:p>
            <a:r>
              <a:rPr lang="en-US" sz="8000" u="sng" dirty="0">
                <a:solidFill>
                  <a:schemeClr val="accent5">
                    <a:lumMod val="75000"/>
                  </a:schemeClr>
                </a:solidFill>
              </a:rPr>
              <a:t>Learning outcome</a:t>
            </a:r>
          </a:p>
        </p:txBody>
      </p:sp>
    </p:spTree>
    <p:extLst>
      <p:ext uri="{BB962C8B-B14F-4D97-AF65-F5344CB8AC3E}">
        <p14:creationId xmlns:p14="http://schemas.microsoft.com/office/powerpoint/2010/main" val="3721006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p:cTn id="25" dur="1000" fill="hold"/>
                                        <p:tgtEl>
                                          <p:spTgt spid="2"/>
                                        </p:tgtEl>
                                        <p:attrNameLst>
                                          <p:attrName>ppt_w</p:attrName>
                                        </p:attrNameLst>
                                      </p:cBhvr>
                                      <p:tavLst>
                                        <p:tav tm="0">
                                          <p:val>
                                            <p:fltVal val="0"/>
                                          </p:val>
                                        </p:tav>
                                        <p:tav tm="100000">
                                          <p:val>
                                            <p:strVal val="#ppt_w"/>
                                          </p:val>
                                        </p:tav>
                                      </p:tavLst>
                                    </p:anim>
                                    <p:anim calcmode="lin" valueType="num">
                                      <p:cBhvr>
                                        <p:cTn id="26" dur="1000" fill="hold"/>
                                        <p:tgtEl>
                                          <p:spTgt spid="2"/>
                                        </p:tgtEl>
                                        <p:attrNameLst>
                                          <p:attrName>ppt_h</p:attrName>
                                        </p:attrNameLst>
                                      </p:cBhvr>
                                      <p:tavLst>
                                        <p:tav tm="0">
                                          <p:val>
                                            <p:fltVal val="0"/>
                                          </p:val>
                                        </p:tav>
                                        <p:tav tm="100000">
                                          <p:val>
                                            <p:strVal val="#ppt_h"/>
                                          </p:val>
                                        </p:tav>
                                      </p:tavLst>
                                    </p:anim>
                                    <p:anim calcmode="lin" valueType="num">
                                      <p:cBhvr>
                                        <p:cTn id="27" dur="1000" fill="hold"/>
                                        <p:tgtEl>
                                          <p:spTgt spid="2"/>
                                        </p:tgtEl>
                                        <p:attrNameLst>
                                          <p:attrName>style.rotation</p:attrName>
                                        </p:attrNameLst>
                                      </p:cBhvr>
                                      <p:tavLst>
                                        <p:tav tm="0">
                                          <p:val>
                                            <p:fltVal val="90"/>
                                          </p:val>
                                        </p:tav>
                                        <p:tav tm="100000">
                                          <p:val>
                                            <p:fltVal val="0"/>
                                          </p:val>
                                        </p:tav>
                                      </p:tavLst>
                                    </p:anim>
                                    <p:animEffect transition="in" filter="fade">
                                      <p:cBhvr>
                                        <p:cTn id="28"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0EF5256-5647-4DD7-87F0-305500B944CA}"/>
              </a:ext>
            </a:extLst>
          </p:cNvPr>
          <p:cNvSpPr txBox="1"/>
          <p:nvPr/>
        </p:nvSpPr>
        <p:spPr>
          <a:xfrm>
            <a:off x="381000" y="213360"/>
            <a:ext cx="11506200" cy="646331"/>
          </a:xfrm>
          <a:prstGeom prst="rect">
            <a:avLst/>
          </a:prstGeom>
          <a:noFill/>
        </p:spPr>
        <p:txBody>
          <a:bodyPr wrap="square" rtlCol="0">
            <a:spAutoFit/>
          </a:bodyPr>
          <a:lstStyle/>
          <a:p>
            <a:endParaRPr lang="en-US" sz="3600"/>
          </a:p>
        </p:txBody>
      </p:sp>
      <p:sp>
        <p:nvSpPr>
          <p:cNvPr id="3" name="TextBox 2">
            <a:extLst>
              <a:ext uri="{FF2B5EF4-FFF2-40B4-BE49-F238E27FC236}">
                <a16:creationId xmlns:a16="http://schemas.microsoft.com/office/drawing/2014/main" id="{6C6B2F60-0181-430B-A3A9-D9907699BC46}"/>
              </a:ext>
            </a:extLst>
          </p:cNvPr>
          <p:cNvSpPr txBox="1"/>
          <p:nvPr/>
        </p:nvSpPr>
        <p:spPr>
          <a:xfrm>
            <a:off x="0" y="381000"/>
            <a:ext cx="11811000" cy="5447645"/>
          </a:xfrm>
          <a:prstGeom prst="rect">
            <a:avLst/>
          </a:prstGeom>
          <a:noFill/>
        </p:spPr>
        <p:txBody>
          <a:bodyPr wrap="square" rtlCol="0">
            <a:spAutoFit/>
          </a:bodyPr>
          <a:lstStyle/>
          <a:p>
            <a:pPr algn="ctr"/>
            <a:r>
              <a:rPr lang="en-US" sz="6000" dirty="0">
                <a:highlight>
                  <a:srgbClr val="FF0000"/>
                </a:highlight>
              </a:rPr>
              <a:t>Read the passage silently.</a:t>
            </a:r>
          </a:p>
          <a:p>
            <a:r>
              <a:rPr lang="en-US" sz="3600" dirty="0">
                <a:highlight>
                  <a:srgbClr val="C0C0C0"/>
                </a:highlight>
              </a:rPr>
              <a:t>What happens as a result of global warming? The ice on the earth`s surface is melting fast due to extreme heat. Oceans and seas are warming too. All the ice that melts will fill up the oceans and seas and they will overflow on land. Thus a huge area of land will go under water. Some of the best land for growing food is also the most low-lying. That means it will be flooded first. Even some big cities like London, Kolkata and Bangkok will get flooded. That means thousands of people-----</a:t>
            </a:r>
          </a:p>
        </p:txBody>
      </p:sp>
    </p:spTree>
    <p:extLst>
      <p:ext uri="{BB962C8B-B14F-4D97-AF65-F5344CB8AC3E}">
        <p14:creationId xmlns:p14="http://schemas.microsoft.com/office/powerpoint/2010/main" val="958122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iterate type="wd">
                                    <p:tmPct val="10000"/>
                                  </p:iterate>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6AC1FDA4-45F7-45D7-964D-C3D0395225BC}"/>
              </a:ext>
            </a:extLst>
          </p:cNvPr>
          <p:cNvGraphicFramePr>
            <a:graphicFrameLocks noGrp="1"/>
          </p:cNvGraphicFramePr>
          <p:nvPr>
            <p:extLst>
              <p:ext uri="{D42A27DB-BD31-4B8C-83A1-F6EECF244321}">
                <p14:modId xmlns:p14="http://schemas.microsoft.com/office/powerpoint/2010/main" val="1531015072"/>
              </p:ext>
            </p:extLst>
          </p:nvPr>
        </p:nvGraphicFramePr>
        <p:xfrm>
          <a:off x="-182880" y="-57150"/>
          <a:ext cx="12374880" cy="7223762"/>
        </p:xfrm>
        <a:graphic>
          <a:graphicData uri="http://schemas.openxmlformats.org/drawingml/2006/table">
            <a:tbl>
              <a:tblPr firstRow="1" bandRow="1">
                <a:tableStyleId>{5C22544A-7EE6-4342-B048-85BDC9FD1C3A}</a:tableStyleId>
              </a:tblPr>
              <a:tblGrid>
                <a:gridCol w="1703142">
                  <a:extLst>
                    <a:ext uri="{9D8B030D-6E8A-4147-A177-3AD203B41FA5}">
                      <a16:colId xmlns:a16="http://schemas.microsoft.com/office/drawing/2014/main" val="848448162"/>
                    </a:ext>
                  </a:extLst>
                </a:gridCol>
                <a:gridCol w="3010008">
                  <a:extLst>
                    <a:ext uri="{9D8B030D-6E8A-4147-A177-3AD203B41FA5}">
                      <a16:colId xmlns:a16="http://schemas.microsoft.com/office/drawing/2014/main" val="2134701239"/>
                    </a:ext>
                  </a:extLst>
                </a:gridCol>
                <a:gridCol w="1731786">
                  <a:extLst>
                    <a:ext uri="{9D8B030D-6E8A-4147-A177-3AD203B41FA5}">
                      <a16:colId xmlns:a16="http://schemas.microsoft.com/office/drawing/2014/main" val="1062665011"/>
                    </a:ext>
                  </a:extLst>
                </a:gridCol>
                <a:gridCol w="2937850">
                  <a:extLst>
                    <a:ext uri="{9D8B030D-6E8A-4147-A177-3AD203B41FA5}">
                      <a16:colId xmlns:a16="http://schemas.microsoft.com/office/drawing/2014/main" val="307982938"/>
                    </a:ext>
                  </a:extLst>
                </a:gridCol>
                <a:gridCol w="2005470">
                  <a:extLst>
                    <a:ext uri="{9D8B030D-6E8A-4147-A177-3AD203B41FA5}">
                      <a16:colId xmlns:a16="http://schemas.microsoft.com/office/drawing/2014/main" val="1328897066"/>
                    </a:ext>
                  </a:extLst>
                </a:gridCol>
                <a:gridCol w="986624">
                  <a:extLst>
                    <a:ext uri="{9D8B030D-6E8A-4147-A177-3AD203B41FA5}">
                      <a16:colId xmlns:a16="http://schemas.microsoft.com/office/drawing/2014/main" val="241025506"/>
                    </a:ext>
                  </a:extLst>
                </a:gridCol>
              </a:tblGrid>
              <a:tr h="1571053">
                <a:tc>
                  <a:txBody>
                    <a:bodyPr/>
                    <a:lstStyle/>
                    <a:p>
                      <a:r>
                        <a:rPr lang="en-US" sz="4800" dirty="0"/>
                        <a:t>words</a:t>
                      </a:r>
                    </a:p>
                  </a:txBody>
                  <a:tcPr/>
                </a:tc>
                <a:tc>
                  <a:txBody>
                    <a:bodyPr/>
                    <a:lstStyle/>
                    <a:p>
                      <a:r>
                        <a:rPr lang="en-US" sz="4000"/>
                        <a:t>Amage</a:t>
                      </a:r>
                      <a:endParaRPr lang="en-US" sz="4000" dirty="0"/>
                    </a:p>
                  </a:txBody>
                  <a:tcPr/>
                </a:tc>
                <a:tc>
                  <a:txBody>
                    <a:bodyPr/>
                    <a:lstStyle/>
                    <a:p>
                      <a:r>
                        <a:rPr lang="en-US" sz="3200" dirty="0"/>
                        <a:t>Meanings in Bangla</a:t>
                      </a:r>
                    </a:p>
                  </a:txBody>
                  <a:tcPr/>
                </a:tc>
                <a:tc>
                  <a:txBody>
                    <a:bodyPr/>
                    <a:lstStyle/>
                    <a:p>
                      <a:r>
                        <a:rPr lang="en-US" sz="3200" dirty="0"/>
                        <a:t>Meanings in English</a:t>
                      </a:r>
                    </a:p>
                  </a:txBody>
                  <a:tcPr/>
                </a:tc>
                <a:tc>
                  <a:txBody>
                    <a:bodyPr/>
                    <a:lstStyle/>
                    <a:p>
                      <a:r>
                        <a:rPr lang="en-US" sz="3200" dirty="0"/>
                        <a:t>Synonyms</a:t>
                      </a:r>
                    </a:p>
                  </a:txBody>
                  <a:tcPr/>
                </a:tc>
                <a:tc>
                  <a:txBody>
                    <a:bodyPr/>
                    <a:lstStyle/>
                    <a:p>
                      <a:r>
                        <a:rPr lang="en-US" sz="2800" dirty="0"/>
                        <a:t>Antonyms</a:t>
                      </a:r>
                    </a:p>
                  </a:txBody>
                  <a:tcPr/>
                </a:tc>
                <a:extLst>
                  <a:ext uri="{0D108BD9-81ED-4DB2-BD59-A6C34878D82A}">
                    <a16:rowId xmlns:a16="http://schemas.microsoft.com/office/drawing/2014/main" val="2489638742"/>
                  </a:ext>
                </a:extLst>
              </a:tr>
              <a:tr h="1386223">
                <a:tc>
                  <a:txBody>
                    <a:bodyPr/>
                    <a:lstStyle/>
                    <a:p>
                      <a:r>
                        <a:rPr lang="en-US" sz="3200" dirty="0">
                          <a:highlight>
                            <a:srgbClr val="00FF00"/>
                          </a:highlight>
                        </a:rPr>
                        <a:t>Cyclone</a:t>
                      </a:r>
                    </a:p>
                  </a:txBody>
                  <a:tcPr/>
                </a:tc>
                <a:tc>
                  <a:txBody>
                    <a:bodyPr/>
                    <a:lstStyle/>
                    <a:p>
                      <a:endParaRPr lang="en-US" sz="1400" dirty="0"/>
                    </a:p>
                  </a:txBody>
                  <a:tcPr/>
                </a:tc>
                <a:tc>
                  <a:txBody>
                    <a:bodyPr/>
                    <a:lstStyle/>
                    <a:p>
                      <a:r>
                        <a:rPr lang="bn-IN" sz="3200" dirty="0">
                          <a:highlight>
                            <a:srgbClr val="FFFF00"/>
                          </a:highlight>
                        </a:rPr>
                        <a:t>ঘূর্ণিঝড়</a:t>
                      </a:r>
                      <a:endParaRPr lang="en-US" sz="3200" dirty="0">
                        <a:highlight>
                          <a:srgbClr val="FFFF00"/>
                        </a:highlight>
                      </a:endParaRPr>
                    </a:p>
                  </a:txBody>
                  <a:tcPr/>
                </a:tc>
                <a:tc>
                  <a:txBody>
                    <a:bodyPr/>
                    <a:lstStyle/>
                    <a:p>
                      <a:r>
                        <a:rPr lang="en-US" sz="3200" dirty="0"/>
                        <a:t>Wheelbarrow</a:t>
                      </a:r>
                    </a:p>
                  </a:txBody>
                  <a:tcPr/>
                </a:tc>
                <a:tc>
                  <a:txBody>
                    <a:bodyPr/>
                    <a:lstStyle/>
                    <a:p>
                      <a:r>
                        <a:rPr lang="en-US" sz="3200" dirty="0"/>
                        <a:t>----</a:t>
                      </a:r>
                    </a:p>
                  </a:txBody>
                  <a:tcPr/>
                </a:tc>
                <a:tc>
                  <a:txBody>
                    <a:bodyPr/>
                    <a:lstStyle/>
                    <a:p>
                      <a:r>
                        <a:rPr lang="en-US" sz="3200" dirty="0"/>
                        <a:t>---</a:t>
                      </a:r>
                    </a:p>
                  </a:txBody>
                  <a:tcPr/>
                </a:tc>
                <a:extLst>
                  <a:ext uri="{0D108BD9-81ED-4DB2-BD59-A6C34878D82A}">
                    <a16:rowId xmlns:a16="http://schemas.microsoft.com/office/drawing/2014/main" val="2216890458"/>
                  </a:ext>
                </a:extLst>
              </a:tr>
              <a:tr h="1386223">
                <a:tc>
                  <a:txBody>
                    <a:bodyPr/>
                    <a:lstStyle/>
                    <a:p>
                      <a:r>
                        <a:rPr lang="en-US" sz="3200" dirty="0">
                          <a:highlight>
                            <a:srgbClr val="FF0000"/>
                          </a:highlight>
                        </a:rPr>
                        <a:t>Outcome</a:t>
                      </a:r>
                    </a:p>
                  </a:txBody>
                  <a:tcPr/>
                </a:tc>
                <a:tc>
                  <a:txBody>
                    <a:bodyPr/>
                    <a:lstStyle/>
                    <a:p>
                      <a:endParaRPr lang="en-US"/>
                    </a:p>
                  </a:txBody>
                  <a:tcPr/>
                </a:tc>
                <a:tc>
                  <a:txBody>
                    <a:bodyPr/>
                    <a:lstStyle/>
                    <a:p>
                      <a:r>
                        <a:rPr lang="bn-IN" sz="3200" dirty="0">
                          <a:highlight>
                            <a:srgbClr val="00FFFF"/>
                          </a:highlight>
                          <a:latin typeface="NikoshBAN" panose="02000000000000000000" pitchFamily="2" charset="0"/>
                          <a:cs typeface="NikoshBAN" panose="02000000000000000000" pitchFamily="2" charset="0"/>
                        </a:rPr>
                        <a:t>পরিণতি</a:t>
                      </a:r>
                      <a:endParaRPr lang="en-US" sz="3200" dirty="0">
                        <a:highlight>
                          <a:srgbClr val="00FFFF"/>
                        </a:highlight>
                        <a:latin typeface="NikoshBAN" panose="02000000000000000000" pitchFamily="2" charset="0"/>
                        <a:cs typeface="NikoshBAN" panose="02000000000000000000" pitchFamily="2" charset="0"/>
                      </a:endParaRPr>
                    </a:p>
                  </a:txBody>
                  <a:tcPr/>
                </a:tc>
                <a:tc>
                  <a:txBody>
                    <a:bodyPr/>
                    <a:lstStyle/>
                    <a:p>
                      <a:r>
                        <a:rPr lang="en-US" sz="3200" dirty="0"/>
                        <a:t>The result for effect.</a:t>
                      </a:r>
                    </a:p>
                  </a:txBody>
                  <a:tcPr/>
                </a:tc>
                <a:tc>
                  <a:txBody>
                    <a:bodyPr/>
                    <a:lstStyle/>
                    <a:p>
                      <a:r>
                        <a:rPr lang="en-US" sz="2400" dirty="0" err="1"/>
                        <a:t>result,effect</a:t>
                      </a:r>
                      <a:r>
                        <a:rPr lang="en-US" sz="2400" dirty="0"/>
                        <a:t>.</a:t>
                      </a:r>
                    </a:p>
                  </a:txBody>
                  <a:tcPr/>
                </a:tc>
                <a:tc>
                  <a:txBody>
                    <a:bodyPr/>
                    <a:lstStyle/>
                    <a:p>
                      <a:r>
                        <a:rPr lang="en-US" sz="3200" dirty="0"/>
                        <a:t>---</a:t>
                      </a:r>
                    </a:p>
                  </a:txBody>
                  <a:tcPr/>
                </a:tc>
                <a:extLst>
                  <a:ext uri="{0D108BD9-81ED-4DB2-BD59-A6C34878D82A}">
                    <a16:rowId xmlns:a16="http://schemas.microsoft.com/office/drawing/2014/main" val="1472852287"/>
                  </a:ext>
                </a:extLst>
              </a:tr>
              <a:tr h="1494040">
                <a:tc>
                  <a:txBody>
                    <a:bodyPr/>
                    <a:lstStyle/>
                    <a:p>
                      <a:r>
                        <a:rPr lang="en-US" sz="3200" dirty="0">
                          <a:highlight>
                            <a:srgbClr val="00FFFF"/>
                          </a:highlight>
                        </a:rPr>
                        <a:t>Warm</a:t>
                      </a:r>
                    </a:p>
                  </a:txBody>
                  <a:tcPr/>
                </a:tc>
                <a:tc>
                  <a:txBody>
                    <a:bodyPr/>
                    <a:lstStyle/>
                    <a:p>
                      <a:endParaRPr lang="en-US" sz="3200"/>
                    </a:p>
                  </a:txBody>
                  <a:tcPr/>
                </a:tc>
                <a:tc>
                  <a:txBody>
                    <a:bodyPr/>
                    <a:lstStyle/>
                    <a:p>
                      <a:r>
                        <a:rPr lang="bn-IN" sz="3200" dirty="0">
                          <a:highlight>
                            <a:srgbClr val="00FF00"/>
                          </a:highlight>
                        </a:rPr>
                        <a:t>উষ্ণতা</a:t>
                      </a:r>
                      <a:endParaRPr lang="en-US" sz="3200" dirty="0">
                        <a:highlight>
                          <a:srgbClr val="00FF00"/>
                        </a:highlight>
                      </a:endParaRPr>
                    </a:p>
                  </a:txBody>
                  <a:tcPr/>
                </a:tc>
                <a:tc>
                  <a:txBody>
                    <a:bodyPr/>
                    <a:lstStyle/>
                    <a:p>
                      <a:r>
                        <a:rPr lang="en-US" sz="3200" dirty="0"/>
                        <a:t>To become hot.</a:t>
                      </a:r>
                    </a:p>
                  </a:txBody>
                  <a:tcPr/>
                </a:tc>
                <a:tc>
                  <a:txBody>
                    <a:bodyPr/>
                    <a:lstStyle/>
                    <a:p>
                      <a:r>
                        <a:rPr lang="en-US" sz="3200" dirty="0"/>
                        <a:t>Hot</a:t>
                      </a:r>
                    </a:p>
                  </a:txBody>
                  <a:tcPr/>
                </a:tc>
                <a:tc>
                  <a:txBody>
                    <a:bodyPr/>
                    <a:lstStyle/>
                    <a:p>
                      <a:r>
                        <a:rPr lang="en-US" sz="3200" dirty="0"/>
                        <a:t>cool</a:t>
                      </a:r>
                    </a:p>
                  </a:txBody>
                  <a:tcPr/>
                </a:tc>
                <a:extLst>
                  <a:ext uri="{0D108BD9-81ED-4DB2-BD59-A6C34878D82A}">
                    <a16:rowId xmlns:a16="http://schemas.microsoft.com/office/drawing/2014/main" val="493256115"/>
                  </a:ext>
                </a:extLst>
              </a:tr>
              <a:tr h="1386223">
                <a:tc>
                  <a:txBody>
                    <a:bodyPr/>
                    <a:lstStyle/>
                    <a:p>
                      <a:r>
                        <a:rPr lang="en-US" sz="3200" dirty="0">
                          <a:highlight>
                            <a:srgbClr val="0000FF"/>
                          </a:highlight>
                        </a:rPr>
                        <a:t>Erosion</a:t>
                      </a:r>
                    </a:p>
                  </a:txBody>
                  <a:tcPr/>
                </a:tc>
                <a:tc>
                  <a:txBody>
                    <a:bodyPr/>
                    <a:lstStyle/>
                    <a:p>
                      <a:r>
                        <a:rPr lang="bn-IN" sz="3200" dirty="0"/>
                        <a:t> </a:t>
                      </a:r>
                      <a:endParaRPr lang="en-US" sz="3200" dirty="0"/>
                    </a:p>
                  </a:txBody>
                  <a:tcPr/>
                </a:tc>
                <a:tc>
                  <a:txBody>
                    <a:bodyPr/>
                    <a:lstStyle/>
                    <a:p>
                      <a:r>
                        <a:rPr lang="bn-IN" sz="3200" dirty="0">
                          <a:highlight>
                            <a:srgbClr val="808080"/>
                          </a:highlight>
                        </a:rPr>
                        <a:t>ক্ষয় সাধন</a:t>
                      </a:r>
                      <a:endParaRPr lang="en-US" sz="3200" dirty="0">
                        <a:highlight>
                          <a:srgbClr val="808080"/>
                        </a:highlight>
                      </a:endParaRPr>
                    </a:p>
                  </a:txBody>
                  <a:tcPr/>
                </a:tc>
                <a:tc>
                  <a:txBody>
                    <a:bodyPr/>
                    <a:lstStyle/>
                    <a:p>
                      <a:r>
                        <a:rPr lang="en-US" sz="2800" dirty="0"/>
                        <a:t>Action of eroding something</a:t>
                      </a:r>
                    </a:p>
                  </a:txBody>
                  <a:tcPr/>
                </a:tc>
                <a:tc>
                  <a:txBody>
                    <a:bodyPr/>
                    <a:lstStyle/>
                    <a:p>
                      <a:r>
                        <a:rPr lang="en-US" sz="3200" dirty="0"/>
                        <a:t>Affect, loss</a:t>
                      </a:r>
                    </a:p>
                  </a:txBody>
                  <a:tcPr/>
                </a:tc>
                <a:tc>
                  <a:txBody>
                    <a:bodyPr/>
                    <a:lstStyle/>
                    <a:p>
                      <a:r>
                        <a:rPr lang="en-US" sz="3600" dirty="0"/>
                        <a:t>Interest</a:t>
                      </a:r>
                    </a:p>
                  </a:txBody>
                  <a:tcPr/>
                </a:tc>
                <a:extLst>
                  <a:ext uri="{0D108BD9-81ED-4DB2-BD59-A6C34878D82A}">
                    <a16:rowId xmlns:a16="http://schemas.microsoft.com/office/drawing/2014/main" val="1621257761"/>
                  </a:ext>
                </a:extLst>
              </a:tr>
            </a:tbl>
          </a:graphicData>
        </a:graphic>
      </p:graphicFrame>
      <p:pic>
        <p:nvPicPr>
          <p:cNvPr id="3" name="Picture 2">
            <a:extLst>
              <a:ext uri="{FF2B5EF4-FFF2-40B4-BE49-F238E27FC236}">
                <a16:creationId xmlns:a16="http://schemas.microsoft.com/office/drawing/2014/main" id="{1C268DC1-5BDD-47F7-A5CC-40C090F7C4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5442" y="1442448"/>
            <a:ext cx="2876550" cy="1401480"/>
          </a:xfrm>
          <a:prstGeom prst="rect">
            <a:avLst/>
          </a:prstGeom>
          <a:ln w="28575">
            <a:solidFill>
              <a:srgbClr val="FF0000"/>
            </a:solidFill>
          </a:ln>
        </p:spPr>
      </p:pic>
      <p:pic>
        <p:nvPicPr>
          <p:cNvPr id="10" name="Picture 9">
            <a:extLst>
              <a:ext uri="{FF2B5EF4-FFF2-40B4-BE49-F238E27FC236}">
                <a16:creationId xmlns:a16="http://schemas.microsoft.com/office/drawing/2014/main" id="{234174AE-A655-4094-BF34-E5D53AAA735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00204" y="2921920"/>
            <a:ext cx="2876550" cy="1421606"/>
          </a:xfrm>
          <a:prstGeom prst="rect">
            <a:avLst/>
          </a:prstGeom>
          <a:ln w="28575">
            <a:solidFill>
              <a:srgbClr val="FF0000"/>
            </a:solidFill>
          </a:ln>
        </p:spPr>
      </p:pic>
      <p:pic>
        <p:nvPicPr>
          <p:cNvPr id="12" name="Picture 11">
            <a:extLst>
              <a:ext uri="{FF2B5EF4-FFF2-40B4-BE49-F238E27FC236}">
                <a16:creationId xmlns:a16="http://schemas.microsoft.com/office/drawing/2014/main" id="{41230CAE-C085-4E1C-823C-BE84527882C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65916" y="5794910"/>
            <a:ext cx="2910838" cy="1421606"/>
          </a:xfrm>
          <a:prstGeom prst="rect">
            <a:avLst/>
          </a:prstGeom>
          <a:ln w="28575">
            <a:solidFill>
              <a:srgbClr val="FF0000"/>
            </a:solidFill>
          </a:ln>
        </p:spPr>
      </p:pic>
      <p:pic>
        <p:nvPicPr>
          <p:cNvPr id="14" name="Picture 13">
            <a:extLst>
              <a:ext uri="{FF2B5EF4-FFF2-40B4-BE49-F238E27FC236}">
                <a16:creationId xmlns:a16="http://schemas.microsoft.com/office/drawing/2014/main" id="{700E9CD8-76D6-4B22-B21C-697A9A93E61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65916" y="4421518"/>
            <a:ext cx="2910838" cy="1295400"/>
          </a:xfrm>
          <a:prstGeom prst="rect">
            <a:avLst/>
          </a:prstGeom>
          <a:ln w="28575">
            <a:solidFill>
              <a:srgbClr val="FF0000"/>
            </a:solidFill>
          </a:ln>
        </p:spPr>
      </p:pic>
    </p:spTree>
    <p:extLst>
      <p:ext uri="{BB962C8B-B14F-4D97-AF65-F5344CB8AC3E}">
        <p14:creationId xmlns:p14="http://schemas.microsoft.com/office/powerpoint/2010/main" val="339016679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8" presetClass="emph" presetSubtype="0" fill="hold" nodeType="clickEffect">
                                  <p:stCondLst>
                                    <p:cond delay="0"/>
                                  </p:stCondLst>
                                  <p:childTnLst>
                                    <p:animRot by="21600000">
                                      <p:cBhvr>
                                        <p:cTn id="11" dur="2000" fill="hold"/>
                                        <p:tgtEl>
                                          <p:spTgt spid="4"/>
                                        </p:tgtEl>
                                        <p:attrNameLst>
                                          <p:attrName>r</p:attrName>
                                        </p:attrNameLst>
                                      </p:cBhvr>
                                    </p:animRot>
                                  </p:childTnLst>
                                </p:cTn>
                              </p:par>
                            </p:childTnLst>
                          </p:cTn>
                        </p:par>
                      </p:childTnLst>
                    </p:cTn>
                  </p:par>
                  <p:par>
                    <p:cTn id="12" fill="hold">
                      <p:stCondLst>
                        <p:cond delay="indefinite"/>
                      </p:stCondLst>
                      <p:childTnLst>
                        <p:par>
                          <p:cTn id="13" fill="hold">
                            <p:stCondLst>
                              <p:cond delay="0"/>
                            </p:stCondLst>
                            <p:childTnLst>
                              <p:par>
                                <p:cTn id="14" presetID="26" presetClass="entr" presetSubtype="0"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580">
                                          <p:stCondLst>
                                            <p:cond delay="0"/>
                                          </p:stCondLst>
                                        </p:cTn>
                                        <p:tgtEl>
                                          <p:spTgt spid="4"/>
                                        </p:tgtEl>
                                      </p:cBhvr>
                                    </p:animEffect>
                                    <p:anim calcmode="lin" valueType="num">
                                      <p:cBhvr>
                                        <p:cTn id="17"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8"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9"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0"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1"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2" dur="26">
                                          <p:stCondLst>
                                            <p:cond delay="650"/>
                                          </p:stCondLst>
                                        </p:cTn>
                                        <p:tgtEl>
                                          <p:spTgt spid="4"/>
                                        </p:tgtEl>
                                      </p:cBhvr>
                                      <p:to x="100000" y="60000"/>
                                    </p:animScale>
                                    <p:animScale>
                                      <p:cBhvr>
                                        <p:cTn id="23" dur="166" decel="50000">
                                          <p:stCondLst>
                                            <p:cond delay="676"/>
                                          </p:stCondLst>
                                        </p:cTn>
                                        <p:tgtEl>
                                          <p:spTgt spid="4"/>
                                        </p:tgtEl>
                                      </p:cBhvr>
                                      <p:to x="100000" y="100000"/>
                                    </p:animScale>
                                    <p:animScale>
                                      <p:cBhvr>
                                        <p:cTn id="24" dur="26">
                                          <p:stCondLst>
                                            <p:cond delay="1312"/>
                                          </p:stCondLst>
                                        </p:cTn>
                                        <p:tgtEl>
                                          <p:spTgt spid="4"/>
                                        </p:tgtEl>
                                      </p:cBhvr>
                                      <p:to x="100000" y="80000"/>
                                    </p:animScale>
                                    <p:animScale>
                                      <p:cBhvr>
                                        <p:cTn id="25" dur="166" decel="50000">
                                          <p:stCondLst>
                                            <p:cond delay="1338"/>
                                          </p:stCondLst>
                                        </p:cTn>
                                        <p:tgtEl>
                                          <p:spTgt spid="4"/>
                                        </p:tgtEl>
                                      </p:cBhvr>
                                      <p:to x="100000" y="100000"/>
                                    </p:animScale>
                                    <p:animScale>
                                      <p:cBhvr>
                                        <p:cTn id="26" dur="26">
                                          <p:stCondLst>
                                            <p:cond delay="1642"/>
                                          </p:stCondLst>
                                        </p:cTn>
                                        <p:tgtEl>
                                          <p:spTgt spid="4"/>
                                        </p:tgtEl>
                                      </p:cBhvr>
                                      <p:to x="100000" y="90000"/>
                                    </p:animScale>
                                    <p:animScale>
                                      <p:cBhvr>
                                        <p:cTn id="27" dur="166" decel="50000">
                                          <p:stCondLst>
                                            <p:cond delay="1668"/>
                                          </p:stCondLst>
                                        </p:cTn>
                                        <p:tgtEl>
                                          <p:spTgt spid="4"/>
                                        </p:tgtEl>
                                      </p:cBhvr>
                                      <p:to x="100000" y="100000"/>
                                    </p:animScale>
                                    <p:animScale>
                                      <p:cBhvr>
                                        <p:cTn id="28" dur="26">
                                          <p:stCondLst>
                                            <p:cond delay="1808"/>
                                          </p:stCondLst>
                                        </p:cTn>
                                        <p:tgtEl>
                                          <p:spTgt spid="4"/>
                                        </p:tgtEl>
                                      </p:cBhvr>
                                      <p:to x="100000" y="95000"/>
                                    </p:animScale>
                                    <p:animScale>
                                      <p:cBhvr>
                                        <p:cTn id="29" dur="166" decel="50000">
                                          <p:stCondLst>
                                            <p:cond delay="1834"/>
                                          </p:stCondLst>
                                        </p:cTn>
                                        <p:tgtEl>
                                          <p:spTgt spid="4"/>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26" presetClass="entr" presetSubtype="0"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wipe(down)">
                                      <p:cBhvr>
                                        <p:cTn id="34" dur="580">
                                          <p:stCondLst>
                                            <p:cond delay="0"/>
                                          </p:stCondLst>
                                        </p:cTn>
                                        <p:tgtEl>
                                          <p:spTgt spid="4"/>
                                        </p:tgtEl>
                                      </p:cBhvr>
                                    </p:animEffect>
                                    <p:anim calcmode="lin" valueType="num">
                                      <p:cBhvr>
                                        <p:cTn id="35"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36"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37"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38"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39"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40" dur="26">
                                          <p:stCondLst>
                                            <p:cond delay="650"/>
                                          </p:stCondLst>
                                        </p:cTn>
                                        <p:tgtEl>
                                          <p:spTgt spid="4"/>
                                        </p:tgtEl>
                                      </p:cBhvr>
                                      <p:to x="100000" y="60000"/>
                                    </p:animScale>
                                    <p:animScale>
                                      <p:cBhvr>
                                        <p:cTn id="41" dur="166" decel="50000">
                                          <p:stCondLst>
                                            <p:cond delay="676"/>
                                          </p:stCondLst>
                                        </p:cTn>
                                        <p:tgtEl>
                                          <p:spTgt spid="4"/>
                                        </p:tgtEl>
                                      </p:cBhvr>
                                      <p:to x="100000" y="100000"/>
                                    </p:animScale>
                                    <p:animScale>
                                      <p:cBhvr>
                                        <p:cTn id="42" dur="26">
                                          <p:stCondLst>
                                            <p:cond delay="1312"/>
                                          </p:stCondLst>
                                        </p:cTn>
                                        <p:tgtEl>
                                          <p:spTgt spid="4"/>
                                        </p:tgtEl>
                                      </p:cBhvr>
                                      <p:to x="100000" y="80000"/>
                                    </p:animScale>
                                    <p:animScale>
                                      <p:cBhvr>
                                        <p:cTn id="43" dur="166" decel="50000">
                                          <p:stCondLst>
                                            <p:cond delay="1338"/>
                                          </p:stCondLst>
                                        </p:cTn>
                                        <p:tgtEl>
                                          <p:spTgt spid="4"/>
                                        </p:tgtEl>
                                      </p:cBhvr>
                                      <p:to x="100000" y="100000"/>
                                    </p:animScale>
                                    <p:animScale>
                                      <p:cBhvr>
                                        <p:cTn id="44" dur="26">
                                          <p:stCondLst>
                                            <p:cond delay="1642"/>
                                          </p:stCondLst>
                                        </p:cTn>
                                        <p:tgtEl>
                                          <p:spTgt spid="4"/>
                                        </p:tgtEl>
                                      </p:cBhvr>
                                      <p:to x="100000" y="90000"/>
                                    </p:animScale>
                                    <p:animScale>
                                      <p:cBhvr>
                                        <p:cTn id="45" dur="166" decel="50000">
                                          <p:stCondLst>
                                            <p:cond delay="1668"/>
                                          </p:stCondLst>
                                        </p:cTn>
                                        <p:tgtEl>
                                          <p:spTgt spid="4"/>
                                        </p:tgtEl>
                                      </p:cBhvr>
                                      <p:to x="100000" y="100000"/>
                                    </p:animScale>
                                    <p:animScale>
                                      <p:cBhvr>
                                        <p:cTn id="46" dur="26">
                                          <p:stCondLst>
                                            <p:cond delay="1808"/>
                                          </p:stCondLst>
                                        </p:cTn>
                                        <p:tgtEl>
                                          <p:spTgt spid="4"/>
                                        </p:tgtEl>
                                      </p:cBhvr>
                                      <p:to x="100000" y="95000"/>
                                    </p:animScale>
                                    <p:animScale>
                                      <p:cBhvr>
                                        <p:cTn id="47" dur="166" decel="50000">
                                          <p:stCondLst>
                                            <p:cond delay="1834"/>
                                          </p:stCondLst>
                                        </p:cTn>
                                        <p:tgtEl>
                                          <p:spTgt spid="4"/>
                                        </p:tgtEl>
                                      </p:cBhvr>
                                      <p:to x="100000" y="100000"/>
                                    </p:animScale>
                                  </p:childTnLst>
                                </p:cTn>
                              </p:par>
                            </p:childTnLst>
                          </p:cTn>
                        </p:par>
                      </p:childTnLst>
                    </p:cTn>
                  </p:par>
                  <p:par>
                    <p:cTn id="48" fill="hold">
                      <p:stCondLst>
                        <p:cond delay="indefinite"/>
                      </p:stCondLst>
                      <p:childTnLst>
                        <p:par>
                          <p:cTn id="49" fill="hold">
                            <p:stCondLst>
                              <p:cond delay="0"/>
                            </p:stCondLst>
                            <p:childTnLst>
                              <p:par>
                                <p:cTn id="50" presetID="26" presetClass="entr" presetSubtype="0" fill="hold" nodeType="click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wipe(down)">
                                      <p:cBhvr>
                                        <p:cTn id="52" dur="580">
                                          <p:stCondLst>
                                            <p:cond delay="0"/>
                                          </p:stCondLst>
                                        </p:cTn>
                                        <p:tgtEl>
                                          <p:spTgt spid="4"/>
                                        </p:tgtEl>
                                      </p:cBhvr>
                                    </p:animEffect>
                                    <p:anim calcmode="lin" valueType="num">
                                      <p:cBhvr>
                                        <p:cTn id="53"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54"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55"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56"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57"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58" dur="26">
                                          <p:stCondLst>
                                            <p:cond delay="650"/>
                                          </p:stCondLst>
                                        </p:cTn>
                                        <p:tgtEl>
                                          <p:spTgt spid="4"/>
                                        </p:tgtEl>
                                      </p:cBhvr>
                                      <p:to x="100000" y="60000"/>
                                    </p:animScale>
                                    <p:animScale>
                                      <p:cBhvr>
                                        <p:cTn id="59" dur="166" decel="50000">
                                          <p:stCondLst>
                                            <p:cond delay="676"/>
                                          </p:stCondLst>
                                        </p:cTn>
                                        <p:tgtEl>
                                          <p:spTgt spid="4"/>
                                        </p:tgtEl>
                                      </p:cBhvr>
                                      <p:to x="100000" y="100000"/>
                                    </p:animScale>
                                    <p:animScale>
                                      <p:cBhvr>
                                        <p:cTn id="60" dur="26">
                                          <p:stCondLst>
                                            <p:cond delay="1312"/>
                                          </p:stCondLst>
                                        </p:cTn>
                                        <p:tgtEl>
                                          <p:spTgt spid="4"/>
                                        </p:tgtEl>
                                      </p:cBhvr>
                                      <p:to x="100000" y="80000"/>
                                    </p:animScale>
                                    <p:animScale>
                                      <p:cBhvr>
                                        <p:cTn id="61" dur="166" decel="50000">
                                          <p:stCondLst>
                                            <p:cond delay="1338"/>
                                          </p:stCondLst>
                                        </p:cTn>
                                        <p:tgtEl>
                                          <p:spTgt spid="4"/>
                                        </p:tgtEl>
                                      </p:cBhvr>
                                      <p:to x="100000" y="100000"/>
                                    </p:animScale>
                                    <p:animScale>
                                      <p:cBhvr>
                                        <p:cTn id="62" dur="26">
                                          <p:stCondLst>
                                            <p:cond delay="1642"/>
                                          </p:stCondLst>
                                        </p:cTn>
                                        <p:tgtEl>
                                          <p:spTgt spid="4"/>
                                        </p:tgtEl>
                                      </p:cBhvr>
                                      <p:to x="100000" y="90000"/>
                                    </p:animScale>
                                    <p:animScale>
                                      <p:cBhvr>
                                        <p:cTn id="63" dur="166" decel="50000">
                                          <p:stCondLst>
                                            <p:cond delay="1668"/>
                                          </p:stCondLst>
                                        </p:cTn>
                                        <p:tgtEl>
                                          <p:spTgt spid="4"/>
                                        </p:tgtEl>
                                      </p:cBhvr>
                                      <p:to x="100000" y="100000"/>
                                    </p:animScale>
                                    <p:animScale>
                                      <p:cBhvr>
                                        <p:cTn id="64" dur="26">
                                          <p:stCondLst>
                                            <p:cond delay="1808"/>
                                          </p:stCondLst>
                                        </p:cTn>
                                        <p:tgtEl>
                                          <p:spTgt spid="4"/>
                                        </p:tgtEl>
                                      </p:cBhvr>
                                      <p:to x="100000" y="95000"/>
                                    </p:animScale>
                                    <p:animScale>
                                      <p:cBhvr>
                                        <p:cTn id="65" dur="166" decel="50000">
                                          <p:stCondLst>
                                            <p:cond delay="1834"/>
                                          </p:stCondLst>
                                        </p:cTn>
                                        <p:tgtEl>
                                          <p:spTgt spid="4"/>
                                        </p:tgtEl>
                                      </p:cBhvr>
                                      <p:to x="100000" y="100000"/>
                                    </p:animScale>
                                  </p:childTnLst>
                                </p:cTn>
                              </p:par>
                            </p:childTnLst>
                          </p:cTn>
                        </p:par>
                      </p:childTnLst>
                    </p:cTn>
                  </p:par>
                  <p:par>
                    <p:cTn id="66" fill="hold">
                      <p:stCondLst>
                        <p:cond delay="indefinite"/>
                      </p:stCondLst>
                      <p:childTnLst>
                        <p:par>
                          <p:cTn id="67" fill="hold">
                            <p:stCondLst>
                              <p:cond delay="0"/>
                            </p:stCondLst>
                            <p:childTnLst>
                              <p:par>
                                <p:cTn id="68" presetID="8" presetClass="emph" presetSubtype="0" fill="hold" nodeType="clickEffect">
                                  <p:stCondLst>
                                    <p:cond delay="0"/>
                                  </p:stCondLst>
                                  <p:childTnLst>
                                    <p:animRot by="21600000">
                                      <p:cBhvr>
                                        <p:cTn id="69" dur="2000" fill="hold"/>
                                        <p:tgtEl>
                                          <p:spTgt spid="10"/>
                                        </p:tgtEl>
                                        <p:attrNameLst>
                                          <p:attrName>r</p:attrName>
                                        </p:attrNameLst>
                                      </p:cBhvr>
                                    </p:animRot>
                                  </p:childTnLst>
                                </p:cTn>
                              </p:par>
                            </p:childTnLst>
                          </p:cTn>
                        </p:par>
                      </p:childTnLst>
                    </p:cTn>
                  </p:par>
                  <p:par>
                    <p:cTn id="70" fill="hold">
                      <p:stCondLst>
                        <p:cond delay="indefinite"/>
                      </p:stCondLst>
                      <p:childTnLst>
                        <p:par>
                          <p:cTn id="71" fill="hold">
                            <p:stCondLst>
                              <p:cond delay="0"/>
                            </p:stCondLst>
                            <p:childTnLst>
                              <p:par>
                                <p:cTn id="72" presetID="26" presetClass="emph" presetSubtype="0" fill="hold" nodeType="clickEffect">
                                  <p:stCondLst>
                                    <p:cond delay="0"/>
                                  </p:stCondLst>
                                  <p:childTnLst>
                                    <p:animEffect transition="out" filter="fade">
                                      <p:cBhvr>
                                        <p:cTn id="73" dur="500" tmFilter="0, 0; .2, .5; .8, .5; 1, 0"/>
                                        <p:tgtEl>
                                          <p:spTgt spid="14"/>
                                        </p:tgtEl>
                                      </p:cBhvr>
                                    </p:animEffect>
                                    <p:animScale>
                                      <p:cBhvr>
                                        <p:cTn id="74" dur="250" autoRev="1" fill="hold"/>
                                        <p:tgtEl>
                                          <p:spTgt spid="14"/>
                                        </p:tgtEl>
                                      </p:cBhvr>
                                      <p:by x="105000" y="105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nodeType="click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wipe(down)">
                                      <p:cBhvr>
                                        <p:cTn id="79" dur="580">
                                          <p:stCondLst>
                                            <p:cond delay="0"/>
                                          </p:stCondLst>
                                        </p:cTn>
                                        <p:tgtEl>
                                          <p:spTgt spid="12"/>
                                        </p:tgtEl>
                                      </p:cBhvr>
                                    </p:animEffect>
                                    <p:anim calcmode="lin" valueType="num">
                                      <p:cBhvr>
                                        <p:cTn id="80"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85" dur="26">
                                          <p:stCondLst>
                                            <p:cond delay="650"/>
                                          </p:stCondLst>
                                        </p:cTn>
                                        <p:tgtEl>
                                          <p:spTgt spid="12"/>
                                        </p:tgtEl>
                                      </p:cBhvr>
                                      <p:to x="100000" y="60000"/>
                                    </p:animScale>
                                    <p:animScale>
                                      <p:cBhvr>
                                        <p:cTn id="86" dur="166" decel="50000">
                                          <p:stCondLst>
                                            <p:cond delay="676"/>
                                          </p:stCondLst>
                                        </p:cTn>
                                        <p:tgtEl>
                                          <p:spTgt spid="12"/>
                                        </p:tgtEl>
                                      </p:cBhvr>
                                      <p:to x="100000" y="100000"/>
                                    </p:animScale>
                                    <p:animScale>
                                      <p:cBhvr>
                                        <p:cTn id="87" dur="26">
                                          <p:stCondLst>
                                            <p:cond delay="1312"/>
                                          </p:stCondLst>
                                        </p:cTn>
                                        <p:tgtEl>
                                          <p:spTgt spid="12"/>
                                        </p:tgtEl>
                                      </p:cBhvr>
                                      <p:to x="100000" y="80000"/>
                                    </p:animScale>
                                    <p:animScale>
                                      <p:cBhvr>
                                        <p:cTn id="88" dur="166" decel="50000">
                                          <p:stCondLst>
                                            <p:cond delay="1338"/>
                                          </p:stCondLst>
                                        </p:cTn>
                                        <p:tgtEl>
                                          <p:spTgt spid="12"/>
                                        </p:tgtEl>
                                      </p:cBhvr>
                                      <p:to x="100000" y="100000"/>
                                    </p:animScale>
                                    <p:animScale>
                                      <p:cBhvr>
                                        <p:cTn id="89" dur="26">
                                          <p:stCondLst>
                                            <p:cond delay="1642"/>
                                          </p:stCondLst>
                                        </p:cTn>
                                        <p:tgtEl>
                                          <p:spTgt spid="12"/>
                                        </p:tgtEl>
                                      </p:cBhvr>
                                      <p:to x="100000" y="90000"/>
                                    </p:animScale>
                                    <p:animScale>
                                      <p:cBhvr>
                                        <p:cTn id="90" dur="166" decel="50000">
                                          <p:stCondLst>
                                            <p:cond delay="1668"/>
                                          </p:stCondLst>
                                        </p:cTn>
                                        <p:tgtEl>
                                          <p:spTgt spid="12"/>
                                        </p:tgtEl>
                                      </p:cBhvr>
                                      <p:to x="100000" y="100000"/>
                                    </p:animScale>
                                    <p:animScale>
                                      <p:cBhvr>
                                        <p:cTn id="91" dur="26">
                                          <p:stCondLst>
                                            <p:cond delay="1808"/>
                                          </p:stCondLst>
                                        </p:cTn>
                                        <p:tgtEl>
                                          <p:spTgt spid="12"/>
                                        </p:tgtEl>
                                      </p:cBhvr>
                                      <p:to x="100000" y="95000"/>
                                    </p:animScale>
                                    <p:animScale>
                                      <p:cBhvr>
                                        <p:cTn id="92" dur="166" decel="50000">
                                          <p:stCondLst>
                                            <p:cond delay="1834"/>
                                          </p:stCondLst>
                                        </p:cTn>
                                        <p:tgtEl>
                                          <p:spTgt spid="1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extBox 37">
            <a:extLst>
              <a:ext uri="{FF2B5EF4-FFF2-40B4-BE49-F238E27FC236}">
                <a16:creationId xmlns:a16="http://schemas.microsoft.com/office/drawing/2014/main" id="{E3A84398-7C57-47D9-B4D1-D9B68E5C084E}"/>
              </a:ext>
            </a:extLst>
          </p:cNvPr>
          <p:cNvSpPr txBox="1"/>
          <p:nvPr/>
        </p:nvSpPr>
        <p:spPr>
          <a:xfrm>
            <a:off x="-14213" y="5255"/>
            <a:ext cx="12163557" cy="7971413"/>
          </a:xfrm>
          <a:prstGeom prst="rect">
            <a:avLst/>
          </a:prstGeom>
          <a:noFill/>
        </p:spPr>
        <p:txBody>
          <a:bodyPr wrap="square" rtlCol="0">
            <a:spAutoFit/>
          </a:bodyPr>
          <a:lstStyle/>
          <a:p>
            <a:pPr algn="ctr"/>
            <a:r>
              <a:rPr lang="en-US" sz="4800" dirty="0">
                <a:highlight>
                  <a:srgbClr val="00FF00"/>
                </a:highlight>
              </a:rPr>
              <a:t>Single work </a:t>
            </a:r>
          </a:p>
          <a:p>
            <a:r>
              <a:rPr lang="en-US" sz="4800" dirty="0">
                <a:highlight>
                  <a:srgbClr val="0000FF"/>
                </a:highlight>
              </a:rPr>
              <a:t>(a)Oceans and seas are warming for-</a:t>
            </a:r>
          </a:p>
          <a:p>
            <a:r>
              <a:rPr lang="en-US" sz="3200" dirty="0" err="1">
                <a:highlight>
                  <a:srgbClr val="00FF00"/>
                </a:highlight>
              </a:rPr>
              <a:t>i</a:t>
            </a:r>
            <a:r>
              <a:rPr lang="en-US" sz="3200" dirty="0">
                <a:highlight>
                  <a:srgbClr val="00FF00"/>
                </a:highlight>
              </a:rPr>
              <a:t>. Men  ii. extra use of fuels iii.  Cutting trees  iv.  Global warming</a:t>
            </a:r>
          </a:p>
          <a:p>
            <a:r>
              <a:rPr lang="en-US" sz="4800" dirty="0">
                <a:highlight>
                  <a:srgbClr val="FFFF00"/>
                </a:highlight>
              </a:rPr>
              <a:t>(b)  For global warming ice is—</a:t>
            </a:r>
          </a:p>
          <a:p>
            <a:r>
              <a:rPr lang="en-US" sz="3200" dirty="0" err="1">
                <a:highlight>
                  <a:srgbClr val="00FF00"/>
                </a:highlight>
              </a:rPr>
              <a:t>i.Getting</a:t>
            </a:r>
            <a:r>
              <a:rPr lang="en-US" sz="3200" dirty="0">
                <a:highlight>
                  <a:srgbClr val="00FF00"/>
                </a:highlight>
              </a:rPr>
              <a:t> hard  ii.  Getting soft iii.  Melting  iv.  Freezing</a:t>
            </a:r>
          </a:p>
          <a:p>
            <a:r>
              <a:rPr lang="en-US" sz="4800" dirty="0">
                <a:highlight>
                  <a:srgbClr val="FF00FF"/>
                </a:highlight>
              </a:rPr>
              <a:t>(c)What is global warming--?</a:t>
            </a:r>
          </a:p>
          <a:p>
            <a:r>
              <a:rPr lang="en-US" sz="3200" dirty="0">
                <a:highlight>
                  <a:srgbClr val="00FF00"/>
                </a:highlight>
              </a:rPr>
              <a:t> </a:t>
            </a:r>
            <a:r>
              <a:rPr lang="en-US" sz="3200" dirty="0" err="1">
                <a:highlight>
                  <a:srgbClr val="00FF00"/>
                </a:highlight>
              </a:rPr>
              <a:t>i</a:t>
            </a:r>
            <a:r>
              <a:rPr lang="en-US" sz="3200" dirty="0">
                <a:highlight>
                  <a:srgbClr val="00FF00"/>
                </a:highlight>
              </a:rPr>
              <a:t>. rise of flood  ii.  Rise of sea  iii.  Melting of ice  iv. Rise of heat in the environment</a:t>
            </a:r>
          </a:p>
          <a:p>
            <a:r>
              <a:rPr lang="en-US" sz="4800" dirty="0">
                <a:highlight>
                  <a:srgbClr val="FF0000"/>
                </a:highlight>
              </a:rPr>
              <a:t>(d)Thousands of people will encounter extreme</a:t>
            </a:r>
          </a:p>
          <a:p>
            <a:r>
              <a:rPr lang="en-US" sz="3200" dirty="0" err="1">
                <a:highlight>
                  <a:srgbClr val="00FF00"/>
                </a:highlight>
              </a:rPr>
              <a:t>i</a:t>
            </a:r>
            <a:r>
              <a:rPr lang="en-US" sz="3200" dirty="0">
                <a:highlight>
                  <a:srgbClr val="00FF00"/>
                </a:highlight>
              </a:rPr>
              <a:t>. Famine  ii.  Poverty  iii.  Illness  iv.  Drought </a:t>
            </a:r>
          </a:p>
          <a:p>
            <a:endParaRPr lang="en-US" sz="3200" dirty="0">
              <a:highlight>
                <a:srgbClr val="00FF00"/>
              </a:highlight>
            </a:endParaRPr>
          </a:p>
          <a:p>
            <a:endParaRPr lang="en-US" sz="3200" dirty="0">
              <a:highlight>
                <a:srgbClr val="00FF00"/>
              </a:highlight>
            </a:endParaRPr>
          </a:p>
          <a:p>
            <a:pPr algn="ctr"/>
            <a:endParaRPr lang="en-US" sz="4800" dirty="0">
              <a:highlight>
                <a:srgbClr val="00FF00"/>
              </a:highlight>
            </a:endParaRPr>
          </a:p>
        </p:txBody>
      </p:sp>
      <p:sp>
        <p:nvSpPr>
          <p:cNvPr id="54" name="Oval 53">
            <a:extLst>
              <a:ext uri="{FF2B5EF4-FFF2-40B4-BE49-F238E27FC236}">
                <a16:creationId xmlns:a16="http://schemas.microsoft.com/office/drawing/2014/main" id="{9FCFE67D-284B-40B3-BEE9-F411A2921F3D}"/>
              </a:ext>
            </a:extLst>
          </p:cNvPr>
          <p:cNvSpPr/>
          <p:nvPr/>
        </p:nvSpPr>
        <p:spPr>
          <a:xfrm>
            <a:off x="9616966" y="173421"/>
            <a:ext cx="2532377" cy="1292772"/>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9D24AC29-D35F-43DA-8CDE-A150D57B9F86}"/>
              </a:ext>
            </a:extLst>
          </p:cNvPr>
          <p:cNvSpPr txBox="1"/>
          <p:nvPr/>
        </p:nvSpPr>
        <p:spPr>
          <a:xfrm>
            <a:off x="10152993" y="479586"/>
            <a:ext cx="1718441" cy="646331"/>
          </a:xfrm>
          <a:prstGeom prst="rect">
            <a:avLst/>
          </a:prstGeom>
          <a:noFill/>
        </p:spPr>
        <p:txBody>
          <a:bodyPr wrap="square" rtlCol="0">
            <a:spAutoFit/>
          </a:bodyPr>
          <a:lstStyle/>
          <a:p>
            <a:r>
              <a:rPr lang="en-US" dirty="0"/>
              <a:t>Click to here for answer</a:t>
            </a:r>
          </a:p>
        </p:txBody>
      </p:sp>
      <p:sp>
        <p:nvSpPr>
          <p:cNvPr id="66" name="Freeform: Shape 65">
            <a:extLst>
              <a:ext uri="{FF2B5EF4-FFF2-40B4-BE49-F238E27FC236}">
                <a16:creationId xmlns:a16="http://schemas.microsoft.com/office/drawing/2014/main" id="{E41E37F0-FB87-4CBA-A28E-D09CD81AB9FE}"/>
              </a:ext>
            </a:extLst>
          </p:cNvPr>
          <p:cNvSpPr/>
          <p:nvPr/>
        </p:nvSpPr>
        <p:spPr>
          <a:xfrm rot="20756153" flipH="1">
            <a:off x="8083287" y="3912878"/>
            <a:ext cx="755170" cy="519553"/>
          </a:xfrm>
          <a:custGeom>
            <a:avLst/>
            <a:gdLst>
              <a:gd name="connsiteX0" fmla="*/ 0 w 801359"/>
              <a:gd name="connsiteY0" fmla="*/ 0 h 519553"/>
              <a:gd name="connsiteX1" fmla="*/ 755852 w 801359"/>
              <a:gd name="connsiteY1" fmla="*/ 508132 h 519553"/>
              <a:gd name="connsiteX2" fmla="*/ 755640 w 801359"/>
              <a:gd name="connsiteY2" fmla="*/ 511828 h 519553"/>
              <a:gd name="connsiteX3" fmla="*/ 761348 w 801359"/>
              <a:gd name="connsiteY3" fmla="*/ 511828 h 519553"/>
              <a:gd name="connsiteX4" fmla="*/ 772839 w 801359"/>
              <a:gd name="connsiteY4" fmla="*/ 519553 h 519553"/>
              <a:gd name="connsiteX5" fmla="*/ 777761 w 801359"/>
              <a:gd name="connsiteY5" fmla="*/ 511828 h 519553"/>
              <a:gd name="connsiteX6" fmla="*/ 801359 w 801359"/>
              <a:gd name="connsiteY6" fmla="*/ 511828 h 519553"/>
              <a:gd name="connsiteX7" fmla="*/ 778500 w 801359"/>
              <a:gd name="connsiteY7" fmla="*/ 111070 h 519553"/>
              <a:gd name="connsiteX8" fmla="*/ 758730 w 801359"/>
              <a:gd name="connsiteY8" fmla="*/ 457666 h 519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1359" h="519553">
                <a:moveTo>
                  <a:pt x="0" y="0"/>
                </a:moveTo>
                <a:lnTo>
                  <a:pt x="755852" y="508132"/>
                </a:lnTo>
                <a:lnTo>
                  <a:pt x="755640" y="511828"/>
                </a:lnTo>
                <a:lnTo>
                  <a:pt x="761348" y="511828"/>
                </a:lnTo>
                <a:lnTo>
                  <a:pt x="772839" y="519553"/>
                </a:lnTo>
                <a:lnTo>
                  <a:pt x="777761" y="511828"/>
                </a:lnTo>
                <a:lnTo>
                  <a:pt x="801359" y="511828"/>
                </a:lnTo>
                <a:lnTo>
                  <a:pt x="778500" y="111070"/>
                </a:lnTo>
                <a:lnTo>
                  <a:pt x="758730" y="457666"/>
                </a:lnTo>
                <a:close/>
              </a:path>
            </a:pathLst>
          </a:cu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470ED48-5460-403C-A755-9EC0559A57F5}"/>
              </a:ext>
            </a:extLst>
          </p:cNvPr>
          <p:cNvSpPr/>
          <p:nvPr/>
        </p:nvSpPr>
        <p:spPr>
          <a:xfrm rot="20433256" flipH="1">
            <a:off x="5142653" y="2585736"/>
            <a:ext cx="895277" cy="502259"/>
          </a:xfrm>
          <a:custGeom>
            <a:avLst/>
            <a:gdLst>
              <a:gd name="connsiteX0" fmla="*/ 0 w 895277"/>
              <a:gd name="connsiteY0" fmla="*/ 0 h 502259"/>
              <a:gd name="connsiteX1" fmla="*/ 821549 w 895277"/>
              <a:gd name="connsiteY1" fmla="*/ 492016 h 502259"/>
              <a:gd name="connsiteX2" fmla="*/ 820610 w 895277"/>
              <a:gd name="connsiteY2" fmla="*/ 502259 h 502259"/>
              <a:gd name="connsiteX3" fmla="*/ 895277 w 895277"/>
              <a:gd name="connsiteY3" fmla="*/ 502259 h 502259"/>
              <a:gd name="connsiteX4" fmla="*/ 857944 w 895277"/>
              <a:gd name="connsiteY4" fmla="*/ 94888 h 502259"/>
              <a:gd name="connsiteX5" fmla="*/ 826031 w 895277"/>
              <a:gd name="connsiteY5" fmla="*/ 443110 h 502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5277" h="502259">
                <a:moveTo>
                  <a:pt x="0" y="0"/>
                </a:moveTo>
                <a:lnTo>
                  <a:pt x="821549" y="492016"/>
                </a:lnTo>
                <a:lnTo>
                  <a:pt x="820610" y="502259"/>
                </a:lnTo>
                <a:lnTo>
                  <a:pt x="895277" y="502259"/>
                </a:lnTo>
                <a:lnTo>
                  <a:pt x="857944" y="94888"/>
                </a:lnTo>
                <a:lnTo>
                  <a:pt x="826031" y="443110"/>
                </a:lnTo>
                <a:close/>
              </a:path>
            </a:pathLst>
          </a:cu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9BF2381C-BF8D-444F-ACE3-9CE19FEEF179}"/>
              </a:ext>
            </a:extLst>
          </p:cNvPr>
          <p:cNvSpPr/>
          <p:nvPr/>
        </p:nvSpPr>
        <p:spPr>
          <a:xfrm rot="20953434" flipH="1">
            <a:off x="7440224" y="1264146"/>
            <a:ext cx="778712" cy="722869"/>
          </a:xfrm>
          <a:custGeom>
            <a:avLst/>
            <a:gdLst>
              <a:gd name="connsiteX0" fmla="*/ 0 w 778712"/>
              <a:gd name="connsiteY0" fmla="*/ 0 h 722869"/>
              <a:gd name="connsiteX1" fmla="*/ 733255 w 778712"/>
              <a:gd name="connsiteY1" fmla="*/ 713025 h 722869"/>
              <a:gd name="connsiteX2" fmla="*/ 732993 w 778712"/>
              <a:gd name="connsiteY2" fmla="*/ 717209 h 722869"/>
              <a:gd name="connsiteX3" fmla="*/ 737558 w 778712"/>
              <a:gd name="connsiteY3" fmla="*/ 717209 h 722869"/>
              <a:gd name="connsiteX4" fmla="*/ 743378 w 778712"/>
              <a:gd name="connsiteY4" fmla="*/ 722869 h 722869"/>
              <a:gd name="connsiteX5" fmla="*/ 748643 w 778712"/>
              <a:gd name="connsiteY5" fmla="*/ 717209 h 722869"/>
              <a:gd name="connsiteX6" fmla="*/ 778712 w 778712"/>
              <a:gd name="connsiteY6" fmla="*/ 717209 h 722869"/>
              <a:gd name="connsiteX7" fmla="*/ 755853 w 778712"/>
              <a:gd name="connsiteY7" fmla="*/ 351127 h 722869"/>
              <a:gd name="connsiteX8" fmla="*/ 736825 w 778712"/>
              <a:gd name="connsiteY8" fmla="*/ 655845 h 72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8712" h="722869">
                <a:moveTo>
                  <a:pt x="0" y="0"/>
                </a:moveTo>
                <a:lnTo>
                  <a:pt x="733255" y="713025"/>
                </a:lnTo>
                <a:lnTo>
                  <a:pt x="732993" y="717209"/>
                </a:lnTo>
                <a:lnTo>
                  <a:pt x="737558" y="717209"/>
                </a:lnTo>
                <a:lnTo>
                  <a:pt x="743378" y="722869"/>
                </a:lnTo>
                <a:lnTo>
                  <a:pt x="748643" y="717209"/>
                </a:lnTo>
                <a:lnTo>
                  <a:pt x="778712" y="717209"/>
                </a:lnTo>
                <a:lnTo>
                  <a:pt x="755853" y="351127"/>
                </a:lnTo>
                <a:lnTo>
                  <a:pt x="736825" y="655845"/>
                </a:lnTo>
                <a:close/>
              </a:path>
            </a:pathLst>
          </a:cu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Shape 68">
            <a:extLst>
              <a:ext uri="{FF2B5EF4-FFF2-40B4-BE49-F238E27FC236}">
                <a16:creationId xmlns:a16="http://schemas.microsoft.com/office/drawing/2014/main" id="{F672B66F-37C7-4941-B1E9-DCE12260A622}"/>
              </a:ext>
            </a:extLst>
          </p:cNvPr>
          <p:cNvSpPr/>
          <p:nvPr/>
        </p:nvSpPr>
        <p:spPr>
          <a:xfrm rot="21041899" flipH="1">
            <a:off x="90791" y="5410577"/>
            <a:ext cx="861675" cy="665701"/>
          </a:xfrm>
          <a:custGeom>
            <a:avLst/>
            <a:gdLst>
              <a:gd name="connsiteX0" fmla="*/ 0 w 861675"/>
              <a:gd name="connsiteY0" fmla="*/ 0 h 665701"/>
              <a:gd name="connsiteX1" fmla="*/ 833924 w 861675"/>
              <a:gd name="connsiteY1" fmla="*/ 665701 h 665701"/>
              <a:gd name="connsiteX2" fmla="*/ 861675 w 861675"/>
              <a:gd name="connsiteY2" fmla="*/ 629367 h 665701"/>
              <a:gd name="connsiteX3" fmla="*/ 833786 w 861675"/>
              <a:gd name="connsiteY3" fmla="*/ 608997 h 665701"/>
              <a:gd name="connsiteX4" fmla="*/ 849395 w 861675"/>
              <a:gd name="connsiteY4" fmla="*/ 608997 h 665701"/>
              <a:gd name="connsiteX5" fmla="*/ 826536 w 861675"/>
              <a:gd name="connsiteY5" fmla="*/ 220645 h 665701"/>
              <a:gd name="connsiteX6" fmla="*/ 804917 w 861675"/>
              <a:gd name="connsiteY6" fmla="*/ 587911 h 665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1675" h="665701">
                <a:moveTo>
                  <a:pt x="0" y="0"/>
                </a:moveTo>
                <a:lnTo>
                  <a:pt x="833924" y="665701"/>
                </a:lnTo>
                <a:lnTo>
                  <a:pt x="861675" y="629367"/>
                </a:lnTo>
                <a:lnTo>
                  <a:pt x="833786" y="608997"/>
                </a:lnTo>
                <a:lnTo>
                  <a:pt x="849395" y="608997"/>
                </a:lnTo>
                <a:lnTo>
                  <a:pt x="826536" y="220645"/>
                </a:lnTo>
                <a:lnTo>
                  <a:pt x="804917" y="587911"/>
                </a:lnTo>
                <a:close/>
              </a:path>
            </a:pathLst>
          </a:cu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3309181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5"/>
                    </p:tgtEl>
                  </p:cond>
                </p:stCondLst>
                <p:endSync evt="end" delay="0">
                  <p:rtn val="all"/>
                </p:endSync>
                <p:childTnLst>
                  <p:par>
                    <p:cTn id="3" fill="hold">
                      <p:stCondLst>
                        <p:cond delay="0"/>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4"/>
                                        </p:tgtEl>
                                        <p:attrNameLst>
                                          <p:attrName>style.visibility</p:attrName>
                                        </p:attrNameLst>
                                      </p:cBhvr>
                                      <p:to>
                                        <p:strVal val="visible"/>
                                      </p:to>
                                    </p:set>
                                    <p:anim calcmode="lin" valueType="num">
                                      <p:cBhvr additive="base">
                                        <p:cTn id="7" dur="500" fill="hold"/>
                                        <p:tgtEl>
                                          <p:spTgt spid="64"/>
                                        </p:tgtEl>
                                        <p:attrNameLst>
                                          <p:attrName>ppt_x</p:attrName>
                                        </p:attrNameLst>
                                      </p:cBhvr>
                                      <p:tavLst>
                                        <p:tav tm="0">
                                          <p:val>
                                            <p:strVal val="#ppt_x"/>
                                          </p:val>
                                        </p:tav>
                                        <p:tav tm="100000">
                                          <p:val>
                                            <p:strVal val="#ppt_x"/>
                                          </p:val>
                                        </p:tav>
                                      </p:tavLst>
                                    </p:anim>
                                    <p:anim calcmode="lin" valueType="num">
                                      <p:cBhvr additive="base">
                                        <p:cTn id="8" dur="500" fill="hold"/>
                                        <p:tgtEl>
                                          <p:spTgt spid="6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5"/>
                                        </p:tgtEl>
                                        <p:attrNameLst>
                                          <p:attrName>style.visibility</p:attrName>
                                        </p:attrNameLst>
                                      </p:cBhvr>
                                      <p:to>
                                        <p:strVal val="visible"/>
                                      </p:to>
                                    </p:set>
                                    <p:anim calcmode="lin" valueType="num">
                                      <p:cBhvr additive="base">
                                        <p:cTn id="13" dur="500" fill="hold"/>
                                        <p:tgtEl>
                                          <p:spTgt spid="65"/>
                                        </p:tgtEl>
                                        <p:attrNameLst>
                                          <p:attrName>ppt_x</p:attrName>
                                        </p:attrNameLst>
                                      </p:cBhvr>
                                      <p:tavLst>
                                        <p:tav tm="0">
                                          <p:val>
                                            <p:strVal val="#ppt_x"/>
                                          </p:val>
                                        </p:tav>
                                        <p:tav tm="100000">
                                          <p:val>
                                            <p:strVal val="#ppt_x"/>
                                          </p:val>
                                        </p:tav>
                                      </p:tavLst>
                                    </p:anim>
                                    <p:anim calcmode="lin" valueType="num">
                                      <p:cBhvr additive="base">
                                        <p:cTn id="14" dur="500" fill="hold"/>
                                        <p:tgtEl>
                                          <p:spTgt spid="6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6"/>
                                        </p:tgtEl>
                                        <p:attrNameLst>
                                          <p:attrName>style.visibility</p:attrName>
                                        </p:attrNameLst>
                                      </p:cBhvr>
                                      <p:to>
                                        <p:strVal val="visible"/>
                                      </p:to>
                                    </p:set>
                                    <p:anim calcmode="lin" valueType="num">
                                      <p:cBhvr additive="base">
                                        <p:cTn id="19" dur="500" fill="hold"/>
                                        <p:tgtEl>
                                          <p:spTgt spid="66"/>
                                        </p:tgtEl>
                                        <p:attrNameLst>
                                          <p:attrName>ppt_x</p:attrName>
                                        </p:attrNameLst>
                                      </p:cBhvr>
                                      <p:tavLst>
                                        <p:tav tm="0">
                                          <p:val>
                                            <p:strVal val="#ppt_x"/>
                                          </p:val>
                                        </p:tav>
                                        <p:tav tm="100000">
                                          <p:val>
                                            <p:strVal val="#ppt_x"/>
                                          </p:val>
                                        </p:tav>
                                      </p:tavLst>
                                    </p:anim>
                                    <p:anim calcmode="lin" valueType="num">
                                      <p:cBhvr additive="base">
                                        <p:cTn id="20" dur="500" fill="hold"/>
                                        <p:tgtEl>
                                          <p:spTgt spid="6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9"/>
                                        </p:tgtEl>
                                        <p:attrNameLst>
                                          <p:attrName>style.visibility</p:attrName>
                                        </p:attrNameLst>
                                      </p:cBhvr>
                                      <p:to>
                                        <p:strVal val="visible"/>
                                      </p:to>
                                    </p:set>
                                    <p:anim calcmode="lin" valueType="num">
                                      <p:cBhvr additive="base">
                                        <p:cTn id="25" dur="500" fill="hold"/>
                                        <p:tgtEl>
                                          <p:spTgt spid="69"/>
                                        </p:tgtEl>
                                        <p:attrNameLst>
                                          <p:attrName>ppt_x</p:attrName>
                                        </p:attrNameLst>
                                      </p:cBhvr>
                                      <p:tavLst>
                                        <p:tav tm="0">
                                          <p:val>
                                            <p:strVal val="#ppt_x"/>
                                          </p:val>
                                        </p:tav>
                                        <p:tav tm="100000">
                                          <p:val>
                                            <p:strVal val="#ppt_x"/>
                                          </p:val>
                                        </p:tav>
                                      </p:tavLst>
                                    </p:anim>
                                    <p:anim calcmode="lin" valueType="num">
                                      <p:cBhvr additive="base">
                                        <p:cTn id="26" dur="500" fill="hold"/>
                                        <p:tgtEl>
                                          <p:spTgt spid="69"/>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55"/>
                  </p:tgtEl>
                </p:cond>
              </p:nextCondLst>
            </p:seq>
          </p:childTnLst>
        </p:cTn>
      </p:par>
    </p:tnLst>
    <p:bldLst>
      <p:bldP spid="66" grpId="0" animBg="1"/>
      <p:bldP spid="65" grpId="0" animBg="1"/>
      <p:bldP spid="64" grpId="0" animBg="1"/>
      <p:bldP spid="6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668</TotalTime>
  <Words>450</Words>
  <Application>Microsoft Office PowerPoint</Application>
  <PresentationFormat>Widescreen</PresentationFormat>
  <Paragraphs>70</Paragraphs>
  <Slides>12</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Arial Rounded MT Bold</vt:lpstr>
      <vt:lpstr>Calibri</vt:lpstr>
      <vt:lpstr>Calibri Light</vt:lpstr>
      <vt:lpstr>NikoshBAN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PC</cp:lastModifiedBy>
  <cp:revision>86</cp:revision>
  <dcterms:created xsi:type="dcterms:W3CDTF">2019-09-27T09:51:30Z</dcterms:created>
  <dcterms:modified xsi:type="dcterms:W3CDTF">2019-10-31T12:48:49Z</dcterms:modified>
</cp:coreProperties>
</file>