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6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62B4A-1F19-4D27-9354-A8E35009CECF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8B7B450-CFBC-4347-B4D2-E711831D7853}">
      <dgm:prSet phldrT="[Text]" phldr="1"/>
      <dgm:spPr/>
      <dgm:t>
        <a:bodyPr/>
        <a:lstStyle/>
        <a:p>
          <a:endParaRPr lang="en-US"/>
        </a:p>
      </dgm:t>
    </dgm:pt>
    <dgm:pt modelId="{15D8CA2D-6299-4E50-B746-D97A86C928F4}" type="parTrans" cxnId="{B1DAB525-7DD2-4E4F-846B-5C9B1BA83D24}">
      <dgm:prSet/>
      <dgm:spPr/>
      <dgm:t>
        <a:bodyPr/>
        <a:lstStyle/>
        <a:p>
          <a:endParaRPr lang="en-US"/>
        </a:p>
      </dgm:t>
    </dgm:pt>
    <dgm:pt modelId="{C89A09CB-7B76-46D1-A1F3-0064890E0442}" type="sibTrans" cxnId="{B1DAB525-7DD2-4E4F-846B-5C9B1BA83D24}">
      <dgm:prSet/>
      <dgm:spPr/>
      <dgm:t>
        <a:bodyPr/>
        <a:lstStyle/>
        <a:p>
          <a:endParaRPr lang="en-US"/>
        </a:p>
      </dgm:t>
    </dgm:pt>
    <dgm:pt modelId="{AF2AEBC5-7E55-4116-BDC1-C2734C6FD59E}">
      <dgm:prSet phldrT="[Text]" phldr="1"/>
      <dgm:spPr/>
      <dgm:t>
        <a:bodyPr/>
        <a:lstStyle/>
        <a:p>
          <a:endParaRPr lang="en-US"/>
        </a:p>
      </dgm:t>
    </dgm:pt>
    <dgm:pt modelId="{D6B1C585-6ABA-4D56-8C46-B550C560A714}" type="parTrans" cxnId="{5F3994BB-184A-4079-A38C-C4D6747366CD}">
      <dgm:prSet/>
      <dgm:spPr/>
      <dgm:t>
        <a:bodyPr/>
        <a:lstStyle/>
        <a:p>
          <a:endParaRPr lang="en-US"/>
        </a:p>
      </dgm:t>
    </dgm:pt>
    <dgm:pt modelId="{1D0BE95E-5249-4E02-A2A4-11058228561A}" type="sibTrans" cxnId="{5F3994BB-184A-4079-A38C-C4D6747366CD}">
      <dgm:prSet/>
      <dgm:spPr/>
      <dgm:t>
        <a:bodyPr/>
        <a:lstStyle/>
        <a:p>
          <a:endParaRPr lang="en-US"/>
        </a:p>
      </dgm:t>
    </dgm:pt>
    <dgm:pt modelId="{32C4CC5F-A4DE-4995-A7C6-635CA7E067F9}">
      <dgm:prSet phldrT="[Text]" phldr="1"/>
      <dgm:spPr/>
      <dgm:t>
        <a:bodyPr/>
        <a:lstStyle/>
        <a:p>
          <a:endParaRPr lang="en-US"/>
        </a:p>
      </dgm:t>
    </dgm:pt>
    <dgm:pt modelId="{03326640-2370-4FD7-83B6-90BA4713224A}" type="parTrans" cxnId="{843B3C79-3733-4FAE-A354-F117AC825DDF}">
      <dgm:prSet/>
      <dgm:spPr/>
      <dgm:t>
        <a:bodyPr/>
        <a:lstStyle/>
        <a:p>
          <a:endParaRPr lang="en-US"/>
        </a:p>
      </dgm:t>
    </dgm:pt>
    <dgm:pt modelId="{61222715-27F9-46FF-B26E-8AA8801309A8}" type="sibTrans" cxnId="{843B3C79-3733-4FAE-A354-F117AC825DDF}">
      <dgm:prSet/>
      <dgm:spPr/>
      <dgm:t>
        <a:bodyPr/>
        <a:lstStyle/>
        <a:p>
          <a:endParaRPr lang="en-US"/>
        </a:p>
      </dgm:t>
    </dgm:pt>
    <dgm:pt modelId="{FB2AEC68-B3D2-4D9D-99D1-CBF9E0B14451}">
      <dgm:prSet phldrT="[Text]" phldr="1"/>
      <dgm:spPr/>
      <dgm:t>
        <a:bodyPr/>
        <a:lstStyle/>
        <a:p>
          <a:endParaRPr lang="en-US"/>
        </a:p>
      </dgm:t>
    </dgm:pt>
    <dgm:pt modelId="{D3677880-E9F3-44D4-848D-C829F69AA91D}" type="parTrans" cxnId="{59CEBB34-FE0D-4D27-AAA3-15247B67D947}">
      <dgm:prSet/>
      <dgm:spPr/>
      <dgm:t>
        <a:bodyPr/>
        <a:lstStyle/>
        <a:p>
          <a:endParaRPr lang="en-US"/>
        </a:p>
      </dgm:t>
    </dgm:pt>
    <dgm:pt modelId="{7E633086-0E22-4C96-9668-11715896A246}" type="sibTrans" cxnId="{59CEBB34-FE0D-4D27-AAA3-15247B67D947}">
      <dgm:prSet/>
      <dgm:spPr/>
      <dgm:t>
        <a:bodyPr/>
        <a:lstStyle/>
        <a:p>
          <a:endParaRPr lang="en-US"/>
        </a:p>
      </dgm:t>
    </dgm:pt>
    <dgm:pt modelId="{E0D0A13D-C615-4F22-B974-8A9D0C3864B0}">
      <dgm:prSet phldrT="[Text]" phldr="1"/>
      <dgm:spPr/>
      <dgm:t>
        <a:bodyPr/>
        <a:lstStyle/>
        <a:p>
          <a:endParaRPr lang="en-US"/>
        </a:p>
      </dgm:t>
    </dgm:pt>
    <dgm:pt modelId="{B65F5654-A5DE-4249-9890-8E3C9751D79C}" type="parTrans" cxnId="{5A884209-CE7A-4B6E-AD91-8F80273CC5B1}">
      <dgm:prSet/>
      <dgm:spPr/>
      <dgm:t>
        <a:bodyPr/>
        <a:lstStyle/>
        <a:p>
          <a:endParaRPr lang="en-US"/>
        </a:p>
      </dgm:t>
    </dgm:pt>
    <dgm:pt modelId="{D23A30D4-E5AC-4F06-ACB9-7E9990F41166}" type="sibTrans" cxnId="{5A884209-CE7A-4B6E-AD91-8F80273CC5B1}">
      <dgm:prSet/>
      <dgm:spPr/>
      <dgm:t>
        <a:bodyPr/>
        <a:lstStyle/>
        <a:p>
          <a:endParaRPr lang="en-US"/>
        </a:p>
      </dgm:t>
    </dgm:pt>
    <dgm:pt modelId="{3D15C20F-65AB-449E-92CA-E3A801FAF64C}">
      <dgm:prSet phldrT="[Text]" phldr="1"/>
      <dgm:spPr/>
      <dgm:t>
        <a:bodyPr/>
        <a:lstStyle/>
        <a:p>
          <a:endParaRPr lang="en-US"/>
        </a:p>
      </dgm:t>
    </dgm:pt>
    <dgm:pt modelId="{76698DF4-FC7E-4AA7-AC14-9F7ABE39E91B}" type="parTrans" cxnId="{845AD848-56E7-40BB-8200-0546A34F2796}">
      <dgm:prSet/>
      <dgm:spPr/>
      <dgm:t>
        <a:bodyPr/>
        <a:lstStyle/>
        <a:p>
          <a:endParaRPr lang="en-US"/>
        </a:p>
      </dgm:t>
    </dgm:pt>
    <dgm:pt modelId="{B7FC97ED-C1EE-450E-8861-51234EC218CC}" type="sibTrans" cxnId="{845AD848-56E7-40BB-8200-0546A34F2796}">
      <dgm:prSet/>
      <dgm:spPr/>
      <dgm:t>
        <a:bodyPr/>
        <a:lstStyle/>
        <a:p>
          <a:endParaRPr lang="en-US"/>
        </a:p>
      </dgm:t>
    </dgm:pt>
    <dgm:pt modelId="{30B72AA6-9437-429A-A42E-571FD974E1A3}" type="pres">
      <dgm:prSet presAssocID="{0B862B4A-1F19-4D27-9354-A8E35009CECF}" presName="Name0" presStyleCnt="0">
        <dgm:presLayoutVars>
          <dgm:chMax/>
          <dgm:chPref/>
          <dgm:dir/>
        </dgm:presLayoutVars>
      </dgm:prSet>
      <dgm:spPr/>
    </dgm:pt>
    <dgm:pt modelId="{BFAE3C4C-845B-4D9C-AB61-B0A54AC910F7}" type="pres">
      <dgm:prSet presAssocID="{08B7B450-CFBC-4347-B4D2-E711831D7853}" presName="composite" presStyleCnt="0">
        <dgm:presLayoutVars>
          <dgm:chMax val="1"/>
          <dgm:chPref val="1"/>
        </dgm:presLayoutVars>
      </dgm:prSet>
      <dgm:spPr/>
    </dgm:pt>
    <dgm:pt modelId="{02C7214F-E90E-496A-994F-AFE8D309E2BA}" type="pres">
      <dgm:prSet presAssocID="{08B7B450-CFBC-4347-B4D2-E711831D7853}" presName="Accent" presStyleLbl="trAlignAcc1" presStyleIdx="0" presStyleCnt="3">
        <dgm:presLayoutVars>
          <dgm:chMax val="0"/>
          <dgm:chPref val="0"/>
        </dgm:presLayoutVars>
      </dgm:prSet>
      <dgm:spPr/>
    </dgm:pt>
    <dgm:pt modelId="{A022A9F9-BF21-4D46-9BC2-C4261754DC34}" type="pres">
      <dgm:prSet presAssocID="{08B7B450-CFBC-4347-B4D2-E711831D7853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D4C5F49-7B18-47B3-83A4-04EF28730584}" type="pres">
      <dgm:prSet presAssocID="{08B7B450-CFBC-4347-B4D2-E711831D7853}" presName="ChildComposite" presStyleCnt="0"/>
      <dgm:spPr/>
    </dgm:pt>
    <dgm:pt modelId="{D48612FC-30BD-48FC-AC9B-9B9FFD7BDD6C}" type="pres">
      <dgm:prSet presAssocID="{08B7B450-CFBC-4347-B4D2-E711831D7853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5AD1DD5-FA00-4A6B-B819-EAA562D91B22}" type="pres">
      <dgm:prSet presAssocID="{08B7B450-CFBC-4347-B4D2-E711831D7853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773F772B-F04A-495C-9061-0B750722DD16}" type="pres">
      <dgm:prSet presAssocID="{C89A09CB-7B76-46D1-A1F3-0064890E0442}" presName="sibTrans" presStyleCnt="0"/>
      <dgm:spPr/>
    </dgm:pt>
    <dgm:pt modelId="{4799E610-0223-4E89-A1CC-323262BF2D89}" type="pres">
      <dgm:prSet presAssocID="{32C4CC5F-A4DE-4995-A7C6-635CA7E067F9}" presName="composite" presStyleCnt="0">
        <dgm:presLayoutVars>
          <dgm:chMax val="1"/>
          <dgm:chPref val="1"/>
        </dgm:presLayoutVars>
      </dgm:prSet>
      <dgm:spPr/>
    </dgm:pt>
    <dgm:pt modelId="{1AEAF890-31B2-4466-85D0-0C83E82888F2}" type="pres">
      <dgm:prSet presAssocID="{32C4CC5F-A4DE-4995-A7C6-635CA7E067F9}" presName="Accent" presStyleLbl="trAlignAcc1" presStyleIdx="1" presStyleCnt="3">
        <dgm:presLayoutVars>
          <dgm:chMax val="0"/>
          <dgm:chPref val="0"/>
        </dgm:presLayoutVars>
      </dgm:prSet>
      <dgm:spPr/>
    </dgm:pt>
    <dgm:pt modelId="{108D7310-4B78-48D0-89A6-DCE9678C5EAB}" type="pres">
      <dgm:prSet presAssocID="{32C4CC5F-A4DE-4995-A7C6-635CA7E067F9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FABDB90-BD4F-44E7-B480-131E47F797AC}" type="pres">
      <dgm:prSet presAssocID="{32C4CC5F-A4DE-4995-A7C6-635CA7E067F9}" presName="ChildComposite" presStyleCnt="0"/>
      <dgm:spPr/>
    </dgm:pt>
    <dgm:pt modelId="{1DC220B6-0653-4719-AF8F-7AA3EFF2364B}" type="pres">
      <dgm:prSet presAssocID="{32C4CC5F-A4DE-4995-A7C6-635CA7E067F9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307631-C1B2-40D6-A7A3-442D125767EB}" type="pres">
      <dgm:prSet presAssocID="{32C4CC5F-A4DE-4995-A7C6-635CA7E067F9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319A009B-2471-40FB-841A-FE197A8657AE}" type="pres">
      <dgm:prSet presAssocID="{61222715-27F9-46FF-B26E-8AA8801309A8}" presName="sibTrans" presStyleCnt="0"/>
      <dgm:spPr/>
    </dgm:pt>
    <dgm:pt modelId="{56F04261-0EF7-4869-B021-23A0C4269522}" type="pres">
      <dgm:prSet presAssocID="{E0D0A13D-C615-4F22-B974-8A9D0C3864B0}" presName="composite" presStyleCnt="0">
        <dgm:presLayoutVars>
          <dgm:chMax val="1"/>
          <dgm:chPref val="1"/>
        </dgm:presLayoutVars>
      </dgm:prSet>
      <dgm:spPr/>
    </dgm:pt>
    <dgm:pt modelId="{DA677454-78A4-4D2A-9C7E-8938FFAE2238}" type="pres">
      <dgm:prSet presAssocID="{E0D0A13D-C615-4F22-B974-8A9D0C3864B0}" presName="Accent" presStyleLbl="trAlignAcc1" presStyleIdx="2" presStyleCnt="3">
        <dgm:presLayoutVars>
          <dgm:chMax val="0"/>
          <dgm:chPref val="0"/>
        </dgm:presLayoutVars>
      </dgm:prSet>
      <dgm:spPr/>
    </dgm:pt>
    <dgm:pt modelId="{E884FEB9-3AD8-4314-B4A2-5EDCE10BBF47}" type="pres">
      <dgm:prSet presAssocID="{E0D0A13D-C615-4F22-B974-8A9D0C3864B0}" presName="Image" presStyleLbl="alignImgPlace1" presStyleIdx="2" presStyleCnt="3" custLinFactNeighborX="511" custLinFactNeighborY="253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2BF756B-5B2E-4C33-ABB4-E3A5E5721B21}" type="pres">
      <dgm:prSet presAssocID="{E0D0A13D-C615-4F22-B974-8A9D0C3864B0}" presName="ChildComposite" presStyleCnt="0"/>
      <dgm:spPr/>
    </dgm:pt>
    <dgm:pt modelId="{A66D06FC-800B-4BB9-95CE-F6C863D1353F}" type="pres">
      <dgm:prSet presAssocID="{E0D0A13D-C615-4F22-B974-8A9D0C3864B0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A286AF7-88C4-4B22-ACD0-B64AE20EA248}" type="pres">
      <dgm:prSet presAssocID="{E0D0A13D-C615-4F22-B974-8A9D0C3864B0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5A884209-CE7A-4B6E-AD91-8F80273CC5B1}" srcId="{0B862B4A-1F19-4D27-9354-A8E35009CECF}" destId="{E0D0A13D-C615-4F22-B974-8A9D0C3864B0}" srcOrd="2" destOrd="0" parTransId="{B65F5654-A5DE-4249-9890-8E3C9751D79C}" sibTransId="{D23A30D4-E5AC-4F06-ACB9-7E9990F41166}"/>
    <dgm:cxn modelId="{B1DAB525-7DD2-4E4F-846B-5C9B1BA83D24}" srcId="{0B862B4A-1F19-4D27-9354-A8E35009CECF}" destId="{08B7B450-CFBC-4347-B4D2-E711831D7853}" srcOrd="0" destOrd="0" parTransId="{15D8CA2D-6299-4E50-B746-D97A86C928F4}" sibTransId="{C89A09CB-7B76-46D1-A1F3-0064890E0442}"/>
    <dgm:cxn modelId="{84594C2D-5454-46A4-BEB6-01DCB0DB0694}" type="presOf" srcId="{0B862B4A-1F19-4D27-9354-A8E35009CECF}" destId="{30B72AA6-9437-429A-A42E-571FD974E1A3}" srcOrd="0" destOrd="0" presId="urn:microsoft.com/office/officeart/2008/layout/CaptionedPictures"/>
    <dgm:cxn modelId="{59CEBB34-FE0D-4D27-AAA3-15247B67D947}" srcId="{32C4CC5F-A4DE-4995-A7C6-635CA7E067F9}" destId="{FB2AEC68-B3D2-4D9D-99D1-CBF9E0B14451}" srcOrd="0" destOrd="0" parTransId="{D3677880-E9F3-44D4-848D-C829F69AA91D}" sibTransId="{7E633086-0E22-4C96-9668-11715896A246}"/>
    <dgm:cxn modelId="{845AD848-56E7-40BB-8200-0546A34F2796}" srcId="{E0D0A13D-C615-4F22-B974-8A9D0C3864B0}" destId="{3D15C20F-65AB-449E-92CA-E3A801FAF64C}" srcOrd="0" destOrd="0" parTransId="{76698DF4-FC7E-4AA7-AC14-9F7ABE39E91B}" sibTransId="{B7FC97ED-C1EE-450E-8861-51234EC218CC}"/>
    <dgm:cxn modelId="{843B3C79-3733-4FAE-A354-F117AC825DDF}" srcId="{0B862B4A-1F19-4D27-9354-A8E35009CECF}" destId="{32C4CC5F-A4DE-4995-A7C6-635CA7E067F9}" srcOrd="1" destOrd="0" parTransId="{03326640-2370-4FD7-83B6-90BA4713224A}" sibTransId="{61222715-27F9-46FF-B26E-8AA8801309A8}"/>
    <dgm:cxn modelId="{B2965185-5B06-4D22-8431-308475F7EA77}" type="presOf" srcId="{08B7B450-CFBC-4347-B4D2-E711831D7853}" destId="{95AD1DD5-FA00-4A6B-B819-EAA562D91B22}" srcOrd="0" destOrd="0" presId="urn:microsoft.com/office/officeart/2008/layout/CaptionedPictures"/>
    <dgm:cxn modelId="{0606FE93-0B77-4690-BF19-EC715FD1EF9E}" type="presOf" srcId="{32C4CC5F-A4DE-4995-A7C6-635CA7E067F9}" destId="{A0307631-C1B2-40D6-A7A3-442D125767EB}" srcOrd="0" destOrd="0" presId="urn:microsoft.com/office/officeart/2008/layout/CaptionedPictures"/>
    <dgm:cxn modelId="{5F3994BB-184A-4079-A38C-C4D6747366CD}" srcId="{08B7B450-CFBC-4347-B4D2-E711831D7853}" destId="{AF2AEBC5-7E55-4116-BDC1-C2734C6FD59E}" srcOrd="0" destOrd="0" parTransId="{D6B1C585-6ABA-4D56-8C46-B550C560A714}" sibTransId="{1D0BE95E-5249-4E02-A2A4-11058228561A}"/>
    <dgm:cxn modelId="{DFD5ADBB-D5B4-49A3-94FE-AD50CE528D95}" type="presOf" srcId="{E0D0A13D-C615-4F22-B974-8A9D0C3864B0}" destId="{FA286AF7-88C4-4B22-ACD0-B64AE20EA248}" srcOrd="0" destOrd="0" presId="urn:microsoft.com/office/officeart/2008/layout/CaptionedPictures"/>
    <dgm:cxn modelId="{D69528BF-09C8-4439-BBBD-9FD875125EC5}" type="presOf" srcId="{AF2AEBC5-7E55-4116-BDC1-C2734C6FD59E}" destId="{D48612FC-30BD-48FC-AC9B-9B9FFD7BDD6C}" srcOrd="0" destOrd="0" presId="urn:microsoft.com/office/officeart/2008/layout/CaptionedPictures"/>
    <dgm:cxn modelId="{4E3BE1DE-6F89-4191-A9BA-EE3E6911D64E}" type="presOf" srcId="{FB2AEC68-B3D2-4D9D-99D1-CBF9E0B14451}" destId="{1DC220B6-0653-4719-AF8F-7AA3EFF2364B}" srcOrd="0" destOrd="0" presId="urn:microsoft.com/office/officeart/2008/layout/CaptionedPictures"/>
    <dgm:cxn modelId="{B6AB9BEA-CEE8-4805-A295-1840367B03E7}" type="presOf" srcId="{3D15C20F-65AB-449E-92CA-E3A801FAF64C}" destId="{A66D06FC-800B-4BB9-95CE-F6C863D1353F}" srcOrd="0" destOrd="0" presId="urn:microsoft.com/office/officeart/2008/layout/CaptionedPictures"/>
    <dgm:cxn modelId="{BEDAAE1E-4C1D-4149-B42F-CB266EAE7E3C}" type="presParOf" srcId="{30B72AA6-9437-429A-A42E-571FD974E1A3}" destId="{BFAE3C4C-845B-4D9C-AB61-B0A54AC910F7}" srcOrd="0" destOrd="0" presId="urn:microsoft.com/office/officeart/2008/layout/CaptionedPictures"/>
    <dgm:cxn modelId="{FE11843E-0A5B-490D-A6CD-58242DFA0E55}" type="presParOf" srcId="{BFAE3C4C-845B-4D9C-AB61-B0A54AC910F7}" destId="{02C7214F-E90E-496A-994F-AFE8D309E2BA}" srcOrd="0" destOrd="0" presId="urn:microsoft.com/office/officeart/2008/layout/CaptionedPictures"/>
    <dgm:cxn modelId="{84FCE811-3FE1-4AEC-9D21-074005149FE8}" type="presParOf" srcId="{BFAE3C4C-845B-4D9C-AB61-B0A54AC910F7}" destId="{A022A9F9-BF21-4D46-9BC2-C4261754DC34}" srcOrd="1" destOrd="0" presId="urn:microsoft.com/office/officeart/2008/layout/CaptionedPictures"/>
    <dgm:cxn modelId="{8CC02354-6FE0-41B4-9F6A-4C454FEBA698}" type="presParOf" srcId="{BFAE3C4C-845B-4D9C-AB61-B0A54AC910F7}" destId="{1D4C5F49-7B18-47B3-83A4-04EF28730584}" srcOrd="2" destOrd="0" presId="urn:microsoft.com/office/officeart/2008/layout/CaptionedPictures"/>
    <dgm:cxn modelId="{1DBB6A5B-ED84-4181-B987-251D3BF509E1}" type="presParOf" srcId="{1D4C5F49-7B18-47B3-83A4-04EF28730584}" destId="{D48612FC-30BD-48FC-AC9B-9B9FFD7BDD6C}" srcOrd="0" destOrd="0" presId="urn:microsoft.com/office/officeart/2008/layout/CaptionedPictures"/>
    <dgm:cxn modelId="{76E24E63-51F3-4782-9C51-5879E7FA3E53}" type="presParOf" srcId="{1D4C5F49-7B18-47B3-83A4-04EF28730584}" destId="{95AD1DD5-FA00-4A6B-B819-EAA562D91B22}" srcOrd="1" destOrd="0" presId="urn:microsoft.com/office/officeart/2008/layout/CaptionedPictures"/>
    <dgm:cxn modelId="{6CB90E0A-D631-4444-BE4B-6C542936DE4C}" type="presParOf" srcId="{30B72AA6-9437-429A-A42E-571FD974E1A3}" destId="{773F772B-F04A-495C-9061-0B750722DD16}" srcOrd="1" destOrd="0" presId="urn:microsoft.com/office/officeart/2008/layout/CaptionedPictures"/>
    <dgm:cxn modelId="{FF26A23A-FBF5-48F9-B40E-5E1EB8D2B9D3}" type="presParOf" srcId="{30B72AA6-9437-429A-A42E-571FD974E1A3}" destId="{4799E610-0223-4E89-A1CC-323262BF2D89}" srcOrd="2" destOrd="0" presId="urn:microsoft.com/office/officeart/2008/layout/CaptionedPictures"/>
    <dgm:cxn modelId="{3462FE76-B4F0-4210-A409-3E17E1496075}" type="presParOf" srcId="{4799E610-0223-4E89-A1CC-323262BF2D89}" destId="{1AEAF890-31B2-4466-85D0-0C83E82888F2}" srcOrd="0" destOrd="0" presId="urn:microsoft.com/office/officeart/2008/layout/CaptionedPictures"/>
    <dgm:cxn modelId="{C0C58B5D-7516-4DC6-98AD-7B6ECE3D1F90}" type="presParOf" srcId="{4799E610-0223-4E89-A1CC-323262BF2D89}" destId="{108D7310-4B78-48D0-89A6-DCE9678C5EAB}" srcOrd="1" destOrd="0" presId="urn:microsoft.com/office/officeart/2008/layout/CaptionedPictures"/>
    <dgm:cxn modelId="{CF101EB4-F344-4D62-A034-090715D63C80}" type="presParOf" srcId="{4799E610-0223-4E89-A1CC-323262BF2D89}" destId="{9FABDB90-BD4F-44E7-B480-131E47F797AC}" srcOrd="2" destOrd="0" presId="urn:microsoft.com/office/officeart/2008/layout/CaptionedPictures"/>
    <dgm:cxn modelId="{B3F3A015-EE93-4FA3-A118-D56997968E2D}" type="presParOf" srcId="{9FABDB90-BD4F-44E7-B480-131E47F797AC}" destId="{1DC220B6-0653-4719-AF8F-7AA3EFF2364B}" srcOrd="0" destOrd="0" presId="urn:microsoft.com/office/officeart/2008/layout/CaptionedPictures"/>
    <dgm:cxn modelId="{CFA5BF80-CD2B-40FD-959D-DBAF106ADD7D}" type="presParOf" srcId="{9FABDB90-BD4F-44E7-B480-131E47F797AC}" destId="{A0307631-C1B2-40D6-A7A3-442D125767EB}" srcOrd="1" destOrd="0" presId="urn:microsoft.com/office/officeart/2008/layout/CaptionedPictures"/>
    <dgm:cxn modelId="{060704B9-B1A8-4E1F-A1E7-50EDD733F39E}" type="presParOf" srcId="{30B72AA6-9437-429A-A42E-571FD974E1A3}" destId="{319A009B-2471-40FB-841A-FE197A8657AE}" srcOrd="3" destOrd="0" presId="urn:microsoft.com/office/officeart/2008/layout/CaptionedPictures"/>
    <dgm:cxn modelId="{AFB21948-86A3-4483-A93A-59C38E8723F0}" type="presParOf" srcId="{30B72AA6-9437-429A-A42E-571FD974E1A3}" destId="{56F04261-0EF7-4869-B021-23A0C4269522}" srcOrd="4" destOrd="0" presId="urn:microsoft.com/office/officeart/2008/layout/CaptionedPictures"/>
    <dgm:cxn modelId="{D58AD195-39F1-4D5B-B26E-FBB11C094066}" type="presParOf" srcId="{56F04261-0EF7-4869-B021-23A0C4269522}" destId="{DA677454-78A4-4D2A-9C7E-8938FFAE2238}" srcOrd="0" destOrd="0" presId="urn:microsoft.com/office/officeart/2008/layout/CaptionedPictures"/>
    <dgm:cxn modelId="{F20A46C8-B96D-4682-B15B-BB4BDC24476B}" type="presParOf" srcId="{56F04261-0EF7-4869-B021-23A0C4269522}" destId="{E884FEB9-3AD8-4314-B4A2-5EDCE10BBF47}" srcOrd="1" destOrd="0" presId="urn:microsoft.com/office/officeart/2008/layout/CaptionedPictures"/>
    <dgm:cxn modelId="{71FA334B-22A6-4AE9-A9F3-6B02734FD86B}" type="presParOf" srcId="{56F04261-0EF7-4869-B021-23A0C4269522}" destId="{92BF756B-5B2E-4C33-ABB4-E3A5E5721B21}" srcOrd="2" destOrd="0" presId="urn:microsoft.com/office/officeart/2008/layout/CaptionedPictures"/>
    <dgm:cxn modelId="{FE745724-22F3-46CE-B18A-18E7633F4FCD}" type="presParOf" srcId="{92BF756B-5B2E-4C33-ABB4-E3A5E5721B21}" destId="{A66D06FC-800B-4BB9-95CE-F6C863D1353F}" srcOrd="0" destOrd="0" presId="urn:microsoft.com/office/officeart/2008/layout/CaptionedPictures"/>
    <dgm:cxn modelId="{045DDF45-5524-453F-A41D-43C40CC78CFF}" type="presParOf" srcId="{92BF756B-5B2E-4C33-ABB4-E3A5E5721B21}" destId="{FA286AF7-88C4-4B22-ACD0-B64AE20EA24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862B4A-1F19-4D27-9354-A8E35009CECF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8B7B450-CFBC-4347-B4D2-E711831D7853}">
      <dgm:prSet phldrT="[Text]" phldr="1"/>
      <dgm:spPr/>
      <dgm:t>
        <a:bodyPr/>
        <a:lstStyle/>
        <a:p>
          <a:endParaRPr lang="en-US"/>
        </a:p>
      </dgm:t>
    </dgm:pt>
    <dgm:pt modelId="{15D8CA2D-6299-4E50-B746-D97A86C928F4}" type="parTrans" cxnId="{B1DAB525-7DD2-4E4F-846B-5C9B1BA83D24}">
      <dgm:prSet/>
      <dgm:spPr/>
      <dgm:t>
        <a:bodyPr/>
        <a:lstStyle/>
        <a:p>
          <a:endParaRPr lang="en-US"/>
        </a:p>
      </dgm:t>
    </dgm:pt>
    <dgm:pt modelId="{C89A09CB-7B76-46D1-A1F3-0064890E0442}" type="sibTrans" cxnId="{B1DAB525-7DD2-4E4F-846B-5C9B1BA83D24}">
      <dgm:prSet/>
      <dgm:spPr/>
      <dgm:t>
        <a:bodyPr/>
        <a:lstStyle/>
        <a:p>
          <a:endParaRPr lang="en-US"/>
        </a:p>
      </dgm:t>
    </dgm:pt>
    <dgm:pt modelId="{AF2AEBC5-7E55-4116-BDC1-C2734C6FD59E}">
      <dgm:prSet phldrT="[Text]" phldr="1"/>
      <dgm:spPr/>
      <dgm:t>
        <a:bodyPr/>
        <a:lstStyle/>
        <a:p>
          <a:endParaRPr lang="en-US"/>
        </a:p>
      </dgm:t>
    </dgm:pt>
    <dgm:pt modelId="{D6B1C585-6ABA-4D56-8C46-B550C560A714}" type="parTrans" cxnId="{5F3994BB-184A-4079-A38C-C4D6747366CD}">
      <dgm:prSet/>
      <dgm:spPr/>
      <dgm:t>
        <a:bodyPr/>
        <a:lstStyle/>
        <a:p>
          <a:endParaRPr lang="en-US"/>
        </a:p>
      </dgm:t>
    </dgm:pt>
    <dgm:pt modelId="{1D0BE95E-5249-4E02-A2A4-11058228561A}" type="sibTrans" cxnId="{5F3994BB-184A-4079-A38C-C4D6747366CD}">
      <dgm:prSet/>
      <dgm:spPr/>
      <dgm:t>
        <a:bodyPr/>
        <a:lstStyle/>
        <a:p>
          <a:endParaRPr lang="en-US"/>
        </a:p>
      </dgm:t>
    </dgm:pt>
    <dgm:pt modelId="{32C4CC5F-A4DE-4995-A7C6-635CA7E067F9}">
      <dgm:prSet phldrT="[Text]" phldr="1"/>
      <dgm:spPr/>
      <dgm:t>
        <a:bodyPr/>
        <a:lstStyle/>
        <a:p>
          <a:endParaRPr lang="en-US"/>
        </a:p>
      </dgm:t>
    </dgm:pt>
    <dgm:pt modelId="{03326640-2370-4FD7-83B6-90BA4713224A}" type="parTrans" cxnId="{843B3C79-3733-4FAE-A354-F117AC825DDF}">
      <dgm:prSet/>
      <dgm:spPr/>
      <dgm:t>
        <a:bodyPr/>
        <a:lstStyle/>
        <a:p>
          <a:endParaRPr lang="en-US"/>
        </a:p>
      </dgm:t>
    </dgm:pt>
    <dgm:pt modelId="{61222715-27F9-46FF-B26E-8AA8801309A8}" type="sibTrans" cxnId="{843B3C79-3733-4FAE-A354-F117AC825DDF}">
      <dgm:prSet/>
      <dgm:spPr/>
      <dgm:t>
        <a:bodyPr/>
        <a:lstStyle/>
        <a:p>
          <a:endParaRPr lang="en-US"/>
        </a:p>
      </dgm:t>
    </dgm:pt>
    <dgm:pt modelId="{FB2AEC68-B3D2-4D9D-99D1-CBF9E0B14451}">
      <dgm:prSet phldrT="[Text]" phldr="1"/>
      <dgm:spPr/>
      <dgm:t>
        <a:bodyPr/>
        <a:lstStyle/>
        <a:p>
          <a:endParaRPr lang="en-US"/>
        </a:p>
      </dgm:t>
    </dgm:pt>
    <dgm:pt modelId="{D3677880-E9F3-44D4-848D-C829F69AA91D}" type="parTrans" cxnId="{59CEBB34-FE0D-4D27-AAA3-15247B67D947}">
      <dgm:prSet/>
      <dgm:spPr/>
      <dgm:t>
        <a:bodyPr/>
        <a:lstStyle/>
        <a:p>
          <a:endParaRPr lang="en-US"/>
        </a:p>
      </dgm:t>
    </dgm:pt>
    <dgm:pt modelId="{7E633086-0E22-4C96-9668-11715896A246}" type="sibTrans" cxnId="{59CEBB34-FE0D-4D27-AAA3-15247B67D947}">
      <dgm:prSet/>
      <dgm:spPr/>
      <dgm:t>
        <a:bodyPr/>
        <a:lstStyle/>
        <a:p>
          <a:endParaRPr lang="en-US"/>
        </a:p>
      </dgm:t>
    </dgm:pt>
    <dgm:pt modelId="{E0D0A13D-C615-4F22-B974-8A9D0C3864B0}">
      <dgm:prSet phldrT="[Text]" phldr="1"/>
      <dgm:spPr/>
      <dgm:t>
        <a:bodyPr/>
        <a:lstStyle/>
        <a:p>
          <a:endParaRPr lang="en-US"/>
        </a:p>
      </dgm:t>
    </dgm:pt>
    <dgm:pt modelId="{B65F5654-A5DE-4249-9890-8E3C9751D79C}" type="parTrans" cxnId="{5A884209-CE7A-4B6E-AD91-8F80273CC5B1}">
      <dgm:prSet/>
      <dgm:spPr/>
      <dgm:t>
        <a:bodyPr/>
        <a:lstStyle/>
        <a:p>
          <a:endParaRPr lang="en-US"/>
        </a:p>
      </dgm:t>
    </dgm:pt>
    <dgm:pt modelId="{D23A30D4-E5AC-4F06-ACB9-7E9990F41166}" type="sibTrans" cxnId="{5A884209-CE7A-4B6E-AD91-8F80273CC5B1}">
      <dgm:prSet/>
      <dgm:spPr/>
      <dgm:t>
        <a:bodyPr/>
        <a:lstStyle/>
        <a:p>
          <a:endParaRPr lang="en-US"/>
        </a:p>
      </dgm:t>
    </dgm:pt>
    <dgm:pt modelId="{3D15C20F-65AB-449E-92CA-E3A801FAF64C}">
      <dgm:prSet phldrT="[Text]" phldr="1"/>
      <dgm:spPr/>
      <dgm:t>
        <a:bodyPr/>
        <a:lstStyle/>
        <a:p>
          <a:endParaRPr lang="en-US"/>
        </a:p>
      </dgm:t>
    </dgm:pt>
    <dgm:pt modelId="{76698DF4-FC7E-4AA7-AC14-9F7ABE39E91B}" type="parTrans" cxnId="{845AD848-56E7-40BB-8200-0546A34F2796}">
      <dgm:prSet/>
      <dgm:spPr/>
      <dgm:t>
        <a:bodyPr/>
        <a:lstStyle/>
        <a:p>
          <a:endParaRPr lang="en-US"/>
        </a:p>
      </dgm:t>
    </dgm:pt>
    <dgm:pt modelId="{B7FC97ED-C1EE-450E-8861-51234EC218CC}" type="sibTrans" cxnId="{845AD848-56E7-40BB-8200-0546A34F2796}">
      <dgm:prSet/>
      <dgm:spPr/>
      <dgm:t>
        <a:bodyPr/>
        <a:lstStyle/>
        <a:p>
          <a:endParaRPr lang="en-US"/>
        </a:p>
      </dgm:t>
    </dgm:pt>
    <dgm:pt modelId="{30B72AA6-9437-429A-A42E-571FD974E1A3}" type="pres">
      <dgm:prSet presAssocID="{0B862B4A-1F19-4D27-9354-A8E35009CECF}" presName="Name0" presStyleCnt="0">
        <dgm:presLayoutVars>
          <dgm:chMax/>
          <dgm:chPref/>
          <dgm:dir/>
        </dgm:presLayoutVars>
      </dgm:prSet>
      <dgm:spPr/>
    </dgm:pt>
    <dgm:pt modelId="{BFAE3C4C-845B-4D9C-AB61-B0A54AC910F7}" type="pres">
      <dgm:prSet presAssocID="{08B7B450-CFBC-4347-B4D2-E711831D7853}" presName="composite" presStyleCnt="0">
        <dgm:presLayoutVars>
          <dgm:chMax val="1"/>
          <dgm:chPref val="1"/>
        </dgm:presLayoutVars>
      </dgm:prSet>
      <dgm:spPr/>
    </dgm:pt>
    <dgm:pt modelId="{02C7214F-E90E-496A-994F-AFE8D309E2BA}" type="pres">
      <dgm:prSet presAssocID="{08B7B450-CFBC-4347-B4D2-E711831D7853}" presName="Accent" presStyleLbl="trAlignAcc1" presStyleIdx="0" presStyleCnt="3">
        <dgm:presLayoutVars>
          <dgm:chMax val="0"/>
          <dgm:chPref val="0"/>
        </dgm:presLayoutVars>
      </dgm:prSet>
      <dgm:spPr/>
    </dgm:pt>
    <dgm:pt modelId="{A022A9F9-BF21-4D46-9BC2-C4261754DC34}" type="pres">
      <dgm:prSet presAssocID="{08B7B450-CFBC-4347-B4D2-E711831D7853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1D4C5F49-7B18-47B3-83A4-04EF28730584}" type="pres">
      <dgm:prSet presAssocID="{08B7B450-CFBC-4347-B4D2-E711831D7853}" presName="ChildComposite" presStyleCnt="0"/>
      <dgm:spPr/>
    </dgm:pt>
    <dgm:pt modelId="{D48612FC-30BD-48FC-AC9B-9B9FFD7BDD6C}" type="pres">
      <dgm:prSet presAssocID="{08B7B450-CFBC-4347-B4D2-E711831D7853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5AD1DD5-FA00-4A6B-B819-EAA562D91B22}" type="pres">
      <dgm:prSet presAssocID="{08B7B450-CFBC-4347-B4D2-E711831D7853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773F772B-F04A-495C-9061-0B750722DD16}" type="pres">
      <dgm:prSet presAssocID="{C89A09CB-7B76-46D1-A1F3-0064890E0442}" presName="sibTrans" presStyleCnt="0"/>
      <dgm:spPr/>
    </dgm:pt>
    <dgm:pt modelId="{4799E610-0223-4E89-A1CC-323262BF2D89}" type="pres">
      <dgm:prSet presAssocID="{32C4CC5F-A4DE-4995-A7C6-635CA7E067F9}" presName="composite" presStyleCnt="0">
        <dgm:presLayoutVars>
          <dgm:chMax val="1"/>
          <dgm:chPref val="1"/>
        </dgm:presLayoutVars>
      </dgm:prSet>
      <dgm:spPr/>
    </dgm:pt>
    <dgm:pt modelId="{1AEAF890-31B2-4466-85D0-0C83E82888F2}" type="pres">
      <dgm:prSet presAssocID="{32C4CC5F-A4DE-4995-A7C6-635CA7E067F9}" presName="Accent" presStyleLbl="trAlignAcc1" presStyleIdx="1" presStyleCnt="3">
        <dgm:presLayoutVars>
          <dgm:chMax val="0"/>
          <dgm:chPref val="0"/>
        </dgm:presLayoutVars>
      </dgm:prSet>
      <dgm:spPr/>
    </dgm:pt>
    <dgm:pt modelId="{108D7310-4B78-48D0-89A6-DCE9678C5EAB}" type="pres">
      <dgm:prSet presAssocID="{32C4CC5F-A4DE-4995-A7C6-635CA7E067F9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9FABDB90-BD4F-44E7-B480-131E47F797AC}" type="pres">
      <dgm:prSet presAssocID="{32C4CC5F-A4DE-4995-A7C6-635CA7E067F9}" presName="ChildComposite" presStyleCnt="0"/>
      <dgm:spPr/>
    </dgm:pt>
    <dgm:pt modelId="{1DC220B6-0653-4719-AF8F-7AA3EFF2364B}" type="pres">
      <dgm:prSet presAssocID="{32C4CC5F-A4DE-4995-A7C6-635CA7E067F9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307631-C1B2-40D6-A7A3-442D125767EB}" type="pres">
      <dgm:prSet presAssocID="{32C4CC5F-A4DE-4995-A7C6-635CA7E067F9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319A009B-2471-40FB-841A-FE197A8657AE}" type="pres">
      <dgm:prSet presAssocID="{61222715-27F9-46FF-B26E-8AA8801309A8}" presName="sibTrans" presStyleCnt="0"/>
      <dgm:spPr/>
    </dgm:pt>
    <dgm:pt modelId="{56F04261-0EF7-4869-B021-23A0C4269522}" type="pres">
      <dgm:prSet presAssocID="{E0D0A13D-C615-4F22-B974-8A9D0C3864B0}" presName="composite" presStyleCnt="0">
        <dgm:presLayoutVars>
          <dgm:chMax val="1"/>
          <dgm:chPref val="1"/>
        </dgm:presLayoutVars>
      </dgm:prSet>
      <dgm:spPr/>
    </dgm:pt>
    <dgm:pt modelId="{DA677454-78A4-4D2A-9C7E-8938FFAE2238}" type="pres">
      <dgm:prSet presAssocID="{E0D0A13D-C615-4F22-B974-8A9D0C3864B0}" presName="Accent" presStyleLbl="trAlignAcc1" presStyleIdx="2" presStyleCnt="3">
        <dgm:presLayoutVars>
          <dgm:chMax val="0"/>
          <dgm:chPref val="0"/>
        </dgm:presLayoutVars>
      </dgm:prSet>
      <dgm:spPr/>
    </dgm:pt>
    <dgm:pt modelId="{E884FEB9-3AD8-4314-B4A2-5EDCE10BBF47}" type="pres">
      <dgm:prSet presAssocID="{E0D0A13D-C615-4F22-B974-8A9D0C3864B0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2BF756B-5B2E-4C33-ABB4-E3A5E5721B21}" type="pres">
      <dgm:prSet presAssocID="{E0D0A13D-C615-4F22-B974-8A9D0C3864B0}" presName="ChildComposite" presStyleCnt="0"/>
      <dgm:spPr/>
    </dgm:pt>
    <dgm:pt modelId="{A66D06FC-800B-4BB9-95CE-F6C863D1353F}" type="pres">
      <dgm:prSet presAssocID="{E0D0A13D-C615-4F22-B974-8A9D0C3864B0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A286AF7-88C4-4B22-ACD0-B64AE20EA248}" type="pres">
      <dgm:prSet presAssocID="{E0D0A13D-C615-4F22-B974-8A9D0C3864B0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5A884209-CE7A-4B6E-AD91-8F80273CC5B1}" srcId="{0B862B4A-1F19-4D27-9354-A8E35009CECF}" destId="{E0D0A13D-C615-4F22-B974-8A9D0C3864B0}" srcOrd="2" destOrd="0" parTransId="{B65F5654-A5DE-4249-9890-8E3C9751D79C}" sibTransId="{D23A30D4-E5AC-4F06-ACB9-7E9990F41166}"/>
    <dgm:cxn modelId="{B1DAB525-7DD2-4E4F-846B-5C9B1BA83D24}" srcId="{0B862B4A-1F19-4D27-9354-A8E35009CECF}" destId="{08B7B450-CFBC-4347-B4D2-E711831D7853}" srcOrd="0" destOrd="0" parTransId="{15D8CA2D-6299-4E50-B746-D97A86C928F4}" sibTransId="{C89A09CB-7B76-46D1-A1F3-0064890E0442}"/>
    <dgm:cxn modelId="{84594C2D-5454-46A4-BEB6-01DCB0DB0694}" type="presOf" srcId="{0B862B4A-1F19-4D27-9354-A8E35009CECF}" destId="{30B72AA6-9437-429A-A42E-571FD974E1A3}" srcOrd="0" destOrd="0" presId="urn:microsoft.com/office/officeart/2008/layout/CaptionedPictures"/>
    <dgm:cxn modelId="{59CEBB34-FE0D-4D27-AAA3-15247B67D947}" srcId="{32C4CC5F-A4DE-4995-A7C6-635CA7E067F9}" destId="{FB2AEC68-B3D2-4D9D-99D1-CBF9E0B14451}" srcOrd="0" destOrd="0" parTransId="{D3677880-E9F3-44D4-848D-C829F69AA91D}" sibTransId="{7E633086-0E22-4C96-9668-11715896A246}"/>
    <dgm:cxn modelId="{845AD848-56E7-40BB-8200-0546A34F2796}" srcId="{E0D0A13D-C615-4F22-B974-8A9D0C3864B0}" destId="{3D15C20F-65AB-449E-92CA-E3A801FAF64C}" srcOrd="0" destOrd="0" parTransId="{76698DF4-FC7E-4AA7-AC14-9F7ABE39E91B}" sibTransId="{B7FC97ED-C1EE-450E-8861-51234EC218CC}"/>
    <dgm:cxn modelId="{843B3C79-3733-4FAE-A354-F117AC825DDF}" srcId="{0B862B4A-1F19-4D27-9354-A8E35009CECF}" destId="{32C4CC5F-A4DE-4995-A7C6-635CA7E067F9}" srcOrd="1" destOrd="0" parTransId="{03326640-2370-4FD7-83B6-90BA4713224A}" sibTransId="{61222715-27F9-46FF-B26E-8AA8801309A8}"/>
    <dgm:cxn modelId="{B2965185-5B06-4D22-8431-308475F7EA77}" type="presOf" srcId="{08B7B450-CFBC-4347-B4D2-E711831D7853}" destId="{95AD1DD5-FA00-4A6B-B819-EAA562D91B22}" srcOrd="0" destOrd="0" presId="urn:microsoft.com/office/officeart/2008/layout/CaptionedPictures"/>
    <dgm:cxn modelId="{0606FE93-0B77-4690-BF19-EC715FD1EF9E}" type="presOf" srcId="{32C4CC5F-A4DE-4995-A7C6-635CA7E067F9}" destId="{A0307631-C1B2-40D6-A7A3-442D125767EB}" srcOrd="0" destOrd="0" presId="urn:microsoft.com/office/officeart/2008/layout/CaptionedPictures"/>
    <dgm:cxn modelId="{5F3994BB-184A-4079-A38C-C4D6747366CD}" srcId="{08B7B450-CFBC-4347-B4D2-E711831D7853}" destId="{AF2AEBC5-7E55-4116-BDC1-C2734C6FD59E}" srcOrd="0" destOrd="0" parTransId="{D6B1C585-6ABA-4D56-8C46-B550C560A714}" sibTransId="{1D0BE95E-5249-4E02-A2A4-11058228561A}"/>
    <dgm:cxn modelId="{DFD5ADBB-D5B4-49A3-94FE-AD50CE528D95}" type="presOf" srcId="{E0D0A13D-C615-4F22-B974-8A9D0C3864B0}" destId="{FA286AF7-88C4-4B22-ACD0-B64AE20EA248}" srcOrd="0" destOrd="0" presId="urn:microsoft.com/office/officeart/2008/layout/CaptionedPictures"/>
    <dgm:cxn modelId="{D69528BF-09C8-4439-BBBD-9FD875125EC5}" type="presOf" srcId="{AF2AEBC5-7E55-4116-BDC1-C2734C6FD59E}" destId="{D48612FC-30BD-48FC-AC9B-9B9FFD7BDD6C}" srcOrd="0" destOrd="0" presId="urn:microsoft.com/office/officeart/2008/layout/CaptionedPictures"/>
    <dgm:cxn modelId="{4E3BE1DE-6F89-4191-A9BA-EE3E6911D64E}" type="presOf" srcId="{FB2AEC68-B3D2-4D9D-99D1-CBF9E0B14451}" destId="{1DC220B6-0653-4719-AF8F-7AA3EFF2364B}" srcOrd="0" destOrd="0" presId="urn:microsoft.com/office/officeart/2008/layout/CaptionedPictures"/>
    <dgm:cxn modelId="{B6AB9BEA-CEE8-4805-A295-1840367B03E7}" type="presOf" srcId="{3D15C20F-65AB-449E-92CA-E3A801FAF64C}" destId="{A66D06FC-800B-4BB9-95CE-F6C863D1353F}" srcOrd="0" destOrd="0" presId="urn:microsoft.com/office/officeart/2008/layout/CaptionedPictures"/>
    <dgm:cxn modelId="{BEDAAE1E-4C1D-4149-B42F-CB266EAE7E3C}" type="presParOf" srcId="{30B72AA6-9437-429A-A42E-571FD974E1A3}" destId="{BFAE3C4C-845B-4D9C-AB61-B0A54AC910F7}" srcOrd="0" destOrd="0" presId="urn:microsoft.com/office/officeart/2008/layout/CaptionedPictures"/>
    <dgm:cxn modelId="{FE11843E-0A5B-490D-A6CD-58242DFA0E55}" type="presParOf" srcId="{BFAE3C4C-845B-4D9C-AB61-B0A54AC910F7}" destId="{02C7214F-E90E-496A-994F-AFE8D309E2BA}" srcOrd="0" destOrd="0" presId="urn:microsoft.com/office/officeart/2008/layout/CaptionedPictures"/>
    <dgm:cxn modelId="{84FCE811-3FE1-4AEC-9D21-074005149FE8}" type="presParOf" srcId="{BFAE3C4C-845B-4D9C-AB61-B0A54AC910F7}" destId="{A022A9F9-BF21-4D46-9BC2-C4261754DC34}" srcOrd="1" destOrd="0" presId="urn:microsoft.com/office/officeart/2008/layout/CaptionedPictures"/>
    <dgm:cxn modelId="{8CC02354-6FE0-41B4-9F6A-4C454FEBA698}" type="presParOf" srcId="{BFAE3C4C-845B-4D9C-AB61-B0A54AC910F7}" destId="{1D4C5F49-7B18-47B3-83A4-04EF28730584}" srcOrd="2" destOrd="0" presId="urn:microsoft.com/office/officeart/2008/layout/CaptionedPictures"/>
    <dgm:cxn modelId="{1DBB6A5B-ED84-4181-B987-251D3BF509E1}" type="presParOf" srcId="{1D4C5F49-7B18-47B3-83A4-04EF28730584}" destId="{D48612FC-30BD-48FC-AC9B-9B9FFD7BDD6C}" srcOrd="0" destOrd="0" presId="urn:microsoft.com/office/officeart/2008/layout/CaptionedPictures"/>
    <dgm:cxn modelId="{76E24E63-51F3-4782-9C51-5879E7FA3E53}" type="presParOf" srcId="{1D4C5F49-7B18-47B3-83A4-04EF28730584}" destId="{95AD1DD5-FA00-4A6B-B819-EAA562D91B22}" srcOrd="1" destOrd="0" presId="urn:microsoft.com/office/officeart/2008/layout/CaptionedPictures"/>
    <dgm:cxn modelId="{6CB90E0A-D631-4444-BE4B-6C542936DE4C}" type="presParOf" srcId="{30B72AA6-9437-429A-A42E-571FD974E1A3}" destId="{773F772B-F04A-495C-9061-0B750722DD16}" srcOrd="1" destOrd="0" presId="urn:microsoft.com/office/officeart/2008/layout/CaptionedPictures"/>
    <dgm:cxn modelId="{FF26A23A-FBF5-48F9-B40E-5E1EB8D2B9D3}" type="presParOf" srcId="{30B72AA6-9437-429A-A42E-571FD974E1A3}" destId="{4799E610-0223-4E89-A1CC-323262BF2D89}" srcOrd="2" destOrd="0" presId="urn:microsoft.com/office/officeart/2008/layout/CaptionedPictures"/>
    <dgm:cxn modelId="{3462FE76-B4F0-4210-A409-3E17E1496075}" type="presParOf" srcId="{4799E610-0223-4E89-A1CC-323262BF2D89}" destId="{1AEAF890-31B2-4466-85D0-0C83E82888F2}" srcOrd="0" destOrd="0" presId="urn:microsoft.com/office/officeart/2008/layout/CaptionedPictures"/>
    <dgm:cxn modelId="{C0C58B5D-7516-4DC6-98AD-7B6ECE3D1F90}" type="presParOf" srcId="{4799E610-0223-4E89-A1CC-323262BF2D89}" destId="{108D7310-4B78-48D0-89A6-DCE9678C5EAB}" srcOrd="1" destOrd="0" presId="urn:microsoft.com/office/officeart/2008/layout/CaptionedPictures"/>
    <dgm:cxn modelId="{CF101EB4-F344-4D62-A034-090715D63C80}" type="presParOf" srcId="{4799E610-0223-4E89-A1CC-323262BF2D89}" destId="{9FABDB90-BD4F-44E7-B480-131E47F797AC}" srcOrd="2" destOrd="0" presId="urn:microsoft.com/office/officeart/2008/layout/CaptionedPictures"/>
    <dgm:cxn modelId="{B3F3A015-EE93-4FA3-A118-D56997968E2D}" type="presParOf" srcId="{9FABDB90-BD4F-44E7-B480-131E47F797AC}" destId="{1DC220B6-0653-4719-AF8F-7AA3EFF2364B}" srcOrd="0" destOrd="0" presId="urn:microsoft.com/office/officeart/2008/layout/CaptionedPictures"/>
    <dgm:cxn modelId="{CFA5BF80-CD2B-40FD-959D-DBAF106ADD7D}" type="presParOf" srcId="{9FABDB90-BD4F-44E7-B480-131E47F797AC}" destId="{A0307631-C1B2-40D6-A7A3-442D125767EB}" srcOrd="1" destOrd="0" presId="urn:microsoft.com/office/officeart/2008/layout/CaptionedPictures"/>
    <dgm:cxn modelId="{060704B9-B1A8-4E1F-A1E7-50EDD733F39E}" type="presParOf" srcId="{30B72AA6-9437-429A-A42E-571FD974E1A3}" destId="{319A009B-2471-40FB-841A-FE197A8657AE}" srcOrd="3" destOrd="0" presId="urn:microsoft.com/office/officeart/2008/layout/CaptionedPictures"/>
    <dgm:cxn modelId="{AFB21948-86A3-4483-A93A-59C38E8723F0}" type="presParOf" srcId="{30B72AA6-9437-429A-A42E-571FD974E1A3}" destId="{56F04261-0EF7-4869-B021-23A0C4269522}" srcOrd="4" destOrd="0" presId="urn:microsoft.com/office/officeart/2008/layout/CaptionedPictures"/>
    <dgm:cxn modelId="{D58AD195-39F1-4D5B-B26E-FBB11C094066}" type="presParOf" srcId="{56F04261-0EF7-4869-B021-23A0C4269522}" destId="{DA677454-78A4-4D2A-9C7E-8938FFAE2238}" srcOrd="0" destOrd="0" presId="urn:microsoft.com/office/officeart/2008/layout/CaptionedPictures"/>
    <dgm:cxn modelId="{F20A46C8-B96D-4682-B15B-BB4BDC24476B}" type="presParOf" srcId="{56F04261-0EF7-4869-B021-23A0C4269522}" destId="{E884FEB9-3AD8-4314-B4A2-5EDCE10BBF47}" srcOrd="1" destOrd="0" presId="urn:microsoft.com/office/officeart/2008/layout/CaptionedPictures"/>
    <dgm:cxn modelId="{71FA334B-22A6-4AE9-A9F3-6B02734FD86B}" type="presParOf" srcId="{56F04261-0EF7-4869-B021-23A0C4269522}" destId="{92BF756B-5B2E-4C33-ABB4-E3A5E5721B21}" srcOrd="2" destOrd="0" presId="urn:microsoft.com/office/officeart/2008/layout/CaptionedPictures"/>
    <dgm:cxn modelId="{FE745724-22F3-46CE-B18A-18E7633F4FCD}" type="presParOf" srcId="{92BF756B-5B2E-4C33-ABB4-E3A5E5721B21}" destId="{A66D06FC-800B-4BB9-95CE-F6C863D1353F}" srcOrd="0" destOrd="0" presId="urn:microsoft.com/office/officeart/2008/layout/CaptionedPictures"/>
    <dgm:cxn modelId="{045DDF45-5524-453F-A41D-43C40CC78CFF}" type="presParOf" srcId="{92BF756B-5B2E-4C33-ABB4-E3A5E5721B21}" destId="{FA286AF7-88C4-4B22-ACD0-B64AE20EA24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7214F-E90E-496A-994F-AFE8D309E2BA}">
      <dsp:nvSpPr>
        <dsp:cNvPr id="0" name=""/>
        <dsp:cNvSpPr/>
      </dsp:nvSpPr>
      <dsp:spPr>
        <a:xfrm>
          <a:off x="3749" y="212599"/>
          <a:ext cx="2359859" cy="2776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2A9F9-BF21-4D46-9BC2-C4261754DC34}">
      <dsp:nvSpPr>
        <dsp:cNvPr id="0" name=""/>
        <dsp:cNvSpPr/>
      </dsp:nvSpPr>
      <dsp:spPr>
        <a:xfrm>
          <a:off x="121742" y="323652"/>
          <a:ext cx="2123873" cy="1804598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612FC-30BD-48FC-AC9B-9B9FFD7BDD6C}">
      <dsp:nvSpPr>
        <dsp:cNvPr id="0" name=""/>
        <dsp:cNvSpPr/>
      </dsp:nvSpPr>
      <dsp:spPr>
        <a:xfrm>
          <a:off x="121742" y="2405903"/>
          <a:ext cx="2123873" cy="4719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121742" y="2405903"/>
        <a:ext cx="2123873" cy="471949"/>
      </dsp:txXfrm>
    </dsp:sp>
    <dsp:sp modelId="{95AD1DD5-FA00-4A6B-B819-EAA562D91B22}">
      <dsp:nvSpPr>
        <dsp:cNvPr id="0" name=""/>
        <dsp:cNvSpPr/>
      </dsp:nvSpPr>
      <dsp:spPr>
        <a:xfrm>
          <a:off x="121742" y="2128250"/>
          <a:ext cx="2123873" cy="27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21742" y="2128250"/>
        <a:ext cx="2123873" cy="277652"/>
      </dsp:txXfrm>
    </dsp:sp>
    <dsp:sp modelId="{1AEAF890-31B2-4466-85D0-0C83E82888F2}">
      <dsp:nvSpPr>
        <dsp:cNvPr id="0" name=""/>
        <dsp:cNvSpPr/>
      </dsp:nvSpPr>
      <dsp:spPr>
        <a:xfrm>
          <a:off x="3107149" y="212599"/>
          <a:ext cx="2359859" cy="2776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D7310-4B78-48D0-89A6-DCE9678C5EAB}">
      <dsp:nvSpPr>
        <dsp:cNvPr id="0" name=""/>
        <dsp:cNvSpPr/>
      </dsp:nvSpPr>
      <dsp:spPr>
        <a:xfrm>
          <a:off x="3225142" y="323652"/>
          <a:ext cx="2123873" cy="1804598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220B6-0653-4719-AF8F-7AA3EFF2364B}">
      <dsp:nvSpPr>
        <dsp:cNvPr id="0" name=""/>
        <dsp:cNvSpPr/>
      </dsp:nvSpPr>
      <dsp:spPr>
        <a:xfrm>
          <a:off x="3225142" y="2405903"/>
          <a:ext cx="2123873" cy="471949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225142" y="2405903"/>
        <a:ext cx="2123873" cy="471949"/>
      </dsp:txXfrm>
    </dsp:sp>
    <dsp:sp modelId="{A0307631-C1B2-40D6-A7A3-442D125767EB}">
      <dsp:nvSpPr>
        <dsp:cNvPr id="0" name=""/>
        <dsp:cNvSpPr/>
      </dsp:nvSpPr>
      <dsp:spPr>
        <a:xfrm>
          <a:off x="3225142" y="2128250"/>
          <a:ext cx="2123873" cy="27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225142" y="2128250"/>
        <a:ext cx="2123873" cy="277652"/>
      </dsp:txXfrm>
    </dsp:sp>
    <dsp:sp modelId="{DA677454-78A4-4D2A-9C7E-8938FFAE2238}">
      <dsp:nvSpPr>
        <dsp:cNvPr id="0" name=""/>
        <dsp:cNvSpPr/>
      </dsp:nvSpPr>
      <dsp:spPr>
        <a:xfrm>
          <a:off x="6210548" y="212599"/>
          <a:ext cx="2359859" cy="2776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4FEB9-3AD8-4314-B4A2-5EDCE10BBF47}">
      <dsp:nvSpPr>
        <dsp:cNvPr id="0" name=""/>
        <dsp:cNvSpPr/>
      </dsp:nvSpPr>
      <dsp:spPr>
        <a:xfrm>
          <a:off x="6339394" y="369308"/>
          <a:ext cx="2123873" cy="1804598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D06FC-800B-4BB9-95CE-F6C863D1353F}">
      <dsp:nvSpPr>
        <dsp:cNvPr id="0" name=""/>
        <dsp:cNvSpPr/>
      </dsp:nvSpPr>
      <dsp:spPr>
        <a:xfrm>
          <a:off x="6328541" y="2405903"/>
          <a:ext cx="2123873" cy="471949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328541" y="2405903"/>
        <a:ext cx="2123873" cy="471949"/>
      </dsp:txXfrm>
    </dsp:sp>
    <dsp:sp modelId="{FA286AF7-88C4-4B22-ACD0-B64AE20EA248}">
      <dsp:nvSpPr>
        <dsp:cNvPr id="0" name=""/>
        <dsp:cNvSpPr/>
      </dsp:nvSpPr>
      <dsp:spPr>
        <a:xfrm>
          <a:off x="6328541" y="2128250"/>
          <a:ext cx="2123873" cy="27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328541" y="2128250"/>
        <a:ext cx="2123873" cy="277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7214F-E90E-496A-994F-AFE8D309E2BA}">
      <dsp:nvSpPr>
        <dsp:cNvPr id="0" name=""/>
        <dsp:cNvSpPr/>
      </dsp:nvSpPr>
      <dsp:spPr>
        <a:xfrm>
          <a:off x="3749" y="212599"/>
          <a:ext cx="2359859" cy="2776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2A9F9-BF21-4D46-9BC2-C4261754DC34}">
      <dsp:nvSpPr>
        <dsp:cNvPr id="0" name=""/>
        <dsp:cNvSpPr/>
      </dsp:nvSpPr>
      <dsp:spPr>
        <a:xfrm>
          <a:off x="121742" y="323652"/>
          <a:ext cx="2123873" cy="1804598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612FC-30BD-48FC-AC9B-9B9FFD7BDD6C}">
      <dsp:nvSpPr>
        <dsp:cNvPr id="0" name=""/>
        <dsp:cNvSpPr/>
      </dsp:nvSpPr>
      <dsp:spPr>
        <a:xfrm>
          <a:off x="121742" y="2405903"/>
          <a:ext cx="2123873" cy="47194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121742" y="2405903"/>
        <a:ext cx="2123873" cy="471949"/>
      </dsp:txXfrm>
    </dsp:sp>
    <dsp:sp modelId="{95AD1DD5-FA00-4A6B-B819-EAA562D91B22}">
      <dsp:nvSpPr>
        <dsp:cNvPr id="0" name=""/>
        <dsp:cNvSpPr/>
      </dsp:nvSpPr>
      <dsp:spPr>
        <a:xfrm>
          <a:off x="121742" y="2128250"/>
          <a:ext cx="2123873" cy="27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21742" y="2128250"/>
        <a:ext cx="2123873" cy="277652"/>
      </dsp:txXfrm>
    </dsp:sp>
    <dsp:sp modelId="{1AEAF890-31B2-4466-85D0-0C83E82888F2}">
      <dsp:nvSpPr>
        <dsp:cNvPr id="0" name=""/>
        <dsp:cNvSpPr/>
      </dsp:nvSpPr>
      <dsp:spPr>
        <a:xfrm>
          <a:off x="3107149" y="212599"/>
          <a:ext cx="2359859" cy="2776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D7310-4B78-48D0-89A6-DCE9678C5EAB}">
      <dsp:nvSpPr>
        <dsp:cNvPr id="0" name=""/>
        <dsp:cNvSpPr/>
      </dsp:nvSpPr>
      <dsp:spPr>
        <a:xfrm>
          <a:off x="3225142" y="323652"/>
          <a:ext cx="2123873" cy="1804598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220B6-0653-4719-AF8F-7AA3EFF2364B}">
      <dsp:nvSpPr>
        <dsp:cNvPr id="0" name=""/>
        <dsp:cNvSpPr/>
      </dsp:nvSpPr>
      <dsp:spPr>
        <a:xfrm>
          <a:off x="3225142" y="2405903"/>
          <a:ext cx="2123873" cy="471949"/>
        </a:xfrm>
        <a:prstGeom prst="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225142" y="2405903"/>
        <a:ext cx="2123873" cy="471949"/>
      </dsp:txXfrm>
    </dsp:sp>
    <dsp:sp modelId="{A0307631-C1B2-40D6-A7A3-442D125767EB}">
      <dsp:nvSpPr>
        <dsp:cNvPr id="0" name=""/>
        <dsp:cNvSpPr/>
      </dsp:nvSpPr>
      <dsp:spPr>
        <a:xfrm>
          <a:off x="3225142" y="2128250"/>
          <a:ext cx="2123873" cy="27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225142" y="2128250"/>
        <a:ext cx="2123873" cy="277652"/>
      </dsp:txXfrm>
    </dsp:sp>
    <dsp:sp modelId="{DA677454-78A4-4D2A-9C7E-8938FFAE2238}">
      <dsp:nvSpPr>
        <dsp:cNvPr id="0" name=""/>
        <dsp:cNvSpPr/>
      </dsp:nvSpPr>
      <dsp:spPr>
        <a:xfrm>
          <a:off x="6210548" y="212599"/>
          <a:ext cx="2359859" cy="27763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4FEB9-3AD8-4314-B4A2-5EDCE10BBF47}">
      <dsp:nvSpPr>
        <dsp:cNvPr id="0" name=""/>
        <dsp:cNvSpPr/>
      </dsp:nvSpPr>
      <dsp:spPr>
        <a:xfrm>
          <a:off x="6328541" y="323652"/>
          <a:ext cx="2123873" cy="1804598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D06FC-800B-4BB9-95CE-F6C863D1353F}">
      <dsp:nvSpPr>
        <dsp:cNvPr id="0" name=""/>
        <dsp:cNvSpPr/>
      </dsp:nvSpPr>
      <dsp:spPr>
        <a:xfrm>
          <a:off x="6328541" y="2405903"/>
          <a:ext cx="2123873" cy="471949"/>
        </a:xfrm>
        <a:prstGeom prst="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328541" y="2405903"/>
        <a:ext cx="2123873" cy="471949"/>
      </dsp:txXfrm>
    </dsp:sp>
    <dsp:sp modelId="{FA286AF7-88C4-4B22-ACD0-B64AE20EA248}">
      <dsp:nvSpPr>
        <dsp:cNvPr id="0" name=""/>
        <dsp:cNvSpPr/>
      </dsp:nvSpPr>
      <dsp:spPr>
        <a:xfrm>
          <a:off x="6328541" y="2128250"/>
          <a:ext cx="2123873" cy="27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328541" y="2128250"/>
        <a:ext cx="2123873" cy="277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4665-F7E4-455B-A8CB-5DA888FD130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E3A4-4617-4E5A-BC82-4483FED03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3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4665-F7E4-455B-A8CB-5DA888FD130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E3A4-4617-4E5A-BC82-4483FED03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2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4665-F7E4-455B-A8CB-5DA888FD130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E3A4-4617-4E5A-BC82-4483FED03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4665-F7E4-455B-A8CB-5DA888FD130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E3A4-4617-4E5A-BC82-4483FED03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1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4665-F7E4-455B-A8CB-5DA888FD130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E3A4-4617-4E5A-BC82-4483FED03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9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4665-F7E4-455B-A8CB-5DA888FD130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E3A4-4617-4E5A-BC82-4483FED03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1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4665-F7E4-455B-A8CB-5DA888FD130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E3A4-4617-4E5A-BC82-4483FED03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4665-F7E4-455B-A8CB-5DA888FD130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E3A4-4617-4E5A-BC82-4483FED03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4665-F7E4-455B-A8CB-5DA888FD130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E3A4-4617-4E5A-BC82-4483FED03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6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4665-F7E4-455B-A8CB-5DA888FD130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E3A4-4617-4E5A-BC82-4483FED03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4665-F7E4-455B-A8CB-5DA888FD130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E3A4-4617-4E5A-BC82-4483FED03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3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24665-F7E4-455B-A8CB-5DA888FD130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E3A4-4617-4E5A-BC82-4483FED03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568B0E5-A874-471A-930D-7A415A1065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BF0D3-F255-477C-9CC3-F887BBB79EBC}"/>
              </a:ext>
            </a:extLst>
          </p:cNvPr>
          <p:cNvSpPr/>
          <p:nvPr/>
        </p:nvSpPr>
        <p:spPr>
          <a:xfrm>
            <a:off x="424069" y="1046922"/>
            <a:ext cx="8504251" cy="52213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cap="all" dirty="0">
                <a:ln w="9000" cmpd="sng">
                  <a:solidFill>
                    <a:srgbClr val="FFFF00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cap="all" dirty="0">
                <a:ln w="9000" cmpd="sng">
                  <a:solidFill>
                    <a:srgbClr val="FFFF00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b="1" cap="all" dirty="0">
                <a:ln w="9000" cmpd="sng">
                  <a:solidFill>
                    <a:srgbClr val="FFFF00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b="1" cap="all" dirty="0">
                <a:ln w="9000" cmpd="sng">
                  <a:solidFill>
                    <a:srgbClr val="FFFF00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cap="all" dirty="0">
                <a:ln w="9000" cmpd="sng">
                  <a:solidFill>
                    <a:srgbClr val="FFFF00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>
                <a:ln w="9000" cmpd="sng">
                  <a:solidFill>
                    <a:srgbClr val="FFFF00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spc="0" dirty="0">
              <a:ln w="9000" cmpd="sng">
                <a:solidFill>
                  <a:srgbClr val="FFFF00"/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DD00B-E572-40C0-8628-0ED665726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1" y="2080591"/>
            <a:ext cx="6369879" cy="47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2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4BDED50-B2DB-4804-AB17-4888D337BE9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CA4629-ED2D-49CB-BAC3-A32BECA336C8}"/>
              </a:ext>
            </a:extLst>
          </p:cNvPr>
          <p:cNvCxnSpPr>
            <a:cxnSpLocks/>
          </p:cNvCxnSpPr>
          <p:nvPr/>
        </p:nvCxnSpPr>
        <p:spPr>
          <a:xfrm flipH="1" flipV="1">
            <a:off x="2057400" y="1524000"/>
            <a:ext cx="2283372" cy="1029754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7A32AA-583F-47C0-A1B9-280A6C881C88}"/>
              </a:ext>
            </a:extLst>
          </p:cNvPr>
          <p:cNvSpPr txBox="1"/>
          <p:nvPr/>
        </p:nvSpPr>
        <p:spPr>
          <a:xfrm rot="1377802">
            <a:off x="1609397" y="2060315"/>
            <a:ext cx="2052026" cy="707886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মেটানোর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10CCD3-E69A-4FBB-A4C5-8735A59FF3B5}"/>
              </a:ext>
            </a:extLst>
          </p:cNvPr>
          <p:cNvCxnSpPr/>
          <p:nvPr/>
        </p:nvCxnSpPr>
        <p:spPr>
          <a:xfrm>
            <a:off x="2286000" y="990600"/>
            <a:ext cx="2054772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8" descr="http://www.bdkrishinews.com/wp-content/uploads/2014/11/aleya.jpg">
            <a:extLst>
              <a:ext uri="{FF2B5EF4-FFF2-40B4-BE49-F238E27FC236}">
                <a16:creationId xmlns:a16="http://schemas.microsoft.com/office/drawing/2014/main" id="{4F4492D7-C15D-4A76-AF43-AA03234B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972" y="221397"/>
            <a:ext cx="2060028" cy="16858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F2AE56-8BDC-4532-AE5C-F1FE52EFE834}"/>
              </a:ext>
            </a:extLst>
          </p:cNvPr>
          <p:cNvSpPr/>
          <p:nvPr/>
        </p:nvSpPr>
        <p:spPr>
          <a:xfrm>
            <a:off x="2372645" y="452735"/>
            <a:ext cx="1513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480DED-B2EE-4DEA-83BF-E913FD79B08E}"/>
              </a:ext>
            </a:extLst>
          </p:cNvPr>
          <p:cNvCxnSpPr/>
          <p:nvPr/>
        </p:nvCxnSpPr>
        <p:spPr>
          <a:xfrm flipH="1">
            <a:off x="4966059" y="4347865"/>
            <a:ext cx="223040" cy="1443335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4" descr="http://www.bdpress.net/uploads/news_image/1432561982_241_1.jpg">
            <a:extLst>
              <a:ext uri="{FF2B5EF4-FFF2-40B4-BE49-F238E27FC236}">
                <a16:creationId xmlns:a16="http://schemas.microsoft.com/office/drawing/2014/main" id="{5BA4A259-06BC-4D49-A03D-7476B18B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4874" y="228600"/>
            <a:ext cx="2098126" cy="16858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F5D832-27EF-45B3-9F6A-ED2B9AF14981}"/>
              </a:ext>
            </a:extLst>
          </p:cNvPr>
          <p:cNvSpPr/>
          <p:nvPr/>
        </p:nvSpPr>
        <p:spPr>
          <a:xfrm>
            <a:off x="2409431" y="1071530"/>
            <a:ext cx="14061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http://www.dainikazadi.org/admin/news_imagefebruary2013/7dba579701cc0028350ddabb943773bb.png">
            <a:extLst>
              <a:ext uri="{FF2B5EF4-FFF2-40B4-BE49-F238E27FC236}">
                <a16:creationId xmlns:a16="http://schemas.microsoft.com/office/drawing/2014/main" id="{479522CA-6511-4169-8B99-AFC2EC90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221397"/>
            <a:ext cx="1885949" cy="1266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2" descr="http://mods.fs-uk.com/6620/1281282308_zngSw8OUFx6RX38o.png">
            <a:extLst>
              <a:ext uri="{FF2B5EF4-FFF2-40B4-BE49-F238E27FC236}">
                <a16:creationId xmlns:a16="http://schemas.microsoft.com/office/drawing/2014/main" id="{8B6CC211-0812-4C37-A01D-89107ACAE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4875" y="2133600"/>
            <a:ext cx="2098126" cy="16342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BAEA4F-D3B2-41B5-939E-6E29D2CCE2E0}"/>
              </a:ext>
            </a:extLst>
          </p:cNvPr>
          <p:cNvSpPr/>
          <p:nvPr/>
        </p:nvSpPr>
        <p:spPr>
          <a:xfrm>
            <a:off x="7188391" y="3886200"/>
            <a:ext cx="1199366" cy="40011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সাইলো</a:t>
            </a:r>
            <a:r>
              <a:rPr lang="en-US" sz="20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endParaRPr lang="en-US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E39B05-DBBD-48A1-BBA7-B5FD3E9D34D9}"/>
              </a:ext>
            </a:extLst>
          </p:cNvPr>
          <p:cNvCxnSpPr>
            <a:cxnSpLocks/>
          </p:cNvCxnSpPr>
          <p:nvPr/>
        </p:nvCxnSpPr>
        <p:spPr>
          <a:xfrm>
            <a:off x="5297871" y="4307799"/>
            <a:ext cx="1566755" cy="912261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53B0C4-B68B-4FE9-93DC-54A87B440443}"/>
              </a:ext>
            </a:extLst>
          </p:cNvPr>
          <p:cNvSpPr txBox="1"/>
          <p:nvPr/>
        </p:nvSpPr>
        <p:spPr>
          <a:xfrm>
            <a:off x="2826050" y="6151602"/>
            <a:ext cx="2318436" cy="4001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পোল্ট্রি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8FADCE-82D8-404D-BBA9-BC2845DDF709}"/>
              </a:ext>
            </a:extLst>
          </p:cNvPr>
          <p:cNvSpPr txBox="1"/>
          <p:nvPr/>
        </p:nvSpPr>
        <p:spPr>
          <a:xfrm>
            <a:off x="428636" y="5153366"/>
            <a:ext cx="1944009" cy="707886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চাষকৃত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0" name="Picture 3" descr="D:\class six chapter 2\agriculture\class 6\fish_bangla_20496.jpg">
            <a:extLst>
              <a:ext uri="{FF2B5EF4-FFF2-40B4-BE49-F238E27FC236}">
                <a16:creationId xmlns:a16="http://schemas.microsoft.com/office/drawing/2014/main" id="{25C5851E-CFEE-4918-812B-DCF2E1384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29" y="3149399"/>
            <a:ext cx="2190684" cy="18198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22283B-E0C9-4DA1-BA3F-2AF35EC0A3D7}"/>
              </a:ext>
            </a:extLst>
          </p:cNvPr>
          <p:cNvSpPr txBox="1"/>
          <p:nvPr/>
        </p:nvSpPr>
        <p:spPr>
          <a:xfrm>
            <a:off x="5938673" y="6050643"/>
            <a:ext cx="3039364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বনায়নের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আকৃষ্ট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হচ্ছেন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3" name="Picture 4" descr="D:\class six chapter 2\agriculture\agriculture 4-11\5-agr_19.jpg">
            <a:extLst>
              <a:ext uri="{FF2B5EF4-FFF2-40B4-BE49-F238E27FC236}">
                <a16:creationId xmlns:a16="http://schemas.microsoft.com/office/drawing/2014/main" id="{B8ADFEA5-5E97-4C3F-A074-DD1D0514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61" y="4486625"/>
            <a:ext cx="1780969" cy="14972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class six chapter 2\agriculture\agriculture 4-11\images.jpg">
            <a:extLst>
              <a:ext uri="{FF2B5EF4-FFF2-40B4-BE49-F238E27FC236}">
                <a16:creationId xmlns:a16="http://schemas.microsoft.com/office/drawing/2014/main" id="{8064E986-2F45-4BBE-81F2-86D3C4542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70" y="4571117"/>
            <a:ext cx="1770460" cy="13724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www.sorejominbarta.com/uploads/713.jpg">
            <a:extLst>
              <a:ext uri="{FF2B5EF4-FFF2-40B4-BE49-F238E27FC236}">
                <a16:creationId xmlns:a16="http://schemas.microsoft.com/office/drawing/2014/main" id="{0804A5D5-EB0E-42D7-967D-D6317EAA3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21" y="2494471"/>
            <a:ext cx="1847280" cy="1755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FD13B2-2D20-46CB-8CFF-C57783E016D2}"/>
              </a:ext>
            </a:extLst>
          </p:cNvPr>
          <p:cNvSpPr txBox="1"/>
          <p:nvPr/>
        </p:nvSpPr>
        <p:spPr>
          <a:xfrm>
            <a:off x="4232350" y="2778563"/>
            <a:ext cx="1690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15" grpId="0" animBg="1"/>
      <p:bldP spid="17" grpId="0" animBg="1"/>
      <p:bldP spid="19" grpId="0" animBg="1"/>
      <p:bldP spid="21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AC33C1D-F93B-4DF5-A98B-E75C7D939A1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 descr="http://2.bp.blogspot.com/-580Y1bnDcFE/VNMXj2v41YI/AAAAAAAABWo/WfAmonnsZls/s1600/indi-MMAP-md.jpg">
            <a:extLst>
              <a:ext uri="{FF2B5EF4-FFF2-40B4-BE49-F238E27FC236}">
                <a16:creationId xmlns:a16="http://schemas.microsoft.com/office/drawing/2014/main" id="{F09F637F-0CC7-4206-826A-461DBD20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277" y="1610483"/>
            <a:ext cx="1787303" cy="1683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5" name="Picture 4" descr="D:\agriculture\8 class\13962802811_6b0d399a36_b.jpg">
            <a:extLst>
              <a:ext uri="{FF2B5EF4-FFF2-40B4-BE49-F238E27FC236}">
                <a16:creationId xmlns:a16="http://schemas.microsoft.com/office/drawing/2014/main" id="{BC511E0A-4255-42E8-BC6C-151B914C0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18" y="308936"/>
            <a:ext cx="1825618" cy="1543721"/>
          </a:xfrm>
          <a:prstGeom prst="rect">
            <a:avLst/>
          </a:prstGeom>
          <a:noFill/>
        </p:spPr>
      </p:pic>
      <p:pic>
        <p:nvPicPr>
          <p:cNvPr id="6" name="Picture 4" descr="http://www.suasnews.com/wp-content/uploads/2015/03/indiacropmapping.jpg">
            <a:extLst>
              <a:ext uri="{FF2B5EF4-FFF2-40B4-BE49-F238E27FC236}">
                <a16:creationId xmlns:a16="http://schemas.microsoft.com/office/drawing/2014/main" id="{D729F8D0-8CE6-4476-90BF-0134B1AE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837" y="3592697"/>
            <a:ext cx="1656223" cy="1590055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6" descr="http://s3.amazonaws.com/medias.photodeck.com/2fb25958-7be6-11e0-a3f9-999b7975c01d/16964_29_Tea_plantation_bigthumb.jpg">
            <a:extLst>
              <a:ext uri="{FF2B5EF4-FFF2-40B4-BE49-F238E27FC236}">
                <a16:creationId xmlns:a16="http://schemas.microsoft.com/office/drawing/2014/main" id="{73F5D408-6A82-446F-9ECA-CCCB5D7F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9308" y="3476856"/>
            <a:ext cx="1653335" cy="158808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8" descr="http://10.175.165.11/SP98.139.135.128/SDwww.virtourist.com/Spasia%2fphilippines%2fbohol%2fimatges/Rqae5eb53b-c103-49e4-a363-9cb05f81161d/ID9EE698084158BDDC/RV200000/AVSkyController_3.1.2.50020/Br200/CL2-global/EI1682232823/Ht240/IP10.43.198.147%3a50199/IQ25/MO15/MT0/NIGPMOCCA-GAZDIST1-SKFCTL2/OC0/OS0/Otjpeg/PB200/PNMedCongestion_2G_Desktop/SI0700060017c450000000000000000000000000000a2bc693000000000000000000000000628b8780d6daf385561ec400/SUhttp%3a%2f%2fwww.virtourist.com%2fasia%2fphilippines%2fbohol%2fimatges%2f05.jpg/Sd736B7966697265/TI1682232823/Tr1/Wh400/EV6d087cdee08f0f0be4d05aa681ad4e8d/file.jpeg">
            <a:extLst>
              <a:ext uri="{FF2B5EF4-FFF2-40B4-BE49-F238E27FC236}">
                <a16:creationId xmlns:a16="http://schemas.microsoft.com/office/drawing/2014/main" id="{D5419A1C-684E-44B9-A2D8-D2A7B19F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2654" y="4404410"/>
            <a:ext cx="1653335" cy="159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2" descr="http://10.175.165.11/SP72.55.133.251/SDzaraimedia.com/Spwp-content%2fuploads%2f2013%2f04%2fagr/Rqae5eb53b-c103-49e4-a363-9cb05f81161d/ID30DA337B5B107234/RV200000/AVSkyController_3.1.2.50020/Br200/CL2-global/EI1733295291/Ht240/IP10.45.39.47%3a49296/IQ25/MO15/MT0/NIGPMOCCA-GAZDIST1-SKFCTL2/OC0/OS0/Otjpeg/PB200/PNMedCongestion_3G4GWiFi_Desktop/SI0700060090c050000000000000000000000000000a2d272f000000000000000000000000483785fb1f41d19d819cc500/SUhttp%3a%2f%2fzaraimedia.com%2fwp-content%2fuploads%2f2013%2f04%2fagriculture-in-india.jpg/Sd736B7966697265/TI1733295291/Tr1/Wh400/EUqgAs4LSoCNr9wiL3Y3NBjLPBWNkeeO-0ssDi0CfjuCX.rNX4d--YYB.6JbFzqul9Y3.a5c6S9r8aK1ANlTNxis4pkJqnIvbhbBVLbiihOSKEDJ65b6Dae9.fQe-vi6VuzhCRypEOghY1QeUxXE3mKxhcL3ru9kGFLTRTEakU27INK98Lk2YzVX4h9yOz9aRNMp.NtKbI.xfUQRWFA0df48vNz9HP0dPV293f4d.h4-U%3d/EV2c1a849e6f33b08c70741038db02dd16/file.jpeg">
            <a:extLst>
              <a:ext uri="{FF2B5EF4-FFF2-40B4-BE49-F238E27FC236}">
                <a16:creationId xmlns:a16="http://schemas.microsoft.com/office/drawing/2014/main" id="{15DE63B6-0EB9-47C6-8090-4BC20052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3010" y="484922"/>
            <a:ext cx="1595460" cy="159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95D155-32EA-40BA-8954-3919D9D56E96}"/>
              </a:ext>
            </a:extLst>
          </p:cNvPr>
          <p:cNvSpPr/>
          <p:nvPr/>
        </p:nvSpPr>
        <p:spPr>
          <a:xfrm rot="1771468">
            <a:off x="1934478" y="1766397"/>
            <a:ext cx="173490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বৈচিত্র্যের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2605D2-1067-4BE3-B9F2-E428B8896F0E}"/>
              </a:ext>
            </a:extLst>
          </p:cNvPr>
          <p:cNvSpPr/>
          <p:nvPr/>
        </p:nvSpPr>
        <p:spPr>
          <a:xfrm rot="19890906">
            <a:off x="5687837" y="1903871"/>
            <a:ext cx="13179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FB6BE6-7B9B-4DC0-ADE0-4FBAAAA8A1CC}"/>
              </a:ext>
            </a:extLst>
          </p:cNvPr>
          <p:cNvSpPr/>
          <p:nvPr/>
        </p:nvSpPr>
        <p:spPr>
          <a:xfrm>
            <a:off x="3054987" y="3706166"/>
            <a:ext cx="333296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কৃষিপ্রধান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অঞ্চল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023FAB-BC90-4272-AEA6-519477FA9E01}"/>
              </a:ext>
            </a:extLst>
          </p:cNvPr>
          <p:cNvSpPr/>
          <p:nvPr/>
        </p:nvSpPr>
        <p:spPr>
          <a:xfrm>
            <a:off x="550622" y="5311170"/>
            <a:ext cx="1258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মরু</a:t>
            </a:r>
            <a:r>
              <a: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F8B5C6-6351-49FC-BCCD-1F96A3F6299F}"/>
              </a:ext>
            </a:extLst>
          </p:cNvPr>
          <p:cNvSpPr/>
          <p:nvPr/>
        </p:nvSpPr>
        <p:spPr>
          <a:xfrm>
            <a:off x="6974892" y="5199438"/>
            <a:ext cx="16177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84060A-9461-40EC-BCE2-D0478340C022}"/>
              </a:ext>
            </a:extLst>
          </p:cNvPr>
          <p:cNvSpPr/>
          <p:nvPr/>
        </p:nvSpPr>
        <p:spPr>
          <a:xfrm>
            <a:off x="3937937" y="6001711"/>
            <a:ext cx="16562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BB99C0-ED36-4B9B-AA9B-9FFFC066191A}"/>
              </a:ext>
            </a:extLst>
          </p:cNvPr>
          <p:cNvSpPr/>
          <p:nvPr/>
        </p:nvSpPr>
        <p:spPr>
          <a:xfrm>
            <a:off x="2961809" y="423640"/>
            <a:ext cx="351932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কৃষিতে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C8161-5EAF-43C2-9626-6F972965E1B3}"/>
              </a:ext>
            </a:extLst>
          </p:cNvPr>
          <p:cNvCxnSpPr>
            <a:cxnSpLocks/>
          </p:cNvCxnSpPr>
          <p:nvPr/>
        </p:nvCxnSpPr>
        <p:spPr>
          <a:xfrm flipV="1">
            <a:off x="5510866" y="1260877"/>
            <a:ext cx="1590915" cy="902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26CDDD-0CCE-431A-82B1-727AC0D90246}"/>
              </a:ext>
            </a:extLst>
          </p:cNvPr>
          <p:cNvCxnSpPr>
            <a:cxnSpLocks/>
          </p:cNvCxnSpPr>
          <p:nvPr/>
        </p:nvCxnSpPr>
        <p:spPr>
          <a:xfrm flipH="1" flipV="1">
            <a:off x="2195118" y="1260878"/>
            <a:ext cx="1599159" cy="925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CFBBE0F-0E68-44C7-999E-4E6846F1CFD7}"/>
              </a:ext>
            </a:extLst>
          </p:cNvPr>
          <p:cNvSpPr/>
          <p:nvPr/>
        </p:nvSpPr>
        <p:spPr>
          <a:xfrm>
            <a:off x="6713654" y="2313134"/>
            <a:ext cx="2140225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পরিবেশও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বৈচিত্র্যময়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/>
      <p:bldP spid="15" grpId="0"/>
      <p:bldP spid="19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8BC2AD0-3BBE-416F-8C0D-10F29D78A8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99316B-0E51-436C-8C33-CD90ABDF953B}"/>
              </a:ext>
            </a:extLst>
          </p:cNvPr>
          <p:cNvSpPr/>
          <p:nvPr/>
        </p:nvSpPr>
        <p:spPr>
          <a:xfrm>
            <a:off x="2471827" y="334090"/>
            <a:ext cx="4200346" cy="7694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কৃষিতে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http://jas.sljol.info/741/volume/10/issue/1/cover/">
            <a:extLst>
              <a:ext uri="{FF2B5EF4-FFF2-40B4-BE49-F238E27FC236}">
                <a16:creationId xmlns:a16="http://schemas.microsoft.com/office/drawing/2014/main" id="{BF3BF1E0-6412-495B-BC61-1A7F70B9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3" y="990982"/>
            <a:ext cx="1449466" cy="18995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9985AA-5C9C-47FB-B386-B8E8A9476325}"/>
              </a:ext>
            </a:extLst>
          </p:cNvPr>
          <p:cNvCxnSpPr/>
          <p:nvPr/>
        </p:nvCxnSpPr>
        <p:spPr>
          <a:xfrm flipV="1">
            <a:off x="1974884" y="2205904"/>
            <a:ext cx="1454116" cy="3098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2561734-E33E-48B5-BD17-442A72B873AB}"/>
              </a:ext>
            </a:extLst>
          </p:cNvPr>
          <p:cNvSpPr/>
          <p:nvPr/>
        </p:nvSpPr>
        <p:spPr>
          <a:xfrm>
            <a:off x="1905000" y="1524000"/>
            <a:ext cx="1454244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cap="all" spc="0" dirty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b="1" cap="all" spc="0" dirty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326DA-6444-4FBE-AB1D-7F365847BA95}"/>
              </a:ext>
            </a:extLst>
          </p:cNvPr>
          <p:cNvSpPr/>
          <p:nvPr/>
        </p:nvSpPr>
        <p:spPr>
          <a:xfrm>
            <a:off x="3610779" y="3071696"/>
            <a:ext cx="1420582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2FE69E-D62B-4D82-9ED2-02B9C2941B99}"/>
              </a:ext>
            </a:extLst>
          </p:cNvPr>
          <p:cNvCxnSpPr/>
          <p:nvPr/>
        </p:nvCxnSpPr>
        <p:spPr>
          <a:xfrm flipV="1">
            <a:off x="5345647" y="2047220"/>
            <a:ext cx="1664753" cy="859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5BE3763-C1BB-4A8E-8248-0F26786B54DB}"/>
              </a:ext>
            </a:extLst>
          </p:cNvPr>
          <p:cNvSpPr/>
          <p:nvPr/>
        </p:nvSpPr>
        <p:spPr>
          <a:xfrm>
            <a:off x="5373748" y="1504890"/>
            <a:ext cx="1511952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2000" b="1" cap="all" spc="0" dirty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spc="0" dirty="0" err="1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b="1" cap="all" spc="0" dirty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spc="0" dirty="0" err="1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endParaRPr lang="en-US" sz="2000" b="1" cap="all" spc="0" dirty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D:\agriculture\8 class\India-gross-domestic-product.jpg">
            <a:extLst>
              <a:ext uri="{FF2B5EF4-FFF2-40B4-BE49-F238E27FC236}">
                <a16:creationId xmlns:a16="http://schemas.microsoft.com/office/drawing/2014/main" id="{AEF7B448-7D71-48E0-8A0D-F30BB79BA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9734" y="930435"/>
            <a:ext cx="1750232" cy="17328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1" name="Picture 2" descr="D:\class six chapter 2\agriculture\class6 lesson3\agricultural-discs-250x250.jpg">
            <a:extLst>
              <a:ext uri="{FF2B5EF4-FFF2-40B4-BE49-F238E27FC236}">
                <a16:creationId xmlns:a16="http://schemas.microsoft.com/office/drawing/2014/main" id="{B49BB737-833E-4043-B438-7D22CDEF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54" y="1314510"/>
            <a:ext cx="1750232" cy="1666221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 descr="https://encrypted-tbn0.gstatic.com/images?q=tbn:ANd9GcS6aCeS1kdkoMZmvAZOoAfnB-b0cVt-Q67srcP6MMZl7TYk5yvgdw">
            <a:extLst>
              <a:ext uri="{FF2B5EF4-FFF2-40B4-BE49-F238E27FC236}">
                <a16:creationId xmlns:a16="http://schemas.microsoft.com/office/drawing/2014/main" id="{0FCC341D-BB91-4907-AF19-9D64A805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288" y="4460759"/>
            <a:ext cx="2704512" cy="20631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3" name="Picture 29" descr="D:\agriculture\8 class\1411312416.jpg">
            <a:extLst>
              <a:ext uri="{FF2B5EF4-FFF2-40B4-BE49-F238E27FC236}">
                <a16:creationId xmlns:a16="http://schemas.microsoft.com/office/drawing/2014/main" id="{D5BFAB5B-C056-4EC6-9D0A-D1D4DE1B1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535269"/>
            <a:ext cx="2895600" cy="20606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75BA47-855D-4945-90B0-FF165EB3E965}"/>
              </a:ext>
            </a:extLst>
          </p:cNvPr>
          <p:cNvSpPr/>
          <p:nvPr/>
        </p:nvSpPr>
        <p:spPr>
          <a:xfrm>
            <a:off x="776448" y="3725438"/>
            <a:ext cx="7089243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আমদানিকারক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CCD4D81-50DD-40D0-BE87-606421994F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D:\agriculture\8 class\index.htm_txt_map-of-asia.gif">
            <a:extLst>
              <a:ext uri="{FF2B5EF4-FFF2-40B4-BE49-F238E27FC236}">
                <a16:creationId xmlns:a16="http://schemas.microsoft.com/office/drawing/2014/main" id="{371D26DE-AEFC-4596-A17B-DC823EF57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456" y="798731"/>
            <a:ext cx="2741944" cy="2618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D29129D-2BE6-442F-9C46-C073F6C84171}"/>
              </a:ext>
            </a:extLst>
          </p:cNvPr>
          <p:cNvSpPr/>
          <p:nvPr/>
        </p:nvSpPr>
        <p:spPr>
          <a:xfrm>
            <a:off x="4465981" y="1435918"/>
            <a:ext cx="813353" cy="726132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E:\agriculture\8 class\people.jpg">
            <a:extLst>
              <a:ext uri="{FF2B5EF4-FFF2-40B4-BE49-F238E27FC236}">
                <a16:creationId xmlns:a16="http://schemas.microsoft.com/office/drawing/2014/main" id="{210E872D-2FCE-486D-A605-539A586E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71" y="3843130"/>
            <a:ext cx="2296322" cy="2127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1E034A-12EB-4415-B725-2B750652BF4E}"/>
              </a:ext>
            </a:extLst>
          </p:cNvPr>
          <p:cNvSpPr txBox="1"/>
          <p:nvPr/>
        </p:nvSpPr>
        <p:spPr>
          <a:xfrm>
            <a:off x="348931" y="6093767"/>
            <a:ext cx="3689669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সর্ববৃহ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4D789F-4FD9-4FAD-8ED0-21D768CAFA53}"/>
              </a:ext>
            </a:extLst>
          </p:cNvPr>
          <p:cNvCxnSpPr>
            <a:cxnSpLocks/>
          </p:cNvCxnSpPr>
          <p:nvPr/>
        </p:nvCxnSpPr>
        <p:spPr>
          <a:xfrm>
            <a:off x="4996070" y="1877036"/>
            <a:ext cx="2491409" cy="1873278"/>
          </a:xfrm>
          <a:prstGeom prst="straightConnector1">
            <a:avLst/>
          </a:prstGeom>
          <a:ln w="57150">
            <a:solidFill>
              <a:srgbClr val="3333FF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45A968-03B6-4AA3-AA4F-663A3A31C95F}"/>
              </a:ext>
            </a:extLst>
          </p:cNvPr>
          <p:cNvSpPr txBox="1"/>
          <p:nvPr/>
        </p:nvSpPr>
        <p:spPr>
          <a:xfrm>
            <a:off x="3087313" y="4205632"/>
            <a:ext cx="3144078" cy="8309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সমাজতান্ত্রিক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বণ্টনকারী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F0A76C-9C13-482B-8B1F-ECD58882F3DF}"/>
              </a:ext>
            </a:extLst>
          </p:cNvPr>
          <p:cNvCxnSpPr>
            <a:cxnSpLocks/>
          </p:cNvCxnSpPr>
          <p:nvPr/>
        </p:nvCxnSpPr>
        <p:spPr>
          <a:xfrm>
            <a:off x="4888643" y="1877036"/>
            <a:ext cx="33808" cy="2323275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0195381-562B-48FE-9194-41A611229838}"/>
              </a:ext>
            </a:extLst>
          </p:cNvPr>
          <p:cNvSpPr/>
          <p:nvPr/>
        </p:nvSpPr>
        <p:spPr>
          <a:xfrm>
            <a:off x="3666359" y="76200"/>
            <a:ext cx="17315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http://10.175.165.11/SP72.47.244.112/SDeconomicstudents.com/Spwp-content%2fuploads%2f2014%2f07%2fEmi/Rqae5eb53b-c103-49e4-a363-9cb05f81161d/IDDD26B7A6ED0C1134/RV200000/AVSkyController_3.1.2.50020/Br200/CL2-global/EI1677356021/Ht240/IP10.44.134.217%3a51206/IQ25/MO15/MT0/NIGPMOCCA-GAZDIST1-SKFCTL3/OC0/OS0/Otjpeg/PB200/PNMedCongestion_3G4GWiFi_Desktop/SI0700060006c850000000000000000000000000000a2c86d9000000000000000000000000482ff4701b1906ae0952c300/SUhttp%3a%2f%2feconomicstudents.com%2fwp-content%2fuploads%2f2014%2f07%2fEmily-Vuong-30.5.14-Measuring-global-poverty.jpg/Sd736B7966697265/TI1677356021/Tr1/Wh400/EV270af6ea62271ff6af5c8c1e627f517f/file.jpeg">
            <a:extLst>
              <a:ext uri="{FF2B5EF4-FFF2-40B4-BE49-F238E27FC236}">
                <a16:creationId xmlns:a16="http://schemas.microsoft.com/office/drawing/2014/main" id="{F2244FCC-3828-4824-9C61-F432D17A9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4108" y="3843130"/>
            <a:ext cx="2330131" cy="2126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83AA64-416F-4E8D-9D5D-4941FAD684A3}"/>
              </a:ext>
            </a:extLst>
          </p:cNvPr>
          <p:cNvSpPr txBox="1"/>
          <p:nvPr/>
        </p:nvSpPr>
        <p:spPr>
          <a:xfrm>
            <a:off x="5518469" y="6059269"/>
            <a:ext cx="3276600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যায়না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0F2D82-4BDC-437D-AF29-70F66930087F}"/>
              </a:ext>
            </a:extLst>
          </p:cNvPr>
          <p:cNvCxnSpPr>
            <a:cxnSpLocks/>
          </p:cNvCxnSpPr>
          <p:nvPr/>
        </p:nvCxnSpPr>
        <p:spPr>
          <a:xfrm flipH="1">
            <a:off x="1656522" y="1877036"/>
            <a:ext cx="3148090" cy="1966094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0EF34D3-0D27-4BF2-ACA7-C329FAD144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8" descr="http://www.fao.org/nr/water/aquastat/countries_regions/EGY/Figure_4.png">
            <a:extLst>
              <a:ext uri="{FF2B5EF4-FFF2-40B4-BE49-F238E27FC236}">
                <a16:creationId xmlns:a16="http://schemas.microsoft.com/office/drawing/2014/main" id="{932D9827-05BE-4847-9083-2496D2958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7521" b="1971"/>
          <a:stretch/>
        </p:blipFill>
        <p:spPr bwMode="auto">
          <a:xfrm rot="16200000">
            <a:off x="3420948" y="-1525125"/>
            <a:ext cx="2773507" cy="7765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2" descr="D:\class six chapter 2\agriculture\agriculture 4-11\Rice_bg_874976850-624x344.jpg">
            <a:extLst>
              <a:ext uri="{FF2B5EF4-FFF2-40B4-BE49-F238E27FC236}">
                <a16:creationId xmlns:a16="http://schemas.microsoft.com/office/drawing/2014/main" id="{50ABA5A7-00CB-40C4-A92D-61FB973B2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66359" y="4383156"/>
            <a:ext cx="2282686" cy="1596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46E0A-CDCB-4C71-A2B0-091D327216AF}"/>
              </a:ext>
            </a:extLst>
          </p:cNvPr>
          <p:cNvSpPr txBox="1"/>
          <p:nvPr/>
        </p:nvSpPr>
        <p:spPr>
          <a:xfrm>
            <a:off x="235702" y="61112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হেক্টরে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দখলে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BA935-F2D3-4118-9E54-1964069A7AF1}"/>
              </a:ext>
            </a:extLst>
          </p:cNvPr>
          <p:cNvSpPr/>
          <p:nvPr/>
        </p:nvSpPr>
        <p:spPr>
          <a:xfrm>
            <a:off x="3441951" y="223510"/>
            <a:ext cx="22600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কৃষি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5C383F-E7C5-4F0A-ADF0-1E203FAE07F4}"/>
              </a:ext>
            </a:extLst>
          </p:cNvPr>
          <p:cNvCxnSpPr>
            <a:cxnSpLocks/>
          </p:cNvCxnSpPr>
          <p:nvPr/>
        </p:nvCxnSpPr>
        <p:spPr>
          <a:xfrm flipV="1">
            <a:off x="5068528" y="3167270"/>
            <a:ext cx="2710498" cy="1639486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30CE85-CCA3-41CA-8F23-F2829CF0FE22}"/>
              </a:ext>
            </a:extLst>
          </p:cNvPr>
          <p:cNvCxnSpPr>
            <a:cxnSpLocks/>
          </p:cNvCxnSpPr>
          <p:nvPr/>
        </p:nvCxnSpPr>
        <p:spPr>
          <a:xfrm flipV="1">
            <a:off x="5068528" y="3127657"/>
            <a:ext cx="2282686" cy="1679099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6B8E1E-E93E-4987-95E2-8B3108F86E5D}"/>
              </a:ext>
            </a:extLst>
          </p:cNvPr>
          <p:cNvCxnSpPr>
            <a:cxnSpLocks/>
          </p:cNvCxnSpPr>
          <p:nvPr/>
        </p:nvCxnSpPr>
        <p:spPr>
          <a:xfrm flipV="1">
            <a:off x="5037484" y="3088044"/>
            <a:ext cx="1959664" cy="167910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4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1DC6D8-BBC0-4178-9C3A-9D90DE4A8B1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D:\agriculture\8 class\index.htm_txt_map-of-asia.gif">
            <a:extLst>
              <a:ext uri="{FF2B5EF4-FFF2-40B4-BE49-F238E27FC236}">
                <a16:creationId xmlns:a16="http://schemas.microsoft.com/office/drawing/2014/main" id="{6DBAD1E3-344C-4EAD-AFE6-729B11917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8128" t="9215" r="17538" b="42315"/>
          <a:stretch/>
        </p:blipFill>
        <p:spPr bwMode="auto">
          <a:xfrm>
            <a:off x="3972982" y="3639747"/>
            <a:ext cx="2133527" cy="2227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FA1E2-8C9A-463E-A3E8-B1798968DE72}"/>
              </a:ext>
            </a:extLst>
          </p:cNvPr>
          <p:cNvSpPr txBox="1"/>
          <p:nvPr/>
        </p:nvSpPr>
        <p:spPr>
          <a:xfrm>
            <a:off x="684108" y="4458608"/>
            <a:ext cx="2363891" cy="119440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সদ্য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জোগানদার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4" descr="https://upload.wikimedia.org/wikipedia/commons/a/aa/Green_Beds,_farmlands_India.jpg">
            <a:extLst>
              <a:ext uri="{FF2B5EF4-FFF2-40B4-BE49-F238E27FC236}">
                <a16:creationId xmlns:a16="http://schemas.microsoft.com/office/drawing/2014/main" id="{442E5DEA-5598-430D-90E1-863F3B37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564" y="1032577"/>
            <a:ext cx="3078090" cy="1875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B0906B-2662-4A3B-A1C3-741DD3911DAA}"/>
              </a:ext>
            </a:extLst>
          </p:cNvPr>
          <p:cNvCxnSpPr>
            <a:cxnSpLocks/>
          </p:cNvCxnSpPr>
          <p:nvPr/>
        </p:nvCxnSpPr>
        <p:spPr>
          <a:xfrm flipV="1">
            <a:off x="5257864" y="2177009"/>
            <a:ext cx="1223930" cy="2585149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2AAA311-5DB4-4A4A-918D-F3715A34E1EE}"/>
              </a:ext>
            </a:extLst>
          </p:cNvPr>
          <p:cNvSpPr txBox="1"/>
          <p:nvPr/>
        </p:nvSpPr>
        <p:spPr>
          <a:xfrm>
            <a:off x="6425299" y="3145824"/>
            <a:ext cx="2205006" cy="1938992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চীনা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শেখা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8D40D9-FFE7-4E88-8489-789EE2B51D21}"/>
              </a:ext>
            </a:extLst>
          </p:cNvPr>
          <p:cNvSpPr/>
          <p:nvPr/>
        </p:nvSpPr>
        <p:spPr>
          <a:xfrm>
            <a:off x="3732255" y="79390"/>
            <a:ext cx="1722575" cy="6431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2" descr="D:\class six chapter 2\class eight dounload picture\rice_header.jpg">
            <a:extLst>
              <a:ext uri="{FF2B5EF4-FFF2-40B4-BE49-F238E27FC236}">
                <a16:creationId xmlns:a16="http://schemas.microsoft.com/office/drawing/2014/main" id="{7ACA3D64-E22D-4476-B49E-A4CA6997E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2" y="1204988"/>
            <a:ext cx="3408055" cy="2847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CE42BE-1793-497E-9A9F-A7DB7ECD1158}"/>
              </a:ext>
            </a:extLst>
          </p:cNvPr>
          <p:cNvCxnSpPr>
            <a:cxnSpLocks/>
          </p:cNvCxnSpPr>
          <p:nvPr/>
        </p:nvCxnSpPr>
        <p:spPr>
          <a:xfrm flipH="1" flipV="1">
            <a:off x="2126526" y="2497691"/>
            <a:ext cx="3125753" cy="2323051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8159CAB-80B7-4CAF-8213-56E40FA841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D:\agriculture\8 class\index.htm_txt_map-of-asia.gif">
            <a:extLst>
              <a:ext uri="{FF2B5EF4-FFF2-40B4-BE49-F238E27FC236}">
                <a16:creationId xmlns:a16="http://schemas.microsoft.com/office/drawing/2014/main" id="{E200EA7F-AE65-45DC-8EA2-149F84646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0000" t="-311"/>
          <a:stretch/>
        </p:blipFill>
        <p:spPr bwMode="auto">
          <a:xfrm>
            <a:off x="265086" y="1935972"/>
            <a:ext cx="2938244" cy="2752591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4DA77D-CBFB-40B6-A8A4-85A7CB9F3050}"/>
              </a:ext>
            </a:extLst>
          </p:cNvPr>
          <p:cNvSpPr/>
          <p:nvPr/>
        </p:nvSpPr>
        <p:spPr>
          <a:xfrm>
            <a:off x="2288329" y="141467"/>
            <a:ext cx="49503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ভিয়েতনাম</a:t>
            </a:r>
            <a:r>
              <a:rPr lang="en-US" sz="3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F795A1-1B04-4800-A9B8-E05AF7F45751}"/>
              </a:ext>
            </a:extLst>
          </p:cNvPr>
          <p:cNvSpPr/>
          <p:nvPr/>
        </p:nvSpPr>
        <p:spPr>
          <a:xfrm>
            <a:off x="1260301" y="3527192"/>
            <a:ext cx="11430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ACC080-25F7-4136-8097-ACF843855F16}"/>
              </a:ext>
            </a:extLst>
          </p:cNvPr>
          <p:cNvCxnSpPr>
            <a:cxnSpLocks/>
          </p:cNvCxnSpPr>
          <p:nvPr/>
        </p:nvCxnSpPr>
        <p:spPr>
          <a:xfrm flipH="1">
            <a:off x="1831801" y="1699527"/>
            <a:ext cx="3277375" cy="2094365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C124ACB-3A03-4AF2-A5E8-320D610FF2AB}"/>
              </a:ext>
            </a:extLst>
          </p:cNvPr>
          <p:cNvSpPr txBox="1"/>
          <p:nvPr/>
        </p:nvSpPr>
        <p:spPr>
          <a:xfrm>
            <a:off x="3977236" y="2088967"/>
            <a:ext cx="4950394" cy="4001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রপ্তানিকারক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ভিয়েতনাম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13D2D-6745-4B0E-B927-574A9A1D37F8}"/>
              </a:ext>
            </a:extLst>
          </p:cNvPr>
          <p:cNvSpPr txBox="1"/>
          <p:nvPr/>
        </p:nvSpPr>
        <p:spPr>
          <a:xfrm>
            <a:off x="3265104" y="4242651"/>
            <a:ext cx="5702131" cy="46166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ভিয়েতনামের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বিস্ময়কর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05C9C5-B87E-4472-8857-D7860F6F3C74}"/>
              </a:ext>
            </a:extLst>
          </p:cNvPr>
          <p:cNvCxnSpPr>
            <a:cxnSpLocks/>
          </p:cNvCxnSpPr>
          <p:nvPr/>
        </p:nvCxnSpPr>
        <p:spPr>
          <a:xfrm flipH="1">
            <a:off x="1831801" y="3060798"/>
            <a:ext cx="3189184" cy="701588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F38D55-52C5-40A7-867E-9BE64CB27D77}"/>
              </a:ext>
            </a:extLst>
          </p:cNvPr>
          <p:cNvSpPr txBox="1"/>
          <p:nvPr/>
        </p:nvSpPr>
        <p:spPr>
          <a:xfrm>
            <a:off x="265086" y="5802783"/>
            <a:ext cx="8662544" cy="52322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F6B3B4-22FF-48A7-AD12-EC548275FA90}"/>
              </a:ext>
            </a:extLst>
          </p:cNvPr>
          <p:cNvCxnSpPr>
            <a:cxnSpLocks/>
          </p:cNvCxnSpPr>
          <p:nvPr/>
        </p:nvCxnSpPr>
        <p:spPr>
          <a:xfrm flipH="1" flipV="1">
            <a:off x="1873610" y="3726663"/>
            <a:ext cx="1907750" cy="2044614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4590CDBA-76DA-4621-B551-74E420E9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45" y="847251"/>
            <a:ext cx="1924050" cy="112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B0481FC-74AE-44F1-95FB-ADCDF1F92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85" y="2630303"/>
            <a:ext cx="1924049" cy="146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77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7F2B961-2BC5-4FD1-BB0E-4DA4F537BA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9B43F-EC8C-4016-B22D-C0A9C7C24834}"/>
              </a:ext>
            </a:extLst>
          </p:cNvPr>
          <p:cNvSpPr txBox="1"/>
          <p:nvPr/>
        </p:nvSpPr>
        <p:spPr>
          <a:xfrm>
            <a:off x="4267200" y="339450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সংগঠন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A131D4-8DCF-4E77-B576-085C1124BC8B}"/>
              </a:ext>
            </a:extLst>
          </p:cNvPr>
          <p:cNvSpPr/>
          <p:nvPr/>
        </p:nvSpPr>
        <p:spPr>
          <a:xfrm>
            <a:off x="4114800" y="2971800"/>
            <a:ext cx="1676400" cy="1676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7610D8-5772-4FBA-A970-65DC2220E3D5}"/>
              </a:ext>
            </a:extLst>
          </p:cNvPr>
          <p:cNvCxnSpPr/>
          <p:nvPr/>
        </p:nvCxnSpPr>
        <p:spPr>
          <a:xfrm flipH="1" flipV="1">
            <a:off x="2667000" y="2590800"/>
            <a:ext cx="1600200" cy="803701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3">
            <a:extLst>
              <a:ext uri="{FF2B5EF4-FFF2-40B4-BE49-F238E27FC236}">
                <a16:creationId xmlns:a16="http://schemas.microsoft.com/office/drawing/2014/main" id="{BC55BF77-2379-4819-A818-6EB7DC65C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" y="609600"/>
            <a:ext cx="2309813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14DFDA9-66EC-4261-B64F-754D0C7C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6" y="609600"/>
            <a:ext cx="2071688" cy="1652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3E81E814-D2DE-40A4-B303-D28FEE894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62" y="588425"/>
            <a:ext cx="1728787" cy="1625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14185F5-C53D-4273-BFDA-F797441E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8" y="4648200"/>
            <a:ext cx="1814513" cy="1854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2A23320-9DE4-413F-8DFA-B4D9E4C58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704975" cy="1901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DA0907-1D05-43E8-91EF-5BBFFF19C808}"/>
              </a:ext>
            </a:extLst>
          </p:cNvPr>
          <p:cNvCxnSpPr/>
          <p:nvPr/>
        </p:nvCxnSpPr>
        <p:spPr>
          <a:xfrm flipV="1">
            <a:off x="4953000" y="2213741"/>
            <a:ext cx="0" cy="754117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514672-5383-433A-A9BF-D20149E8B4BF}"/>
              </a:ext>
            </a:extLst>
          </p:cNvPr>
          <p:cNvCxnSpPr/>
          <p:nvPr/>
        </p:nvCxnSpPr>
        <p:spPr>
          <a:xfrm flipV="1">
            <a:off x="5602301" y="2262483"/>
            <a:ext cx="1429982" cy="9144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6D1894-562C-4578-998F-02C2958CB861}"/>
              </a:ext>
            </a:extLst>
          </p:cNvPr>
          <p:cNvCxnSpPr/>
          <p:nvPr/>
        </p:nvCxnSpPr>
        <p:spPr>
          <a:xfrm flipH="1">
            <a:off x="2188861" y="4225498"/>
            <a:ext cx="2078339" cy="422702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17777A-85FD-43A0-9896-E9A709713BC6}"/>
              </a:ext>
            </a:extLst>
          </p:cNvPr>
          <p:cNvCxnSpPr/>
          <p:nvPr/>
        </p:nvCxnSpPr>
        <p:spPr>
          <a:xfrm>
            <a:off x="5809018" y="4091283"/>
            <a:ext cx="1429982" cy="709317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AF9A80-A306-4ED7-97B0-841C79F85AD1}"/>
              </a:ext>
            </a:extLst>
          </p:cNvPr>
          <p:cNvSpPr txBox="1"/>
          <p:nvPr/>
        </p:nvSpPr>
        <p:spPr>
          <a:xfrm>
            <a:off x="3231356" y="5334000"/>
            <a:ext cx="332184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প্রতিষ্ঠানগুলো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চলেছে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ABF852-7B43-4755-ABD8-98EE763118BC}"/>
              </a:ext>
            </a:extLst>
          </p:cNvPr>
          <p:cNvCxnSpPr/>
          <p:nvPr/>
        </p:nvCxnSpPr>
        <p:spPr>
          <a:xfrm>
            <a:off x="4973733" y="4648200"/>
            <a:ext cx="0" cy="708135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16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B6A5C9-B04B-404D-BEBB-7A30A40B2713}"/>
              </a:ext>
            </a:extLst>
          </p:cNvPr>
          <p:cNvSpPr/>
          <p:nvPr/>
        </p:nvSpPr>
        <p:spPr>
          <a:xfrm>
            <a:off x="3396140" y="698139"/>
            <a:ext cx="278633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n w="18000">
                <a:solidFill>
                  <a:srgbClr val="FFC000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BA24D-CAAC-4D87-B086-7E557EF8D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724" y="2397983"/>
            <a:ext cx="2690755" cy="2062033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7C36E3F4-5BC3-4506-AB9D-85B2571E55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D4C8D-E8BB-4C5C-9CF4-0D55FA3963E2}"/>
              </a:ext>
            </a:extLst>
          </p:cNvPr>
          <p:cNvSpPr txBox="1"/>
          <p:nvPr/>
        </p:nvSpPr>
        <p:spPr>
          <a:xfrm>
            <a:off x="1252964" y="5019657"/>
            <a:ext cx="6903113" cy="646331"/>
          </a:xfrm>
          <a:prstGeom prst="rect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অগ্রগতির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71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5CAC4A1-441B-43B5-8B4F-9F0C1578CAD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Dell\Desktop\20170703_142707.jpg">
            <a:extLst>
              <a:ext uri="{FF2B5EF4-FFF2-40B4-BE49-F238E27FC236}">
                <a16:creationId xmlns:a16="http://schemas.microsoft.com/office/drawing/2014/main" id="{D4C53B46-8517-4B40-A198-5BDE28D5D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39" y="1672285"/>
            <a:ext cx="3701322" cy="2878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43924E-9031-4F12-9357-F7A4C3AC2D55}"/>
              </a:ext>
            </a:extLst>
          </p:cNvPr>
          <p:cNvSpPr txBox="1"/>
          <p:nvPr/>
        </p:nvSpPr>
        <p:spPr>
          <a:xfrm>
            <a:off x="3235803" y="573260"/>
            <a:ext cx="2672394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7D5A0-C9E4-4FD7-AC9E-CAB2D8D71E82}"/>
              </a:ext>
            </a:extLst>
          </p:cNvPr>
          <p:cNvSpPr txBox="1"/>
          <p:nvPr/>
        </p:nvSpPr>
        <p:spPr>
          <a:xfrm>
            <a:off x="1009707" y="5185715"/>
            <a:ext cx="7484937" cy="646331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ভিয়েতনামের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সম্মন্ধে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3003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BE93833-49A8-4917-AEAB-6D8B09713E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33435-8BAC-4285-96D7-9353067C0B50}"/>
              </a:ext>
            </a:extLst>
          </p:cNvPr>
          <p:cNvSpPr txBox="1">
            <a:spLocks/>
          </p:cNvSpPr>
          <p:nvPr/>
        </p:nvSpPr>
        <p:spPr>
          <a:xfrm>
            <a:off x="333915" y="3681635"/>
            <a:ext cx="3558210" cy="282584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সম্ভু</a:t>
            </a:r>
            <a:r>
              <a:rPr kumimoji="0" lang="en-US" sz="6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নাথ</a:t>
            </a:r>
            <a:r>
              <a:rPr kumimoji="0" lang="en-US" sz="6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রায়</a:t>
            </a:r>
            <a:endParaRPr kumimoji="0" lang="en-US" sz="63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সহকারি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শিক্ষক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মনোহরপুর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দাখিল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মাদ্রাসা</a:t>
            </a:r>
            <a:endParaRPr kumimoji="0" lang="en-US" sz="33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মনিরামপুর,যশোর</a:t>
            </a:r>
            <a:endParaRPr kumimoji="0" lang="en-US" sz="33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sambho</a:t>
            </a: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NikoshBAN" pitchFamily="2" charset="0"/>
              </a:rPr>
              <a:t>7440</a:t>
            </a:r>
            <a:r>
              <a:rPr kumimoji="0" lang="en-US" sz="2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DA780-186D-4C03-8382-116134D2A42D}"/>
              </a:ext>
            </a:extLst>
          </p:cNvPr>
          <p:cNvSpPr txBox="1"/>
          <p:nvPr/>
        </p:nvSpPr>
        <p:spPr>
          <a:xfrm>
            <a:off x="5251876" y="3681635"/>
            <a:ext cx="3558210" cy="286232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ম শ্রেণি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ম অধ্যায়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কৃষিজ উৎপাদন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bn-BD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১</a:t>
            </a:r>
            <a:r>
              <a:rPr kumimoji="0" lang="bn-BD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84394-93A3-4682-B388-0FF38D196E75}"/>
              </a:ext>
            </a:extLst>
          </p:cNvPr>
          <p:cNvSpPr/>
          <p:nvPr/>
        </p:nvSpPr>
        <p:spPr>
          <a:xfrm>
            <a:off x="3308061" y="770381"/>
            <a:ext cx="3136751" cy="78075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105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52AE2-4386-4F3B-B9D9-B82FB3510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t="22861" r="56329" b="27327"/>
          <a:stretch/>
        </p:blipFill>
        <p:spPr>
          <a:xfrm rot="5400000">
            <a:off x="1045845" y="863995"/>
            <a:ext cx="1536118" cy="1326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2AB35A-C769-4A35-8167-B8968F9005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0778" y="695494"/>
            <a:ext cx="1005497" cy="1391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908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29CF9DA-499F-4A18-B2E8-A5B432CB477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66AC5-3431-4A71-A88A-CF3EE2EB2056}"/>
              </a:ext>
            </a:extLst>
          </p:cNvPr>
          <p:cNvSpPr txBox="1"/>
          <p:nvPr/>
        </p:nvSpPr>
        <p:spPr>
          <a:xfrm>
            <a:off x="3511826" y="326624"/>
            <a:ext cx="232496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063E83-D70F-4F6E-886E-C13D04469CA8}"/>
              </a:ext>
            </a:extLst>
          </p:cNvPr>
          <p:cNvSpPr/>
          <p:nvPr/>
        </p:nvSpPr>
        <p:spPr>
          <a:xfrm>
            <a:off x="659296" y="2646378"/>
            <a:ext cx="6705600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cap="all" dirty="0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IPM এ </a:t>
            </a:r>
            <a:r>
              <a:rPr lang="en-US" sz="3200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3200" cap="all" dirty="0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sz="3200" cap="all" dirty="0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cap="all" dirty="0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cap="all" dirty="0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cap="all" dirty="0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?  </a:t>
            </a:r>
            <a:endParaRPr lang="en-US" sz="3200" cap="all" spc="0" dirty="0">
              <a:ln w="9000" cmpd="sng">
                <a:noFill/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0B5DA-FE54-4E50-A30B-F6FF1D4119DB}"/>
              </a:ext>
            </a:extLst>
          </p:cNvPr>
          <p:cNvSpPr/>
          <p:nvPr/>
        </p:nvSpPr>
        <p:spPr>
          <a:xfrm>
            <a:off x="659296" y="1688812"/>
            <a:ext cx="3886200" cy="58477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cap="none" spc="0" dirty="0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none" spc="0" dirty="0" err="1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200" cap="none" spc="0" dirty="0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none" spc="0" dirty="0" err="1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cap="none" spc="0" dirty="0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none" spc="0" dirty="0" err="1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cap="none" spc="0" dirty="0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none" spc="0" dirty="0" err="1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cap="none" spc="0" dirty="0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3200" cap="none" spc="0" dirty="0">
              <a:ln w="1905">
                <a:noFill/>
              </a:ln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368AF-C7E2-4B34-863A-73FD34001993}"/>
              </a:ext>
            </a:extLst>
          </p:cNvPr>
          <p:cNvSpPr/>
          <p:nvPr/>
        </p:nvSpPr>
        <p:spPr>
          <a:xfrm>
            <a:off x="914400" y="3429000"/>
            <a:ext cx="8322365" cy="58477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200" dirty="0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200" dirty="0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dirty="0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আমদানিকারক</a:t>
            </a:r>
            <a:r>
              <a:rPr lang="en-US" sz="3200" dirty="0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ln w="190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3200" cap="none" spc="0" dirty="0">
              <a:ln w="1905"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72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C1867BF-0DD4-4C65-89CC-FBF36DD3CC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FB41B14-1843-4F6F-A5C6-4903BC4638B9}"/>
              </a:ext>
            </a:extLst>
          </p:cNvPr>
          <p:cNvSpPr/>
          <p:nvPr/>
        </p:nvSpPr>
        <p:spPr>
          <a:xfrm rot="16200000">
            <a:off x="2757040" y="-1933070"/>
            <a:ext cx="4015330" cy="836102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FA919-C3CB-4C4C-B6F7-E1353C455186}"/>
              </a:ext>
            </a:extLst>
          </p:cNvPr>
          <p:cNvCxnSpPr>
            <a:cxnSpLocks/>
            <a:stCxn id="9" idx="0"/>
            <a:endCxn id="9" idx="2"/>
          </p:cNvCxnSpPr>
          <p:nvPr/>
        </p:nvCxnSpPr>
        <p:spPr>
          <a:xfrm>
            <a:off x="4842623" y="1973813"/>
            <a:ext cx="0" cy="181640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A1BFD9C-94CD-40DB-B2D7-69EC0337D081}"/>
              </a:ext>
            </a:extLst>
          </p:cNvPr>
          <p:cNvGrpSpPr/>
          <p:nvPr/>
        </p:nvGrpSpPr>
        <p:grpSpPr>
          <a:xfrm>
            <a:off x="4252718" y="1973813"/>
            <a:ext cx="1179809" cy="1816408"/>
            <a:chOff x="5682343" y="2278743"/>
            <a:chExt cx="1589314" cy="18164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8ED28-92D0-449E-B9CB-FE775D2CAD24}"/>
                </a:ext>
              </a:extLst>
            </p:cNvPr>
            <p:cNvSpPr/>
            <p:nvPr/>
          </p:nvSpPr>
          <p:spPr>
            <a:xfrm>
              <a:off x="5682343" y="2278743"/>
              <a:ext cx="1589314" cy="181640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Beveled 9">
              <a:extLst>
                <a:ext uri="{FF2B5EF4-FFF2-40B4-BE49-F238E27FC236}">
                  <a16:creationId xmlns:a16="http://schemas.microsoft.com/office/drawing/2014/main" id="{50864F2B-7910-47D5-9146-8286014A2030}"/>
                </a:ext>
              </a:extLst>
            </p:cNvPr>
            <p:cNvSpPr/>
            <p:nvPr/>
          </p:nvSpPr>
          <p:spPr>
            <a:xfrm>
              <a:off x="5887839" y="2392730"/>
              <a:ext cx="416322" cy="1062626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Beveled 10">
              <a:extLst>
                <a:ext uri="{FF2B5EF4-FFF2-40B4-BE49-F238E27FC236}">
                  <a16:creationId xmlns:a16="http://schemas.microsoft.com/office/drawing/2014/main" id="{15607C00-99E7-463A-BDBD-DCCA7D6F17F0}"/>
                </a:ext>
              </a:extLst>
            </p:cNvPr>
            <p:cNvSpPr/>
            <p:nvPr/>
          </p:nvSpPr>
          <p:spPr>
            <a:xfrm>
              <a:off x="6682496" y="2373900"/>
              <a:ext cx="416322" cy="1062626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Beveled 11">
              <a:extLst>
                <a:ext uri="{FF2B5EF4-FFF2-40B4-BE49-F238E27FC236}">
                  <a16:creationId xmlns:a16="http://schemas.microsoft.com/office/drawing/2014/main" id="{6ED87BA0-D5C7-435E-A1A6-A2558B451B0E}"/>
                </a:ext>
              </a:extLst>
            </p:cNvPr>
            <p:cNvSpPr/>
            <p:nvPr/>
          </p:nvSpPr>
          <p:spPr>
            <a:xfrm>
              <a:off x="5871511" y="3497956"/>
              <a:ext cx="416322" cy="525361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Beveled 12">
              <a:extLst>
                <a:ext uri="{FF2B5EF4-FFF2-40B4-BE49-F238E27FC236}">
                  <a16:creationId xmlns:a16="http://schemas.microsoft.com/office/drawing/2014/main" id="{A2585908-EDE7-4BDE-AF49-71A442580EB4}"/>
                </a:ext>
              </a:extLst>
            </p:cNvPr>
            <p:cNvSpPr/>
            <p:nvPr/>
          </p:nvSpPr>
          <p:spPr>
            <a:xfrm>
              <a:off x="6667418" y="3531683"/>
              <a:ext cx="416322" cy="544555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ACD3ED02-6EF9-4A6F-821C-2E991457E7F9}"/>
              </a:ext>
            </a:extLst>
          </p:cNvPr>
          <p:cNvSpPr/>
          <p:nvPr/>
        </p:nvSpPr>
        <p:spPr>
          <a:xfrm>
            <a:off x="4720850" y="2591114"/>
            <a:ext cx="274320" cy="274320"/>
          </a:xfrm>
          <a:prstGeom prst="don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4C4AEF42-0C91-4F46-98FF-BAD2E2A77DE5}"/>
              </a:ext>
            </a:extLst>
          </p:cNvPr>
          <p:cNvSpPr/>
          <p:nvPr/>
        </p:nvSpPr>
        <p:spPr>
          <a:xfrm>
            <a:off x="3146843" y="2294387"/>
            <a:ext cx="773826" cy="1477004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Beveled 15">
            <a:extLst>
              <a:ext uri="{FF2B5EF4-FFF2-40B4-BE49-F238E27FC236}">
                <a16:creationId xmlns:a16="http://schemas.microsoft.com/office/drawing/2014/main" id="{A8D58319-C7DA-4C15-93ED-17D6307DB8C0}"/>
              </a:ext>
            </a:extLst>
          </p:cNvPr>
          <p:cNvSpPr/>
          <p:nvPr/>
        </p:nvSpPr>
        <p:spPr>
          <a:xfrm>
            <a:off x="5764576" y="2313217"/>
            <a:ext cx="773826" cy="1477004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5BA7BE-757A-4D23-AC48-20978AF316A8}"/>
              </a:ext>
            </a:extLst>
          </p:cNvPr>
          <p:cNvSpPr txBox="1"/>
          <p:nvPr/>
        </p:nvSpPr>
        <p:spPr>
          <a:xfrm>
            <a:off x="311168" y="5186206"/>
            <a:ext cx="8521663" cy="1200329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আধুনিকায়ন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জীবনযাত্রায়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375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F8584E-0C29-4FCC-921C-666B22422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347452"/>
              </p:ext>
            </p:extLst>
          </p:nvPr>
        </p:nvGraphicFramePr>
        <p:xfrm>
          <a:off x="284921" y="3727173"/>
          <a:ext cx="8574158" cy="320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id="{FB581188-22BE-400C-92A4-7B67335D0CF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50828A9-3C55-492A-9E01-89D7251D7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552234"/>
              </p:ext>
            </p:extLst>
          </p:nvPr>
        </p:nvGraphicFramePr>
        <p:xfrm>
          <a:off x="284921" y="848137"/>
          <a:ext cx="8574158" cy="320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74EB452-4645-4827-A32B-E621A0146C82}"/>
              </a:ext>
            </a:extLst>
          </p:cNvPr>
          <p:cNvSpPr txBox="1"/>
          <p:nvPr/>
        </p:nvSpPr>
        <p:spPr>
          <a:xfrm>
            <a:off x="750277" y="3343968"/>
            <a:ext cx="148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ঘানার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67175-CB6B-4974-B086-99EA5F19B4BB}"/>
              </a:ext>
            </a:extLst>
          </p:cNvPr>
          <p:cNvSpPr txBox="1"/>
          <p:nvPr/>
        </p:nvSpPr>
        <p:spPr>
          <a:xfrm>
            <a:off x="6745358" y="3327063"/>
            <a:ext cx="201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ভিয়েতনামের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8EE8B-E921-4549-B1FE-2035C1EB3101}"/>
              </a:ext>
            </a:extLst>
          </p:cNvPr>
          <p:cNvSpPr txBox="1"/>
          <p:nvPr/>
        </p:nvSpPr>
        <p:spPr>
          <a:xfrm>
            <a:off x="3980318" y="3327063"/>
            <a:ext cx="1469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9D82B-D14C-455E-B516-7AB4D122CAA6}"/>
              </a:ext>
            </a:extLst>
          </p:cNvPr>
          <p:cNvSpPr txBox="1"/>
          <p:nvPr/>
        </p:nvSpPr>
        <p:spPr>
          <a:xfrm>
            <a:off x="614089" y="6195724"/>
            <a:ext cx="211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ফিলিপাইনের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73BBF-EEB1-411A-8DB3-CA8D0F29AF66}"/>
              </a:ext>
            </a:extLst>
          </p:cNvPr>
          <p:cNvSpPr txBox="1"/>
          <p:nvPr/>
        </p:nvSpPr>
        <p:spPr>
          <a:xfrm>
            <a:off x="3962295" y="6217039"/>
            <a:ext cx="172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3DBEA5-5E6D-4D51-A73B-DB93E9031FC5}"/>
              </a:ext>
            </a:extLst>
          </p:cNvPr>
          <p:cNvSpPr txBox="1"/>
          <p:nvPr/>
        </p:nvSpPr>
        <p:spPr>
          <a:xfrm>
            <a:off x="6684856" y="6195724"/>
            <a:ext cx="206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7ECCB29-8487-4C17-B235-89438A1CFC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D:\agriculture\8 class\index.htm_txt_map-of-asia.gif">
            <a:extLst>
              <a:ext uri="{FF2B5EF4-FFF2-40B4-BE49-F238E27FC236}">
                <a16:creationId xmlns:a16="http://schemas.microsoft.com/office/drawing/2014/main" id="{4EE04249-DBE3-40BF-AE7D-32112F378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274" y="2037725"/>
            <a:ext cx="3771451" cy="278255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F25604-52D7-4BCC-BAEC-92F1FA4F4D5A}"/>
              </a:ext>
            </a:extLst>
          </p:cNvPr>
          <p:cNvSpPr/>
          <p:nvPr/>
        </p:nvSpPr>
        <p:spPr>
          <a:xfrm>
            <a:off x="1595928" y="5592011"/>
            <a:ext cx="6303328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অগ্রগতি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C1F189-0661-403E-8361-AC2F69A728BA}"/>
              </a:ext>
            </a:extLst>
          </p:cNvPr>
          <p:cNvSpPr/>
          <p:nvPr/>
        </p:nvSpPr>
        <p:spPr>
          <a:xfrm>
            <a:off x="3317490" y="426567"/>
            <a:ext cx="250902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32D27AB-3B1D-4186-BB51-749F50FFB4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7C592D-F11D-40AF-B836-02C48F855F5A}"/>
              </a:ext>
            </a:extLst>
          </p:cNvPr>
          <p:cNvSpPr/>
          <p:nvPr/>
        </p:nvSpPr>
        <p:spPr>
          <a:xfrm>
            <a:off x="3470072" y="297558"/>
            <a:ext cx="2225274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D7D45-E1C6-4047-ACE7-45C3D6F106E4}"/>
              </a:ext>
            </a:extLst>
          </p:cNvPr>
          <p:cNvSpPr txBox="1"/>
          <p:nvPr/>
        </p:nvSpPr>
        <p:spPr>
          <a:xfrm>
            <a:off x="294089" y="4012781"/>
            <a:ext cx="8521663" cy="954107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আধুনিকায়ন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জীবনযাত্রায়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ফেলেছে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F8DCB-3A04-4E76-B231-65FD59D79522}"/>
              </a:ext>
            </a:extLst>
          </p:cNvPr>
          <p:cNvSpPr txBox="1"/>
          <p:nvPr/>
        </p:nvSpPr>
        <p:spPr>
          <a:xfrm>
            <a:off x="294089" y="2552558"/>
            <a:ext cx="8555821" cy="523220"/>
          </a:xfrm>
          <a:prstGeom prst="rect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অগ্রগতির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4ACD5-88BF-4B60-ACE9-A6E8F92F6321}"/>
              </a:ext>
            </a:extLst>
          </p:cNvPr>
          <p:cNvSpPr txBox="1"/>
          <p:nvPr/>
        </p:nvSpPr>
        <p:spPr>
          <a:xfrm>
            <a:off x="304799" y="3248671"/>
            <a:ext cx="8555821" cy="52322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২।ভারত,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ভিয়েতনামের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সম্মন্ধে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B1FA9-0AEC-430C-9D54-C465A908E9DF}"/>
              </a:ext>
            </a:extLst>
          </p:cNvPr>
          <p:cNvSpPr txBox="1"/>
          <p:nvPr/>
        </p:nvSpPr>
        <p:spPr>
          <a:xfrm>
            <a:off x="304799" y="1428816"/>
            <a:ext cx="474427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6278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3C0E0F2-F47F-4045-9635-8CA3DB8C35B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D:\agriculture\8 class\index.htm_txt_map-of-asia.gif">
            <a:extLst>
              <a:ext uri="{FF2B5EF4-FFF2-40B4-BE49-F238E27FC236}">
                <a16:creationId xmlns:a16="http://schemas.microsoft.com/office/drawing/2014/main" id="{7C4D51B3-E324-40FD-98D8-A4890872B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404" y="1091639"/>
            <a:ext cx="8219661" cy="531096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7B09C1-5F66-4FDD-B34E-082854206D6A}"/>
              </a:ext>
            </a:extLst>
          </p:cNvPr>
          <p:cNvSpPr/>
          <p:nvPr/>
        </p:nvSpPr>
        <p:spPr>
          <a:xfrm>
            <a:off x="1497496" y="383753"/>
            <a:ext cx="596347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F1ED77C-7DB2-4D11-8E87-FA356C7B9997}"/>
              </a:ext>
            </a:extLst>
          </p:cNvPr>
          <p:cNvSpPr/>
          <p:nvPr/>
        </p:nvSpPr>
        <p:spPr>
          <a:xfrm>
            <a:off x="3228502" y="3551684"/>
            <a:ext cx="733898" cy="563115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E120321-C097-4F3F-A5D6-E3999D26E1D9}"/>
              </a:ext>
            </a:extLst>
          </p:cNvPr>
          <p:cNvSpPr/>
          <p:nvPr/>
        </p:nvSpPr>
        <p:spPr>
          <a:xfrm>
            <a:off x="4424569" y="3551684"/>
            <a:ext cx="1467797" cy="563115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2552EEF-36FB-4A35-B5C3-E7B71D2DCA7F}"/>
              </a:ext>
            </a:extLst>
          </p:cNvPr>
          <p:cNvSpPr/>
          <p:nvPr/>
        </p:nvSpPr>
        <p:spPr>
          <a:xfrm>
            <a:off x="6201100" y="4553800"/>
            <a:ext cx="1100847" cy="492726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860B030-5172-4ED6-BF82-208D2F8ADAE1}"/>
              </a:ext>
            </a:extLst>
          </p:cNvPr>
          <p:cNvSpPr/>
          <p:nvPr/>
        </p:nvSpPr>
        <p:spPr>
          <a:xfrm>
            <a:off x="5316975" y="2759969"/>
            <a:ext cx="1100847" cy="563115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60DB9-F19F-48E5-BF44-38C17046FF63}"/>
              </a:ext>
            </a:extLst>
          </p:cNvPr>
          <p:cNvSpPr/>
          <p:nvPr/>
        </p:nvSpPr>
        <p:spPr>
          <a:xfrm>
            <a:off x="833960" y="4261696"/>
            <a:ext cx="1749589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দেশগুলো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শিল্পোন্নত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কৃষিপ্রধান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5735F6D-9DE6-4AD0-B04A-3A77EBE7729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D:\agriculture\8 class\index.htm_txt_map-of-asia.gif">
            <a:extLst>
              <a:ext uri="{FF2B5EF4-FFF2-40B4-BE49-F238E27FC236}">
                <a16:creationId xmlns:a16="http://schemas.microsoft.com/office/drawing/2014/main" id="{E2404B81-2484-45EA-B83F-EB489555D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2929" y="419962"/>
            <a:ext cx="3160140" cy="218992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E080D7-F366-4519-A309-15F549830E0F}"/>
              </a:ext>
            </a:extLst>
          </p:cNvPr>
          <p:cNvSpPr/>
          <p:nvPr/>
        </p:nvSpPr>
        <p:spPr>
          <a:xfrm>
            <a:off x="3789194" y="2835511"/>
            <a:ext cx="1749589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দেশগুলো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শিল্পোন্নত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কৃষিপ্রধান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class six chapter 2\agriculture\class6 lesson3\agricultural-discs-250x250.jpg">
            <a:extLst>
              <a:ext uri="{FF2B5EF4-FFF2-40B4-BE49-F238E27FC236}">
                <a16:creationId xmlns:a16="http://schemas.microsoft.com/office/drawing/2014/main" id="{4261CD7A-5438-4221-AA05-C6A8D1F2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5" y="2646018"/>
            <a:ext cx="1847850" cy="1759153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D8F6FA-1E73-4493-AB76-AC9C347381A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5147759" y="1232252"/>
            <a:ext cx="2327734" cy="1699539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F8C56C-09C1-4F62-995D-3F2625796FCB}"/>
              </a:ext>
            </a:extLst>
          </p:cNvPr>
          <p:cNvSpPr txBox="1"/>
          <p:nvPr/>
        </p:nvSpPr>
        <p:spPr>
          <a:xfrm>
            <a:off x="351930" y="4588308"/>
            <a:ext cx="2941017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দেশসমূহ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এতটাই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ঘটিয়েছে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2" descr="D:\agriculture\Ruby picture\AAEAAQAAAAAAAALLAAAAJGFhYjdkM2I3LTJjYmEtNDc1Yy1iMzlkLTRjZThiZjEzYmFiNQ.jpg">
            <a:extLst>
              <a:ext uri="{FF2B5EF4-FFF2-40B4-BE49-F238E27FC236}">
                <a16:creationId xmlns:a16="http://schemas.microsoft.com/office/drawing/2014/main" id="{A41D1B1B-0CCE-4958-940A-A67970701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6227" y="2931791"/>
            <a:ext cx="2658531" cy="165651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9AC01A-9B16-42F5-A27A-4F06F3FA1BB1}"/>
              </a:ext>
            </a:extLst>
          </p:cNvPr>
          <p:cNvCxnSpPr>
            <a:cxnSpLocks/>
          </p:cNvCxnSpPr>
          <p:nvPr/>
        </p:nvCxnSpPr>
        <p:spPr>
          <a:xfrm flipH="1">
            <a:off x="2610678" y="1204445"/>
            <a:ext cx="2357033" cy="215799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8F5BCB-2CF4-4122-ACC2-3647F00BF602}"/>
              </a:ext>
            </a:extLst>
          </p:cNvPr>
          <p:cNvSpPr txBox="1"/>
          <p:nvPr/>
        </p:nvSpPr>
        <p:spPr>
          <a:xfrm>
            <a:off x="5729989" y="4738733"/>
            <a:ext cx="3017217" cy="19389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কৃষিনির্ভর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কারনেই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আত্মস্থ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পারছেনা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50AF5A7-ABC0-49CF-A775-3AD8B717EA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http://agrilife24.com/images/rsearch/vet_ins.jpg">
            <a:extLst>
              <a:ext uri="{FF2B5EF4-FFF2-40B4-BE49-F238E27FC236}">
                <a16:creationId xmlns:a16="http://schemas.microsoft.com/office/drawing/2014/main" id="{6FFB18AF-0F65-4C0D-9CD5-32272EFEA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" t="1" r="67363" b="65516"/>
          <a:stretch/>
        </p:blipFill>
        <p:spPr bwMode="auto">
          <a:xfrm rot="18184033">
            <a:off x="354440" y="700024"/>
            <a:ext cx="1967583" cy="1409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http://www.sorejominbarta.com/uploads/713.jpg">
            <a:extLst>
              <a:ext uri="{FF2B5EF4-FFF2-40B4-BE49-F238E27FC236}">
                <a16:creationId xmlns:a16="http://schemas.microsoft.com/office/drawing/2014/main" id="{D11A7CD9-B50C-44DF-9A68-B6439184E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20" y="2483845"/>
            <a:ext cx="1817395" cy="1726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9A28FD-0112-4361-87E5-C1A52BCCA4B4}"/>
              </a:ext>
            </a:extLst>
          </p:cNvPr>
          <p:cNvSpPr txBox="1"/>
          <p:nvPr/>
        </p:nvSpPr>
        <p:spPr>
          <a:xfrm rot="1902098">
            <a:off x="5319778" y="4010514"/>
            <a:ext cx="1989170" cy="4001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কৃষিবিশ্ববিদ্যালয়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http://agrilife24.com/images/rsearch/vet_ins.jpg">
            <a:extLst>
              <a:ext uri="{FF2B5EF4-FFF2-40B4-BE49-F238E27FC236}">
                <a16:creationId xmlns:a16="http://schemas.microsoft.com/office/drawing/2014/main" id="{FDEB5176-8BEC-4D94-804B-E405C1BE9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2637" r="34727" b="67411"/>
          <a:stretch/>
        </p:blipFill>
        <p:spPr bwMode="auto">
          <a:xfrm rot="3473090">
            <a:off x="6920693" y="672451"/>
            <a:ext cx="1881322" cy="14016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2" descr="http://agrilife24.com/images/rsearch/vet_ins.jpg">
            <a:extLst>
              <a:ext uri="{FF2B5EF4-FFF2-40B4-BE49-F238E27FC236}">
                <a16:creationId xmlns:a16="http://schemas.microsoft.com/office/drawing/2014/main" id="{09EA8D12-3148-46D4-AFDD-DD08DA029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65023" r="68361" b="5716"/>
          <a:stretch/>
        </p:blipFill>
        <p:spPr bwMode="auto">
          <a:xfrm rot="2608503">
            <a:off x="465994" y="4650056"/>
            <a:ext cx="2030315" cy="15507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 descr="http://agrilife24.com/images/rsearch/vet_ins.jpg">
            <a:extLst>
              <a:ext uri="{FF2B5EF4-FFF2-40B4-BE49-F238E27FC236}">
                <a16:creationId xmlns:a16="http://schemas.microsoft.com/office/drawing/2014/main" id="{379A1714-55C3-4349-A07A-18F6116BD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4906" r="67791" b="33819"/>
          <a:stretch/>
        </p:blipFill>
        <p:spPr bwMode="auto">
          <a:xfrm>
            <a:off x="3756801" y="5439328"/>
            <a:ext cx="1648241" cy="11833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2" descr="http://agrilife24.com/images/rsearch/vet_ins.jpg">
            <a:extLst>
              <a:ext uri="{FF2B5EF4-FFF2-40B4-BE49-F238E27FC236}">
                <a16:creationId xmlns:a16="http://schemas.microsoft.com/office/drawing/2014/main" id="{F7A668A0-0CE9-411A-BFDE-695ED0046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1639" t="67340" r="34727" b="5716"/>
          <a:stretch/>
        </p:blipFill>
        <p:spPr bwMode="auto">
          <a:xfrm rot="18494557">
            <a:off x="6497167" y="4628377"/>
            <a:ext cx="2160105" cy="14646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2" descr="http://agrilife24.com/images/rsearch/vet_ins.jpg">
            <a:extLst>
              <a:ext uri="{FF2B5EF4-FFF2-40B4-BE49-F238E27FC236}">
                <a16:creationId xmlns:a16="http://schemas.microsoft.com/office/drawing/2014/main" id="{E5D3438C-21BD-4CBF-A6B9-73DE38322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2637" t="32856" r="35582" b="32660"/>
          <a:stretch/>
        </p:blipFill>
        <p:spPr bwMode="auto">
          <a:xfrm>
            <a:off x="4167355" y="259552"/>
            <a:ext cx="1406841" cy="12912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C12159-6E06-464C-9DB1-274C019186BE}"/>
              </a:ext>
            </a:extLst>
          </p:cNvPr>
          <p:cNvSpPr txBox="1"/>
          <p:nvPr/>
        </p:nvSpPr>
        <p:spPr>
          <a:xfrm rot="1902098">
            <a:off x="2002958" y="2195986"/>
            <a:ext cx="1989170" cy="4001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কৃষিবিশ্ববিদ্যালয়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A3BB68-17BE-43E4-AB56-06C5571D2656}"/>
              </a:ext>
            </a:extLst>
          </p:cNvPr>
          <p:cNvSpPr txBox="1"/>
          <p:nvPr/>
        </p:nvSpPr>
        <p:spPr>
          <a:xfrm rot="19335171">
            <a:off x="1979640" y="4105935"/>
            <a:ext cx="1989170" cy="4001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কৃষিবিশ্ববিদ্যালয়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911B25-F888-4DF3-B02B-5A431BF0709C}"/>
              </a:ext>
            </a:extLst>
          </p:cNvPr>
          <p:cNvSpPr txBox="1"/>
          <p:nvPr/>
        </p:nvSpPr>
        <p:spPr>
          <a:xfrm rot="19723916">
            <a:off x="5338926" y="2056180"/>
            <a:ext cx="1989170" cy="4001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কৃষিবিশ্ববিদ্যালয়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495560-6393-4DB4-A97C-D65AF3DB9211}"/>
              </a:ext>
            </a:extLst>
          </p:cNvPr>
          <p:cNvSpPr txBox="1"/>
          <p:nvPr/>
        </p:nvSpPr>
        <p:spPr>
          <a:xfrm>
            <a:off x="3998320" y="2931708"/>
            <a:ext cx="135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33D0AE-EBF4-4C46-8B0D-90AAC700EC7D}"/>
              </a:ext>
            </a:extLst>
          </p:cNvPr>
          <p:cNvSpPr txBox="1"/>
          <p:nvPr/>
        </p:nvSpPr>
        <p:spPr>
          <a:xfrm rot="16200000">
            <a:off x="4006215" y="4522900"/>
            <a:ext cx="1281532" cy="8309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2BCEA4-4FD1-4BA2-A550-C079D39831BD}"/>
              </a:ext>
            </a:extLst>
          </p:cNvPr>
          <p:cNvSpPr txBox="1"/>
          <p:nvPr/>
        </p:nvSpPr>
        <p:spPr>
          <a:xfrm rot="16200000">
            <a:off x="4258086" y="1384961"/>
            <a:ext cx="991794" cy="13234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ভেটেরিনারি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ইন্সটিটিউট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5BE29C-9D65-4634-B0FE-D2C962E1C073}"/>
              </a:ext>
            </a:extLst>
          </p:cNvPr>
          <p:cNvSpPr txBox="1"/>
          <p:nvPr/>
        </p:nvSpPr>
        <p:spPr>
          <a:xfrm>
            <a:off x="295395" y="2835955"/>
            <a:ext cx="2801524" cy="10156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পশুপালন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অনুষদ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692DD8-6E0B-4733-AD53-0CE779AA26FE}"/>
              </a:ext>
            </a:extLst>
          </p:cNvPr>
          <p:cNvSpPr txBox="1"/>
          <p:nvPr/>
        </p:nvSpPr>
        <p:spPr>
          <a:xfrm>
            <a:off x="5949400" y="2759927"/>
            <a:ext cx="2899205" cy="8309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গবেষণাগার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190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3B8C70A-444A-44A4-ACB2-FA941E08AF8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2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http://www.sorejominbarta.com/uploads/713.jpg">
            <a:extLst>
              <a:ext uri="{FF2B5EF4-FFF2-40B4-BE49-F238E27FC236}">
                <a16:creationId xmlns:a16="http://schemas.microsoft.com/office/drawing/2014/main" id="{D6D59D20-DEB7-4D1B-B373-C1D44EF5D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60" y="2728446"/>
            <a:ext cx="1474681" cy="14011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E16660-56CF-40EE-89DA-BA5108D1BA68}"/>
              </a:ext>
            </a:extLst>
          </p:cNvPr>
          <p:cNvGrpSpPr/>
          <p:nvPr/>
        </p:nvGrpSpPr>
        <p:grpSpPr>
          <a:xfrm>
            <a:off x="229717" y="232467"/>
            <a:ext cx="1722074" cy="1433279"/>
            <a:chOff x="3326653" y="43313"/>
            <a:chExt cx="1722074" cy="143327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F414A9F-92BF-46E9-A935-AD2ED53BC621}"/>
                </a:ext>
              </a:extLst>
            </p:cNvPr>
            <p:cNvSpPr/>
            <p:nvPr/>
          </p:nvSpPr>
          <p:spPr>
            <a:xfrm>
              <a:off x="3326653" y="43313"/>
              <a:ext cx="1722074" cy="1433279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rcRect/>
              <a:stretch>
                <a:fillRect l="-4000" r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3D514B6D-18B9-419A-B1D6-7B2A52BE7795}"/>
                </a:ext>
              </a:extLst>
            </p:cNvPr>
            <p:cNvSpPr txBox="1"/>
            <p:nvPr/>
          </p:nvSpPr>
          <p:spPr>
            <a:xfrm>
              <a:off x="3368632" y="85292"/>
              <a:ext cx="1638116" cy="1349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5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E6C73-B061-4608-9554-28348800FA38}"/>
              </a:ext>
            </a:extLst>
          </p:cNvPr>
          <p:cNvGrpSpPr/>
          <p:nvPr/>
        </p:nvGrpSpPr>
        <p:grpSpPr>
          <a:xfrm>
            <a:off x="7207457" y="182193"/>
            <a:ext cx="1722074" cy="1433279"/>
            <a:chOff x="6520064" y="566958"/>
            <a:chExt cx="1722074" cy="143327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A79A076-4B5C-40CE-AE68-83B1994A75A4}"/>
                </a:ext>
              </a:extLst>
            </p:cNvPr>
            <p:cNvSpPr/>
            <p:nvPr/>
          </p:nvSpPr>
          <p:spPr>
            <a:xfrm>
              <a:off x="6520064" y="566958"/>
              <a:ext cx="1722074" cy="1433279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rcRect/>
              <a:stretch>
                <a:fillRect l="-7000" r="-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807F731-55C8-424F-BFCA-BEF9C5A0F1D7}"/>
                </a:ext>
              </a:extLst>
            </p:cNvPr>
            <p:cNvSpPr txBox="1"/>
            <p:nvPr/>
          </p:nvSpPr>
          <p:spPr>
            <a:xfrm>
              <a:off x="6562043" y="608937"/>
              <a:ext cx="1638116" cy="1349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500" kern="12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FB4DE7-2224-4A38-8DFC-432746C4DFD0}"/>
              </a:ext>
            </a:extLst>
          </p:cNvPr>
          <p:cNvSpPr txBox="1"/>
          <p:nvPr/>
        </p:nvSpPr>
        <p:spPr>
          <a:xfrm rot="1977584">
            <a:off x="1924225" y="1482454"/>
            <a:ext cx="293514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গ্রামঞ্চলে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মেলা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88B05-8777-4616-8785-835B6CE81CAC}"/>
              </a:ext>
            </a:extLst>
          </p:cNvPr>
          <p:cNvSpPr txBox="1"/>
          <p:nvPr/>
        </p:nvSpPr>
        <p:spPr>
          <a:xfrm rot="19446311">
            <a:off x="4689722" y="1635078"/>
            <a:ext cx="30452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বালাই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IPM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CEDA9F-D728-418A-AB36-40CC132F7E52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1909812" y="1020417"/>
            <a:ext cx="2499789" cy="1708029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9B3E6A-53C2-4EA1-B5F0-FFB394EB8C2E}"/>
              </a:ext>
            </a:extLst>
          </p:cNvPr>
          <p:cNvCxnSpPr>
            <a:cxnSpLocks/>
          </p:cNvCxnSpPr>
          <p:nvPr/>
        </p:nvCxnSpPr>
        <p:spPr>
          <a:xfrm flipV="1">
            <a:off x="4458361" y="764923"/>
            <a:ext cx="2707117" cy="1963524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904179-2E37-4F25-B531-19A2F1F59CD8}"/>
              </a:ext>
            </a:extLst>
          </p:cNvPr>
          <p:cNvGrpSpPr/>
          <p:nvPr/>
        </p:nvGrpSpPr>
        <p:grpSpPr>
          <a:xfrm>
            <a:off x="7066053" y="2531925"/>
            <a:ext cx="1722074" cy="1433279"/>
            <a:chOff x="6440559" y="4161183"/>
            <a:chExt cx="1722074" cy="143327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A111473-D3BD-4CA3-B876-5C4AD96CEF72}"/>
                </a:ext>
              </a:extLst>
            </p:cNvPr>
            <p:cNvSpPr/>
            <p:nvPr/>
          </p:nvSpPr>
          <p:spPr>
            <a:xfrm>
              <a:off x="6440559" y="4161183"/>
              <a:ext cx="1722074" cy="1433279"/>
            </a:xfrm>
            <a:prstGeom prst="roundRect">
              <a:avLst>
                <a:gd name="adj" fmla="val 10000"/>
              </a:avLst>
            </a:prstGeom>
            <a:blipFill rotWithShape="0">
              <a:blip r:embed="rId5"/>
              <a:srcRect/>
              <a:stretch>
                <a:fillRect l="-8000" r="-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angle: Rounded Corners 4">
              <a:extLst>
                <a:ext uri="{FF2B5EF4-FFF2-40B4-BE49-F238E27FC236}">
                  <a16:creationId xmlns:a16="http://schemas.microsoft.com/office/drawing/2014/main" id="{FF97035C-4990-44A7-8D81-EE28209AD8EE}"/>
                </a:ext>
              </a:extLst>
            </p:cNvPr>
            <p:cNvSpPr txBox="1"/>
            <p:nvPr/>
          </p:nvSpPr>
          <p:spPr>
            <a:xfrm>
              <a:off x="6482538" y="4203162"/>
              <a:ext cx="1638116" cy="1349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200" kern="12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7798D7-64C8-4704-9703-97A6A3060D24}"/>
              </a:ext>
            </a:extLst>
          </p:cNvPr>
          <p:cNvGrpSpPr/>
          <p:nvPr/>
        </p:nvGrpSpPr>
        <p:grpSpPr>
          <a:xfrm>
            <a:off x="6997570" y="5023096"/>
            <a:ext cx="1722074" cy="1433279"/>
            <a:chOff x="3326649" y="4672400"/>
            <a:chExt cx="1722074" cy="143327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8A3A036-F926-4E18-A3CF-AB1B373FC798}"/>
                </a:ext>
              </a:extLst>
            </p:cNvPr>
            <p:cNvSpPr/>
            <p:nvPr/>
          </p:nvSpPr>
          <p:spPr>
            <a:xfrm>
              <a:off x="3326649" y="4672400"/>
              <a:ext cx="1722074" cy="1433279"/>
            </a:xfrm>
            <a:prstGeom prst="roundRect">
              <a:avLst>
                <a:gd name="adj" fmla="val 10000"/>
              </a:avLst>
            </a:prstGeom>
            <a:blipFill rotWithShape="0">
              <a:blip r:embed="rId6"/>
              <a:srcRect/>
              <a:stretch>
                <a:fillRect l="-41000" r="-4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9FE8779A-FB02-4BA6-B145-602A5A0F7951}"/>
                </a:ext>
              </a:extLst>
            </p:cNvPr>
            <p:cNvSpPr txBox="1"/>
            <p:nvPr/>
          </p:nvSpPr>
          <p:spPr>
            <a:xfrm>
              <a:off x="3368628" y="4714379"/>
              <a:ext cx="1638116" cy="1349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200" kern="12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3FF2C83-CBD7-4240-8B70-2D537D5F0D53}"/>
              </a:ext>
            </a:extLst>
          </p:cNvPr>
          <p:cNvGrpSpPr/>
          <p:nvPr/>
        </p:nvGrpSpPr>
        <p:grpSpPr>
          <a:xfrm>
            <a:off x="3472811" y="5065597"/>
            <a:ext cx="1722074" cy="1433279"/>
            <a:chOff x="345276" y="4161186"/>
            <a:chExt cx="1722074" cy="1433279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5013D63-ACA7-44E8-933E-44B024018A00}"/>
                </a:ext>
              </a:extLst>
            </p:cNvPr>
            <p:cNvSpPr/>
            <p:nvPr/>
          </p:nvSpPr>
          <p:spPr>
            <a:xfrm>
              <a:off x="345276" y="4161186"/>
              <a:ext cx="1722074" cy="1433279"/>
            </a:xfrm>
            <a:prstGeom prst="roundRect">
              <a:avLst>
                <a:gd name="adj" fmla="val 10000"/>
              </a:avLst>
            </a:prstGeom>
            <a:blipFill rotWithShape="0">
              <a:blip r:embed="rId7"/>
              <a:srcRect/>
              <a:stretch>
                <a:fillRect l="-9000" r="-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angle: Rounded Corners 8">
              <a:extLst>
                <a:ext uri="{FF2B5EF4-FFF2-40B4-BE49-F238E27FC236}">
                  <a16:creationId xmlns:a16="http://schemas.microsoft.com/office/drawing/2014/main" id="{F7E20E02-0F6F-4B1E-BB70-FA0F9BFEAE28}"/>
                </a:ext>
              </a:extLst>
            </p:cNvPr>
            <p:cNvSpPr txBox="1"/>
            <p:nvPr/>
          </p:nvSpPr>
          <p:spPr>
            <a:xfrm>
              <a:off x="387255" y="4203165"/>
              <a:ext cx="1638116" cy="1349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6220" tIns="236220" rIns="236220" bIns="23622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200" kern="1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F5CB48-C62C-4A39-BCEA-1E455073E258}"/>
              </a:ext>
            </a:extLst>
          </p:cNvPr>
          <p:cNvGrpSpPr/>
          <p:nvPr/>
        </p:nvGrpSpPr>
        <p:grpSpPr>
          <a:xfrm>
            <a:off x="428077" y="5016846"/>
            <a:ext cx="1722074" cy="1433279"/>
            <a:chOff x="499130" y="461779"/>
            <a:chExt cx="1722074" cy="143327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11E4D60-1A80-4FD6-B58B-8AD284391602}"/>
                </a:ext>
              </a:extLst>
            </p:cNvPr>
            <p:cNvSpPr/>
            <p:nvPr/>
          </p:nvSpPr>
          <p:spPr>
            <a:xfrm>
              <a:off x="499130" y="461779"/>
              <a:ext cx="1722074" cy="1433279"/>
            </a:xfrm>
            <a:prstGeom prst="roundRect">
              <a:avLst>
                <a:gd name="adj" fmla="val 10000"/>
              </a:avLst>
            </a:prstGeom>
            <a:blipFill rotWithShape="0">
              <a:blip r:embed="rId8"/>
              <a:srcRect/>
              <a:stretch>
                <a:fillRect l="-2000" r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: Rounded Corners 10">
              <a:extLst>
                <a:ext uri="{FF2B5EF4-FFF2-40B4-BE49-F238E27FC236}">
                  <a16:creationId xmlns:a16="http://schemas.microsoft.com/office/drawing/2014/main" id="{AF91CFA4-77B1-4F43-BC53-15CD40BDC6AF}"/>
                </a:ext>
              </a:extLst>
            </p:cNvPr>
            <p:cNvSpPr txBox="1"/>
            <p:nvPr/>
          </p:nvSpPr>
          <p:spPr>
            <a:xfrm>
              <a:off x="541109" y="503758"/>
              <a:ext cx="1638116" cy="1349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500" kern="120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CD89EB5-75CA-4594-AB67-2C6B3E88D5D2}"/>
              </a:ext>
            </a:extLst>
          </p:cNvPr>
          <p:cNvSpPr txBox="1"/>
          <p:nvPr/>
        </p:nvSpPr>
        <p:spPr>
          <a:xfrm>
            <a:off x="5300334" y="2728446"/>
            <a:ext cx="16002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নির্ভরশীলতা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6BD50F-EC41-4C38-9C78-978A98237489}"/>
              </a:ext>
            </a:extLst>
          </p:cNvPr>
          <p:cNvSpPr txBox="1"/>
          <p:nvPr/>
        </p:nvSpPr>
        <p:spPr>
          <a:xfrm>
            <a:off x="756931" y="2395621"/>
            <a:ext cx="173973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প্রযুক্তিগুলো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পৌঁছানো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22F00F5-FBFB-445C-A505-74B97EC3CD74}"/>
              </a:ext>
            </a:extLst>
          </p:cNvPr>
          <p:cNvCxnSpPr>
            <a:cxnSpLocks/>
          </p:cNvCxnSpPr>
          <p:nvPr/>
        </p:nvCxnSpPr>
        <p:spPr>
          <a:xfrm flipH="1">
            <a:off x="7858607" y="4009815"/>
            <a:ext cx="2509" cy="956521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88BE18-F4DF-4732-87A2-C1BB4FD0EAF7}"/>
              </a:ext>
            </a:extLst>
          </p:cNvPr>
          <p:cNvCxnSpPr>
            <a:cxnSpLocks/>
          </p:cNvCxnSpPr>
          <p:nvPr/>
        </p:nvCxnSpPr>
        <p:spPr>
          <a:xfrm flipH="1">
            <a:off x="5300334" y="5718185"/>
            <a:ext cx="1600201" cy="64051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535CD5F-6C36-4605-A613-D537A1B0C389}"/>
              </a:ext>
            </a:extLst>
          </p:cNvPr>
          <p:cNvCxnSpPr>
            <a:cxnSpLocks/>
          </p:cNvCxnSpPr>
          <p:nvPr/>
        </p:nvCxnSpPr>
        <p:spPr>
          <a:xfrm flipH="1">
            <a:off x="2217333" y="5718185"/>
            <a:ext cx="1174466" cy="17908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4E5B6BE-C6F8-45C9-AFA8-5B68933D8879}"/>
              </a:ext>
            </a:extLst>
          </p:cNvPr>
          <p:cNvCxnSpPr>
            <a:cxnSpLocks/>
          </p:cNvCxnSpPr>
          <p:nvPr/>
        </p:nvCxnSpPr>
        <p:spPr>
          <a:xfrm flipV="1">
            <a:off x="1576950" y="3641265"/>
            <a:ext cx="0" cy="1284952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2B471AE-F6DC-4F06-A3CE-BD4AFB2898B5}"/>
              </a:ext>
            </a:extLst>
          </p:cNvPr>
          <p:cNvCxnSpPr>
            <a:cxnSpLocks/>
          </p:cNvCxnSpPr>
          <p:nvPr/>
        </p:nvCxnSpPr>
        <p:spPr>
          <a:xfrm flipV="1">
            <a:off x="4789400" y="3985665"/>
            <a:ext cx="2318632" cy="87487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44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469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2019-10-20T04:33:00Z</dcterms:created>
  <dcterms:modified xsi:type="dcterms:W3CDTF">2019-10-20T12:04:18Z</dcterms:modified>
</cp:coreProperties>
</file>