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5.jpeg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image" Target="../media/image15.jpeg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896A3-E016-4DAC-8238-AF4AD0AF6B3D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F233FF-A9FA-413E-A3C6-2A1BDA1BAB54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 dirty="0"/>
        </a:p>
      </dgm:t>
    </dgm:pt>
    <dgm:pt modelId="{C36D18D0-BC2A-464A-AD82-49237D39AB51}" type="parTrans" cxnId="{69E6401F-B4A2-42CC-B8DC-1096A5BA87E5}">
      <dgm:prSet/>
      <dgm:spPr/>
      <dgm:t>
        <a:bodyPr/>
        <a:lstStyle/>
        <a:p>
          <a:endParaRPr lang="en-US"/>
        </a:p>
      </dgm:t>
    </dgm:pt>
    <dgm:pt modelId="{E0B6766B-548F-493F-A241-75B1B614C079}" type="sibTrans" cxnId="{69E6401F-B4A2-42CC-B8DC-1096A5BA87E5}">
      <dgm:prSet/>
      <dgm:spPr/>
      <dgm:t>
        <a:bodyPr/>
        <a:lstStyle/>
        <a:p>
          <a:endParaRPr lang="en-US"/>
        </a:p>
      </dgm:t>
    </dgm:pt>
    <dgm:pt modelId="{915AF737-6C32-4918-9745-67799559039F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 dirty="0"/>
        </a:p>
      </dgm:t>
    </dgm:pt>
    <dgm:pt modelId="{1C5958A5-5CAA-4204-8FCB-39B2AAD30277}" type="parTrans" cxnId="{67AE20FB-48D3-45F6-8C11-6448CB1FA812}">
      <dgm:prSet/>
      <dgm:spPr/>
      <dgm:t>
        <a:bodyPr/>
        <a:lstStyle/>
        <a:p>
          <a:endParaRPr lang="en-US"/>
        </a:p>
      </dgm:t>
    </dgm:pt>
    <dgm:pt modelId="{D6814780-9E85-4920-A8C7-746389522209}" type="sibTrans" cxnId="{67AE20FB-48D3-45F6-8C11-6448CB1FA812}">
      <dgm:prSet/>
      <dgm:spPr/>
      <dgm:t>
        <a:bodyPr/>
        <a:lstStyle/>
        <a:p>
          <a:endParaRPr lang="en-US"/>
        </a:p>
      </dgm:t>
    </dgm:pt>
    <dgm:pt modelId="{87EBCA84-E7C0-4A7B-A55A-EF4E681E7DDE}">
      <dgm:prSet phldrT="[Text]" phldr="1" custT="1"/>
      <dgm:spPr/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33F8E0-CFBD-435F-ABE7-BC0CDFA196BD}" type="parTrans" cxnId="{CCC4ED94-136D-4FEB-9A9E-14D258FA0D2A}">
      <dgm:prSet/>
      <dgm:spPr/>
      <dgm:t>
        <a:bodyPr/>
        <a:lstStyle/>
        <a:p>
          <a:endParaRPr lang="en-US"/>
        </a:p>
      </dgm:t>
    </dgm:pt>
    <dgm:pt modelId="{74D2C4FF-4585-4E27-8777-7607146992C2}" type="sibTrans" cxnId="{CCC4ED94-136D-4FEB-9A9E-14D258FA0D2A}">
      <dgm:prSet/>
      <dgm:spPr/>
      <dgm:t>
        <a:bodyPr/>
        <a:lstStyle/>
        <a:p>
          <a:endParaRPr lang="en-US"/>
        </a:p>
      </dgm:t>
    </dgm:pt>
    <dgm:pt modelId="{1024A843-38A5-42EC-B576-1B3D2EFF0D65}">
      <dgm:prSet phldrT="[Text]" phldr="1" custT="1"/>
      <dgm:spPr/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E5EDE9-9320-42B8-909F-41C13F2AC29A}" type="parTrans" cxnId="{4DA86D78-7883-44A1-8A70-BCF9E4B5182D}">
      <dgm:prSet/>
      <dgm:spPr/>
      <dgm:t>
        <a:bodyPr/>
        <a:lstStyle/>
        <a:p>
          <a:endParaRPr lang="en-US"/>
        </a:p>
      </dgm:t>
    </dgm:pt>
    <dgm:pt modelId="{5C6740A4-CD5C-41C4-AAF6-6F8264E0C6EF}" type="sibTrans" cxnId="{4DA86D78-7883-44A1-8A70-BCF9E4B5182D}">
      <dgm:prSet/>
      <dgm:spPr/>
      <dgm:t>
        <a:bodyPr/>
        <a:lstStyle/>
        <a:p>
          <a:endParaRPr lang="en-US"/>
        </a:p>
      </dgm:t>
    </dgm:pt>
    <dgm:pt modelId="{0ED43541-5CCD-4184-A772-975119330DF6}">
      <dgm:prSet phldrT="[Text]" custT="1"/>
      <dgm:spPr/>
      <dgm:t>
        <a:bodyPr/>
        <a:lstStyle/>
        <a:p>
          <a:endParaRPr lang="en-US" sz="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336965-8FEA-4774-8B21-4D8114C99AF3}" type="parTrans" cxnId="{2F23AA49-F839-4161-9A14-CC3A561C771A}">
      <dgm:prSet/>
      <dgm:spPr/>
      <dgm:t>
        <a:bodyPr/>
        <a:lstStyle/>
        <a:p>
          <a:endParaRPr lang="en-US"/>
        </a:p>
      </dgm:t>
    </dgm:pt>
    <dgm:pt modelId="{6E1A9D6E-BFAF-4D73-87CB-7852A2DF2B77}" type="sibTrans" cxnId="{2F23AA49-F839-4161-9A14-CC3A561C771A}">
      <dgm:prSet/>
      <dgm:spPr/>
      <dgm:t>
        <a:bodyPr/>
        <a:lstStyle/>
        <a:p>
          <a:endParaRPr lang="en-US"/>
        </a:p>
      </dgm:t>
    </dgm:pt>
    <dgm:pt modelId="{0B71A735-333F-433B-B5D2-093841803756}">
      <dgm:prSet phldrT="[Text]" custT="1"/>
      <dgm:spPr/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5037D-6565-4D56-AA4D-18FDF8345F9D}" type="parTrans" cxnId="{DC995CC4-C15F-41AE-BF77-BCE7310D1572}">
      <dgm:prSet/>
      <dgm:spPr/>
      <dgm:t>
        <a:bodyPr/>
        <a:lstStyle/>
        <a:p>
          <a:endParaRPr lang="en-US"/>
        </a:p>
      </dgm:t>
    </dgm:pt>
    <dgm:pt modelId="{628FD8DD-92F3-4FEE-A1D3-FEE427DFB9E2}" type="sibTrans" cxnId="{DC995CC4-C15F-41AE-BF77-BCE7310D1572}">
      <dgm:prSet/>
      <dgm:spPr/>
      <dgm:t>
        <a:bodyPr/>
        <a:lstStyle/>
        <a:p>
          <a:endParaRPr lang="en-US"/>
        </a:p>
      </dgm:t>
    </dgm:pt>
    <dgm:pt modelId="{FEB0284E-8821-4BBE-B678-2DA4DCDC4BCB}">
      <dgm:prSet phldrT="[Text]" custT="1"/>
      <dgm:spPr/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7805C-3ED3-421E-82F3-7F0680FC2C5F}" type="sibTrans" cxnId="{06CBB507-91A4-4138-B6AE-261792FF1089}">
      <dgm:prSet/>
      <dgm:spPr/>
      <dgm:t>
        <a:bodyPr/>
        <a:lstStyle/>
        <a:p>
          <a:endParaRPr lang="en-US"/>
        </a:p>
      </dgm:t>
    </dgm:pt>
    <dgm:pt modelId="{D7C22B6A-66CA-4FCB-A010-595CBFB28E50}" type="parTrans" cxnId="{06CBB507-91A4-4138-B6AE-261792FF1089}">
      <dgm:prSet/>
      <dgm:spPr/>
      <dgm:t>
        <a:bodyPr/>
        <a:lstStyle/>
        <a:p>
          <a:endParaRPr lang="en-US"/>
        </a:p>
      </dgm:t>
    </dgm:pt>
    <dgm:pt modelId="{59499295-2997-4B1E-8828-413EF4F1492C}" type="pres">
      <dgm:prSet presAssocID="{C8C896A3-E016-4DAC-8238-AF4AD0AF6B3D}" presName="Name0" presStyleCnt="0">
        <dgm:presLayoutVars>
          <dgm:dir/>
          <dgm:animLvl val="lvl"/>
          <dgm:resizeHandles/>
        </dgm:presLayoutVars>
      </dgm:prSet>
      <dgm:spPr/>
    </dgm:pt>
    <dgm:pt modelId="{9484ACC8-4BE9-4B9B-97AB-60EDE5D92DF1}" type="pres">
      <dgm:prSet presAssocID="{53F233FF-A9FA-413E-A3C6-2A1BDA1BAB54}" presName="linNode" presStyleCnt="0"/>
      <dgm:spPr/>
    </dgm:pt>
    <dgm:pt modelId="{A4106877-601B-4490-AB22-C2D201DCC3C6}" type="pres">
      <dgm:prSet presAssocID="{53F233FF-A9FA-413E-A3C6-2A1BDA1BAB54}" presName="parentShp" presStyleLbl="node1" presStyleIdx="0" presStyleCnt="2" custScaleX="100008" custScaleY="102404">
        <dgm:presLayoutVars>
          <dgm:bulletEnabled val="1"/>
        </dgm:presLayoutVars>
      </dgm:prSet>
      <dgm:spPr/>
    </dgm:pt>
    <dgm:pt modelId="{FD223F53-ACEE-4562-A855-1D9411FBF691}" type="pres">
      <dgm:prSet presAssocID="{53F233FF-A9FA-413E-A3C6-2A1BDA1BAB54}" presName="childShp" presStyleLbl="bgAccFollowNode1" presStyleIdx="0" presStyleCnt="2">
        <dgm:presLayoutVars>
          <dgm:bulletEnabled val="1"/>
        </dgm:presLayoutVars>
      </dgm:prSet>
      <dgm:spPr/>
    </dgm:pt>
    <dgm:pt modelId="{798029B5-F79A-46A2-AEF5-AEEDAA42C61C}" type="pres">
      <dgm:prSet presAssocID="{E0B6766B-548F-493F-A241-75B1B614C079}" presName="spacing" presStyleCnt="0"/>
      <dgm:spPr/>
    </dgm:pt>
    <dgm:pt modelId="{B2205A5F-8E71-489E-BE93-3A3D06451C37}" type="pres">
      <dgm:prSet presAssocID="{915AF737-6C32-4918-9745-67799559039F}" presName="linNode" presStyleCnt="0"/>
      <dgm:spPr/>
    </dgm:pt>
    <dgm:pt modelId="{B2658E7B-E0B9-4C2E-AE32-8610367C7BA4}" type="pres">
      <dgm:prSet presAssocID="{915AF737-6C32-4918-9745-67799559039F}" presName="parentShp" presStyleLbl="node1" presStyleIdx="1" presStyleCnt="2">
        <dgm:presLayoutVars>
          <dgm:bulletEnabled val="1"/>
        </dgm:presLayoutVars>
      </dgm:prSet>
      <dgm:spPr/>
    </dgm:pt>
    <dgm:pt modelId="{28243E8D-25B4-4E3C-B841-45DEE4BE6D65}" type="pres">
      <dgm:prSet presAssocID="{915AF737-6C32-4918-9745-67799559039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6CBB507-91A4-4138-B6AE-261792FF1089}" srcId="{53F233FF-A9FA-413E-A3C6-2A1BDA1BAB54}" destId="{FEB0284E-8821-4BBE-B678-2DA4DCDC4BCB}" srcOrd="1" destOrd="0" parTransId="{D7C22B6A-66CA-4FCB-A010-595CBFB28E50}" sibTransId="{5FA7805C-3ED3-421E-82F3-7F0680FC2C5F}"/>
    <dgm:cxn modelId="{A12B6818-916D-45E5-93E1-2B0ED1A4FC96}" type="presOf" srcId="{FEB0284E-8821-4BBE-B678-2DA4DCDC4BCB}" destId="{FD223F53-ACEE-4562-A855-1D9411FBF691}" srcOrd="0" destOrd="1" presId="urn:microsoft.com/office/officeart/2005/8/layout/vList6"/>
    <dgm:cxn modelId="{69E6401F-B4A2-42CC-B8DC-1096A5BA87E5}" srcId="{C8C896A3-E016-4DAC-8238-AF4AD0AF6B3D}" destId="{53F233FF-A9FA-413E-A3C6-2A1BDA1BAB54}" srcOrd="0" destOrd="0" parTransId="{C36D18D0-BC2A-464A-AD82-49237D39AB51}" sibTransId="{E0B6766B-548F-493F-A241-75B1B614C079}"/>
    <dgm:cxn modelId="{3A53C534-D5A2-4266-949E-2B4AF1381571}" type="presOf" srcId="{C8C896A3-E016-4DAC-8238-AF4AD0AF6B3D}" destId="{59499295-2997-4B1E-8828-413EF4F1492C}" srcOrd="0" destOrd="0" presId="urn:microsoft.com/office/officeart/2005/8/layout/vList6"/>
    <dgm:cxn modelId="{2F23AA49-F839-4161-9A14-CC3A561C771A}" srcId="{53F233FF-A9FA-413E-A3C6-2A1BDA1BAB54}" destId="{0ED43541-5CCD-4184-A772-975119330DF6}" srcOrd="0" destOrd="0" parTransId="{39336965-8FEA-4774-8B21-4D8114C99AF3}" sibTransId="{6E1A9D6E-BFAF-4D73-87CB-7852A2DF2B77}"/>
    <dgm:cxn modelId="{E19EEA74-5C31-45D4-A116-DF774A6093F9}" type="presOf" srcId="{0ED43541-5CCD-4184-A772-975119330DF6}" destId="{FD223F53-ACEE-4562-A855-1D9411FBF691}" srcOrd="0" destOrd="0" presId="urn:microsoft.com/office/officeart/2005/8/layout/vList6"/>
    <dgm:cxn modelId="{4DA86D78-7883-44A1-8A70-BCF9E4B5182D}" srcId="{915AF737-6C32-4918-9745-67799559039F}" destId="{1024A843-38A5-42EC-B576-1B3D2EFF0D65}" srcOrd="1" destOrd="0" parTransId="{56E5EDE9-9320-42B8-909F-41C13F2AC29A}" sibTransId="{5C6740A4-CD5C-41C4-AAF6-6F8264E0C6EF}"/>
    <dgm:cxn modelId="{AA70A594-7D7A-4A2B-A580-900067AD10BB}" type="presOf" srcId="{1024A843-38A5-42EC-B576-1B3D2EFF0D65}" destId="{28243E8D-25B4-4E3C-B841-45DEE4BE6D65}" srcOrd="0" destOrd="1" presId="urn:microsoft.com/office/officeart/2005/8/layout/vList6"/>
    <dgm:cxn modelId="{CCC4ED94-136D-4FEB-9A9E-14D258FA0D2A}" srcId="{915AF737-6C32-4918-9745-67799559039F}" destId="{87EBCA84-E7C0-4A7B-A55A-EF4E681E7DDE}" srcOrd="0" destOrd="0" parTransId="{1F33F8E0-CFBD-435F-ABE7-BC0CDFA196BD}" sibTransId="{74D2C4FF-4585-4E27-8777-7607146992C2}"/>
    <dgm:cxn modelId="{DC995CC4-C15F-41AE-BF77-BCE7310D1572}" srcId="{915AF737-6C32-4918-9745-67799559039F}" destId="{0B71A735-333F-433B-B5D2-093841803756}" srcOrd="2" destOrd="0" parTransId="{1B25037D-6565-4D56-AA4D-18FDF8345F9D}" sibTransId="{628FD8DD-92F3-4FEE-A1D3-FEE427DFB9E2}"/>
    <dgm:cxn modelId="{06BF0AC6-D579-4572-B37A-7978FE6895FE}" type="presOf" srcId="{0B71A735-333F-433B-B5D2-093841803756}" destId="{28243E8D-25B4-4E3C-B841-45DEE4BE6D65}" srcOrd="0" destOrd="2" presId="urn:microsoft.com/office/officeart/2005/8/layout/vList6"/>
    <dgm:cxn modelId="{CCDAF7C9-9C10-4B4C-9832-4D8D0940A229}" type="presOf" srcId="{53F233FF-A9FA-413E-A3C6-2A1BDA1BAB54}" destId="{A4106877-601B-4490-AB22-C2D201DCC3C6}" srcOrd="0" destOrd="0" presId="urn:microsoft.com/office/officeart/2005/8/layout/vList6"/>
    <dgm:cxn modelId="{F4D59FCA-1649-4482-B46E-887646B911B8}" type="presOf" srcId="{915AF737-6C32-4918-9745-67799559039F}" destId="{B2658E7B-E0B9-4C2E-AE32-8610367C7BA4}" srcOrd="0" destOrd="0" presId="urn:microsoft.com/office/officeart/2005/8/layout/vList6"/>
    <dgm:cxn modelId="{198C08F7-D23E-4EAC-8907-EF89DD458EA8}" type="presOf" srcId="{87EBCA84-E7C0-4A7B-A55A-EF4E681E7DDE}" destId="{28243E8D-25B4-4E3C-B841-45DEE4BE6D65}" srcOrd="0" destOrd="0" presId="urn:microsoft.com/office/officeart/2005/8/layout/vList6"/>
    <dgm:cxn modelId="{67AE20FB-48D3-45F6-8C11-6448CB1FA812}" srcId="{C8C896A3-E016-4DAC-8238-AF4AD0AF6B3D}" destId="{915AF737-6C32-4918-9745-67799559039F}" srcOrd="1" destOrd="0" parTransId="{1C5958A5-5CAA-4204-8FCB-39B2AAD30277}" sibTransId="{D6814780-9E85-4920-A8C7-746389522209}"/>
    <dgm:cxn modelId="{D70E47CB-3C8C-4E21-817B-59D7D2A21866}" type="presParOf" srcId="{59499295-2997-4B1E-8828-413EF4F1492C}" destId="{9484ACC8-4BE9-4B9B-97AB-60EDE5D92DF1}" srcOrd="0" destOrd="0" presId="urn:microsoft.com/office/officeart/2005/8/layout/vList6"/>
    <dgm:cxn modelId="{30492616-E146-4B3C-8758-5B0EEBDEB305}" type="presParOf" srcId="{9484ACC8-4BE9-4B9B-97AB-60EDE5D92DF1}" destId="{A4106877-601B-4490-AB22-C2D201DCC3C6}" srcOrd="0" destOrd="0" presId="urn:microsoft.com/office/officeart/2005/8/layout/vList6"/>
    <dgm:cxn modelId="{48F2C7E5-7F7D-4A90-9CDA-C24FF1FCE692}" type="presParOf" srcId="{9484ACC8-4BE9-4B9B-97AB-60EDE5D92DF1}" destId="{FD223F53-ACEE-4562-A855-1D9411FBF691}" srcOrd="1" destOrd="0" presId="urn:microsoft.com/office/officeart/2005/8/layout/vList6"/>
    <dgm:cxn modelId="{DAA71866-0186-4B5A-A145-DBA2776E56AB}" type="presParOf" srcId="{59499295-2997-4B1E-8828-413EF4F1492C}" destId="{798029B5-F79A-46A2-AEF5-AEEDAA42C61C}" srcOrd="1" destOrd="0" presId="urn:microsoft.com/office/officeart/2005/8/layout/vList6"/>
    <dgm:cxn modelId="{0173B453-8591-4514-8F0E-A317B5D2DCF6}" type="presParOf" srcId="{59499295-2997-4B1E-8828-413EF4F1492C}" destId="{B2205A5F-8E71-489E-BE93-3A3D06451C37}" srcOrd="2" destOrd="0" presId="urn:microsoft.com/office/officeart/2005/8/layout/vList6"/>
    <dgm:cxn modelId="{D7B41768-2AE0-4425-B92E-5A146D949271}" type="presParOf" srcId="{B2205A5F-8E71-489E-BE93-3A3D06451C37}" destId="{B2658E7B-E0B9-4C2E-AE32-8610367C7BA4}" srcOrd="0" destOrd="0" presId="urn:microsoft.com/office/officeart/2005/8/layout/vList6"/>
    <dgm:cxn modelId="{21E0C201-ED6A-4E6A-BF1B-05ED9E9D1246}" type="presParOf" srcId="{B2205A5F-8E71-489E-BE93-3A3D06451C37}" destId="{28243E8D-25B4-4E3C-B841-45DEE4BE6D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370D5-BBFB-4A38-8513-690F9DA70FE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70D31-06F6-49D8-9FC4-E372238E1123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 dirty="0"/>
        </a:p>
      </dgm:t>
    </dgm:pt>
    <dgm:pt modelId="{7A40535E-6978-4F4A-9EA3-9584C1AFC408}" type="parTrans" cxnId="{2D267F74-DCE4-427C-AF82-4B1AF87D0454}">
      <dgm:prSet/>
      <dgm:spPr/>
      <dgm:t>
        <a:bodyPr/>
        <a:lstStyle/>
        <a:p>
          <a:endParaRPr lang="en-US"/>
        </a:p>
      </dgm:t>
    </dgm:pt>
    <dgm:pt modelId="{AC064A3D-E67C-4A37-B936-A9FB9C7496F8}" type="sibTrans" cxnId="{2D267F74-DCE4-427C-AF82-4B1AF87D0454}">
      <dgm:prSet/>
      <dgm:spPr/>
      <dgm:t>
        <a:bodyPr/>
        <a:lstStyle/>
        <a:p>
          <a:endParaRPr lang="en-US"/>
        </a:p>
      </dgm:t>
    </dgm:pt>
    <dgm:pt modelId="{A4F728B2-2176-47B1-8C8F-8DCBC8AC428E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 dirty="0"/>
        </a:p>
      </dgm:t>
    </dgm:pt>
    <dgm:pt modelId="{CFC79578-B608-4947-951F-702A1FC56E42}" type="parTrans" cxnId="{9439A4CF-031E-4E7F-AABE-7045376824F8}">
      <dgm:prSet/>
      <dgm:spPr/>
      <dgm:t>
        <a:bodyPr/>
        <a:lstStyle/>
        <a:p>
          <a:endParaRPr lang="en-US"/>
        </a:p>
      </dgm:t>
    </dgm:pt>
    <dgm:pt modelId="{CD56B776-9C29-4E6A-84E3-257F0C76BEFF}" type="sibTrans" cxnId="{9439A4CF-031E-4E7F-AABE-7045376824F8}">
      <dgm:prSet/>
      <dgm:spPr/>
      <dgm:t>
        <a:bodyPr/>
        <a:lstStyle/>
        <a:p>
          <a:endParaRPr lang="en-US"/>
        </a:p>
      </dgm:t>
    </dgm:pt>
    <dgm:pt modelId="{E76BBF70-2B47-4D9D-AE49-28095A4B475F}">
      <dgm:prSet phldrT="[Text]" phldr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en-US" dirty="0"/>
        </a:p>
      </dgm:t>
    </dgm:pt>
    <dgm:pt modelId="{B4E9CB47-B3D1-449F-A2E4-BC4EED65ACAC}" type="parTrans" cxnId="{8F5BF35A-250C-436A-92FD-FB3469EE9B1B}">
      <dgm:prSet/>
      <dgm:spPr/>
      <dgm:t>
        <a:bodyPr/>
        <a:lstStyle/>
        <a:p>
          <a:endParaRPr lang="en-US"/>
        </a:p>
      </dgm:t>
    </dgm:pt>
    <dgm:pt modelId="{9B7869A3-B4D3-41BA-8C3C-ABDB28309398}" type="sibTrans" cxnId="{8F5BF35A-250C-436A-92FD-FB3469EE9B1B}">
      <dgm:prSet/>
      <dgm:spPr/>
      <dgm:t>
        <a:bodyPr/>
        <a:lstStyle/>
        <a:p>
          <a:endParaRPr lang="en-US"/>
        </a:p>
      </dgm:t>
    </dgm:pt>
    <dgm:pt modelId="{7950F979-4F77-4D00-B6AD-974182A2BD7E}">
      <dgm:prSet phldrT="[Text]" phldr="1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 dirty="0"/>
        </a:p>
      </dgm:t>
    </dgm:pt>
    <dgm:pt modelId="{F6CAAC65-81B8-4489-BE94-F51C6D634143}" type="parTrans" cxnId="{FD986545-7234-47C7-B347-30AE03DACDBF}">
      <dgm:prSet/>
      <dgm:spPr/>
      <dgm:t>
        <a:bodyPr/>
        <a:lstStyle/>
        <a:p>
          <a:endParaRPr lang="en-US"/>
        </a:p>
      </dgm:t>
    </dgm:pt>
    <dgm:pt modelId="{59CDD34C-E6CC-4C27-9048-6EFD8F7047A1}" type="sibTrans" cxnId="{FD986545-7234-47C7-B347-30AE03DACDBF}">
      <dgm:prSet/>
      <dgm:spPr/>
      <dgm:t>
        <a:bodyPr/>
        <a:lstStyle/>
        <a:p>
          <a:endParaRPr lang="en-US"/>
        </a:p>
      </dgm:t>
    </dgm:pt>
    <dgm:pt modelId="{5B63FF19-759A-4EF0-B422-29625E9BDD51}">
      <dgm:prSet phldrT="[Text]" phldr="1"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 dirty="0"/>
        </a:p>
      </dgm:t>
    </dgm:pt>
    <dgm:pt modelId="{1CC9AC95-A62A-4E86-92E3-8006F70A9DAE}" type="parTrans" cxnId="{2C70D749-7283-4227-9AFC-9802EA469990}">
      <dgm:prSet/>
      <dgm:spPr/>
      <dgm:t>
        <a:bodyPr/>
        <a:lstStyle/>
        <a:p>
          <a:endParaRPr lang="en-US"/>
        </a:p>
      </dgm:t>
    </dgm:pt>
    <dgm:pt modelId="{08BF5BBC-63A4-479D-BD4B-9587121E6624}" type="sibTrans" cxnId="{2C70D749-7283-4227-9AFC-9802EA469990}">
      <dgm:prSet/>
      <dgm:spPr/>
      <dgm:t>
        <a:bodyPr/>
        <a:lstStyle/>
        <a:p>
          <a:endParaRPr lang="en-US"/>
        </a:p>
      </dgm:t>
    </dgm:pt>
    <dgm:pt modelId="{07167C15-F8AA-4E65-A535-BABF869D39E1}">
      <dgm:prSet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4562E765-F7DA-4719-A116-CAAEB4D871DB}" type="parTrans" cxnId="{55514DF4-ACE7-4DDC-8FC8-D8742BBCDE99}">
      <dgm:prSet/>
      <dgm:spPr/>
      <dgm:t>
        <a:bodyPr/>
        <a:lstStyle/>
        <a:p>
          <a:endParaRPr lang="en-US"/>
        </a:p>
      </dgm:t>
    </dgm:pt>
    <dgm:pt modelId="{CBE15785-F91D-4366-8104-7B395434E2DB}" type="sibTrans" cxnId="{55514DF4-ACE7-4DDC-8FC8-D8742BBCDE99}">
      <dgm:prSet/>
      <dgm:spPr/>
      <dgm:t>
        <a:bodyPr/>
        <a:lstStyle/>
        <a:p>
          <a:endParaRPr lang="en-US"/>
        </a:p>
      </dgm:t>
    </dgm:pt>
    <dgm:pt modelId="{FF685C20-18F7-434D-9452-95BD5E39E305}" type="pres">
      <dgm:prSet presAssocID="{1E6370D5-BBFB-4A38-8513-690F9DA70FE7}" presName="cycle" presStyleCnt="0">
        <dgm:presLayoutVars>
          <dgm:dir/>
          <dgm:resizeHandles val="exact"/>
        </dgm:presLayoutVars>
      </dgm:prSet>
      <dgm:spPr/>
    </dgm:pt>
    <dgm:pt modelId="{1386EEA8-F604-448E-ACCB-5CE03FEF88B2}" type="pres">
      <dgm:prSet presAssocID="{A6C70D31-06F6-49D8-9FC4-E372238E1123}" presName="node" presStyleLbl="node1" presStyleIdx="0" presStyleCnt="6" custScaleX="201965" custScaleY="224228" custRadScaleRad="68603" custRadScaleInc="9656">
        <dgm:presLayoutVars>
          <dgm:bulletEnabled val="1"/>
        </dgm:presLayoutVars>
      </dgm:prSet>
      <dgm:spPr/>
    </dgm:pt>
    <dgm:pt modelId="{33188D9D-F136-4A37-A4E7-316F2F819AAB}" type="pres">
      <dgm:prSet presAssocID="{A6C70D31-06F6-49D8-9FC4-E372238E1123}" presName="spNode" presStyleCnt="0"/>
      <dgm:spPr/>
    </dgm:pt>
    <dgm:pt modelId="{40CCBE52-5A3B-4ABD-98B9-C19643DF6C4E}" type="pres">
      <dgm:prSet presAssocID="{AC064A3D-E67C-4A37-B936-A9FB9C7496F8}" presName="sibTrans" presStyleLbl="sibTrans1D1" presStyleIdx="0" presStyleCnt="6"/>
      <dgm:spPr/>
    </dgm:pt>
    <dgm:pt modelId="{A4FB5151-5A72-4FCC-9DB3-5FD4019A7D0A}" type="pres">
      <dgm:prSet presAssocID="{07167C15-F8AA-4E65-A535-BABF869D39E1}" presName="node" presStyleLbl="node1" presStyleIdx="1" presStyleCnt="6" custScaleX="188563" custScaleY="193666" custRadScaleRad="184540" custRadScaleInc="36933">
        <dgm:presLayoutVars>
          <dgm:bulletEnabled val="1"/>
        </dgm:presLayoutVars>
      </dgm:prSet>
      <dgm:spPr/>
    </dgm:pt>
    <dgm:pt modelId="{ACA45902-5C7B-4953-954C-462F509B13CD}" type="pres">
      <dgm:prSet presAssocID="{07167C15-F8AA-4E65-A535-BABF869D39E1}" presName="spNode" presStyleCnt="0"/>
      <dgm:spPr/>
    </dgm:pt>
    <dgm:pt modelId="{9F99E40D-7C00-4BAC-AD4A-21433964BCE9}" type="pres">
      <dgm:prSet presAssocID="{CBE15785-F91D-4366-8104-7B395434E2DB}" presName="sibTrans" presStyleLbl="sibTrans1D1" presStyleIdx="1" presStyleCnt="6"/>
      <dgm:spPr/>
    </dgm:pt>
    <dgm:pt modelId="{C7CCC823-93C8-445B-B57A-0EE22BFD59D5}" type="pres">
      <dgm:prSet presAssocID="{A4F728B2-2176-47B1-8C8F-8DCBC8AC428E}" presName="node" presStyleLbl="node1" presStyleIdx="2" presStyleCnt="6" custScaleX="208748" custScaleY="199033" custRadScaleRad="172569" custRadScaleInc="-61139">
        <dgm:presLayoutVars>
          <dgm:bulletEnabled val="1"/>
        </dgm:presLayoutVars>
      </dgm:prSet>
      <dgm:spPr/>
    </dgm:pt>
    <dgm:pt modelId="{D015B2A9-31B4-4C11-87E4-E21EE3F1A8EE}" type="pres">
      <dgm:prSet presAssocID="{A4F728B2-2176-47B1-8C8F-8DCBC8AC428E}" presName="spNode" presStyleCnt="0"/>
      <dgm:spPr/>
    </dgm:pt>
    <dgm:pt modelId="{8D7DF7D8-FBC7-4150-B1D3-8F3AE5EBE9DF}" type="pres">
      <dgm:prSet presAssocID="{CD56B776-9C29-4E6A-84E3-257F0C76BEFF}" presName="sibTrans" presStyleLbl="sibTrans1D1" presStyleIdx="2" presStyleCnt="6"/>
      <dgm:spPr/>
    </dgm:pt>
    <dgm:pt modelId="{261CF22F-7945-4425-A7F1-AC419D4DEF0E}" type="pres">
      <dgm:prSet presAssocID="{E76BBF70-2B47-4D9D-AE49-28095A4B475F}" presName="node" presStyleLbl="node1" presStyleIdx="3" presStyleCnt="6" custScaleX="193843" custScaleY="210786" custRadScaleRad="51076" custRadScaleInc="-4988">
        <dgm:presLayoutVars>
          <dgm:bulletEnabled val="1"/>
        </dgm:presLayoutVars>
      </dgm:prSet>
      <dgm:spPr/>
    </dgm:pt>
    <dgm:pt modelId="{0205B731-48B1-42AC-8DFC-3AD41812A5B9}" type="pres">
      <dgm:prSet presAssocID="{E76BBF70-2B47-4D9D-AE49-28095A4B475F}" presName="spNode" presStyleCnt="0"/>
      <dgm:spPr/>
    </dgm:pt>
    <dgm:pt modelId="{C21A6328-8EFC-4A8C-80A0-609C675DCC1D}" type="pres">
      <dgm:prSet presAssocID="{9B7869A3-B4D3-41BA-8C3C-ABDB28309398}" presName="sibTrans" presStyleLbl="sibTrans1D1" presStyleIdx="3" presStyleCnt="6"/>
      <dgm:spPr/>
    </dgm:pt>
    <dgm:pt modelId="{C8A3220B-5C39-429E-BE9D-2273C24DC672}" type="pres">
      <dgm:prSet presAssocID="{7950F979-4F77-4D00-B6AD-974182A2BD7E}" presName="node" presStyleLbl="node1" presStyleIdx="4" presStyleCnt="6" custScaleX="198909" custScaleY="211895" custRadScaleRad="173267" custRadScaleInc="63884">
        <dgm:presLayoutVars>
          <dgm:bulletEnabled val="1"/>
        </dgm:presLayoutVars>
      </dgm:prSet>
      <dgm:spPr/>
    </dgm:pt>
    <dgm:pt modelId="{A59617E6-498E-457F-A48C-C7C05228730F}" type="pres">
      <dgm:prSet presAssocID="{7950F979-4F77-4D00-B6AD-974182A2BD7E}" presName="spNode" presStyleCnt="0"/>
      <dgm:spPr/>
    </dgm:pt>
    <dgm:pt modelId="{FACD3A6F-EFA1-468F-A132-4A2101DE1948}" type="pres">
      <dgm:prSet presAssocID="{59CDD34C-E6CC-4C27-9048-6EFD8F7047A1}" presName="sibTrans" presStyleLbl="sibTrans1D1" presStyleIdx="4" presStyleCnt="6"/>
      <dgm:spPr/>
    </dgm:pt>
    <dgm:pt modelId="{C3E3043A-CF4B-483B-9EE5-850B49EB0DA1}" type="pres">
      <dgm:prSet presAssocID="{5B63FF19-759A-4EF0-B422-29625E9BDD51}" presName="node" presStyleLbl="node1" presStyleIdx="5" presStyleCnt="6" custScaleX="192860" custScaleY="215356" custRadScaleRad="184489" custRadScaleInc="-39832">
        <dgm:presLayoutVars>
          <dgm:bulletEnabled val="1"/>
        </dgm:presLayoutVars>
      </dgm:prSet>
      <dgm:spPr/>
    </dgm:pt>
    <dgm:pt modelId="{84E78ACF-8870-4D26-9186-FD87CE3ECF7C}" type="pres">
      <dgm:prSet presAssocID="{5B63FF19-759A-4EF0-B422-29625E9BDD51}" presName="spNode" presStyleCnt="0"/>
      <dgm:spPr/>
    </dgm:pt>
    <dgm:pt modelId="{5681CBF4-3EAB-4CBE-B84D-BE38A1CC4B82}" type="pres">
      <dgm:prSet presAssocID="{08BF5BBC-63A4-479D-BD4B-9587121E6624}" presName="sibTrans" presStyleLbl="sibTrans1D1" presStyleIdx="5" presStyleCnt="6"/>
      <dgm:spPr/>
    </dgm:pt>
  </dgm:ptLst>
  <dgm:cxnLst>
    <dgm:cxn modelId="{0702DE0B-6A56-4800-BFB0-2A1896901528}" type="presOf" srcId="{07167C15-F8AA-4E65-A535-BABF869D39E1}" destId="{A4FB5151-5A72-4FCC-9DB3-5FD4019A7D0A}" srcOrd="0" destOrd="0" presId="urn:microsoft.com/office/officeart/2005/8/layout/cycle6"/>
    <dgm:cxn modelId="{FD986545-7234-47C7-B347-30AE03DACDBF}" srcId="{1E6370D5-BBFB-4A38-8513-690F9DA70FE7}" destId="{7950F979-4F77-4D00-B6AD-974182A2BD7E}" srcOrd="4" destOrd="0" parTransId="{F6CAAC65-81B8-4489-BE94-F51C6D634143}" sibTransId="{59CDD34C-E6CC-4C27-9048-6EFD8F7047A1}"/>
    <dgm:cxn modelId="{AF6DCF65-6C13-499C-A0D1-CDDA12C7546E}" type="presOf" srcId="{AC064A3D-E67C-4A37-B936-A9FB9C7496F8}" destId="{40CCBE52-5A3B-4ABD-98B9-C19643DF6C4E}" srcOrd="0" destOrd="0" presId="urn:microsoft.com/office/officeart/2005/8/layout/cycle6"/>
    <dgm:cxn modelId="{94F7EA66-92E4-46DA-AF7E-A8A885163387}" type="presOf" srcId="{A4F728B2-2176-47B1-8C8F-8DCBC8AC428E}" destId="{C7CCC823-93C8-445B-B57A-0EE22BFD59D5}" srcOrd="0" destOrd="0" presId="urn:microsoft.com/office/officeart/2005/8/layout/cycle6"/>
    <dgm:cxn modelId="{2C70D749-7283-4227-9AFC-9802EA469990}" srcId="{1E6370D5-BBFB-4A38-8513-690F9DA70FE7}" destId="{5B63FF19-759A-4EF0-B422-29625E9BDD51}" srcOrd="5" destOrd="0" parTransId="{1CC9AC95-A62A-4E86-92E3-8006F70A9DAE}" sibTransId="{08BF5BBC-63A4-479D-BD4B-9587121E6624}"/>
    <dgm:cxn modelId="{631A574E-D48E-4CAA-BC1F-60DEE27F99F1}" type="presOf" srcId="{CD56B776-9C29-4E6A-84E3-257F0C76BEFF}" destId="{8D7DF7D8-FBC7-4150-B1D3-8F3AE5EBE9DF}" srcOrd="0" destOrd="0" presId="urn:microsoft.com/office/officeart/2005/8/layout/cycle6"/>
    <dgm:cxn modelId="{2D267F74-DCE4-427C-AF82-4B1AF87D0454}" srcId="{1E6370D5-BBFB-4A38-8513-690F9DA70FE7}" destId="{A6C70D31-06F6-49D8-9FC4-E372238E1123}" srcOrd="0" destOrd="0" parTransId="{7A40535E-6978-4F4A-9EA3-9584C1AFC408}" sibTransId="{AC064A3D-E67C-4A37-B936-A9FB9C7496F8}"/>
    <dgm:cxn modelId="{8F5BF35A-250C-436A-92FD-FB3469EE9B1B}" srcId="{1E6370D5-BBFB-4A38-8513-690F9DA70FE7}" destId="{E76BBF70-2B47-4D9D-AE49-28095A4B475F}" srcOrd="3" destOrd="0" parTransId="{B4E9CB47-B3D1-449F-A2E4-BC4EED65ACAC}" sibTransId="{9B7869A3-B4D3-41BA-8C3C-ABDB28309398}"/>
    <dgm:cxn modelId="{376A29A9-0894-468D-9C2F-C82833ED2664}" type="presOf" srcId="{9B7869A3-B4D3-41BA-8C3C-ABDB28309398}" destId="{C21A6328-8EFC-4A8C-80A0-609C675DCC1D}" srcOrd="0" destOrd="0" presId="urn:microsoft.com/office/officeart/2005/8/layout/cycle6"/>
    <dgm:cxn modelId="{DD274BB1-567A-47CC-B6B7-68ABC3115551}" type="presOf" srcId="{A6C70D31-06F6-49D8-9FC4-E372238E1123}" destId="{1386EEA8-F604-448E-ACCB-5CE03FEF88B2}" srcOrd="0" destOrd="0" presId="urn:microsoft.com/office/officeart/2005/8/layout/cycle6"/>
    <dgm:cxn modelId="{2562AABC-C727-44AD-988D-D0019982887E}" type="presOf" srcId="{08BF5BBC-63A4-479D-BD4B-9587121E6624}" destId="{5681CBF4-3EAB-4CBE-B84D-BE38A1CC4B82}" srcOrd="0" destOrd="0" presId="urn:microsoft.com/office/officeart/2005/8/layout/cycle6"/>
    <dgm:cxn modelId="{9439A4CF-031E-4E7F-AABE-7045376824F8}" srcId="{1E6370D5-BBFB-4A38-8513-690F9DA70FE7}" destId="{A4F728B2-2176-47B1-8C8F-8DCBC8AC428E}" srcOrd="2" destOrd="0" parTransId="{CFC79578-B608-4947-951F-702A1FC56E42}" sibTransId="{CD56B776-9C29-4E6A-84E3-257F0C76BEFF}"/>
    <dgm:cxn modelId="{8840C7D4-526E-4C53-A373-45FDBF9B0456}" type="presOf" srcId="{CBE15785-F91D-4366-8104-7B395434E2DB}" destId="{9F99E40D-7C00-4BAC-AD4A-21433964BCE9}" srcOrd="0" destOrd="0" presId="urn:microsoft.com/office/officeart/2005/8/layout/cycle6"/>
    <dgm:cxn modelId="{E2DF5AE6-BB3A-4681-8B93-AF669F9F069E}" type="presOf" srcId="{5B63FF19-759A-4EF0-B422-29625E9BDD51}" destId="{C3E3043A-CF4B-483B-9EE5-850B49EB0DA1}" srcOrd="0" destOrd="0" presId="urn:microsoft.com/office/officeart/2005/8/layout/cycle6"/>
    <dgm:cxn modelId="{40AC90F0-1045-4359-AD88-82C9315C6385}" type="presOf" srcId="{59CDD34C-E6CC-4C27-9048-6EFD8F7047A1}" destId="{FACD3A6F-EFA1-468F-A132-4A2101DE1948}" srcOrd="0" destOrd="0" presId="urn:microsoft.com/office/officeart/2005/8/layout/cycle6"/>
    <dgm:cxn modelId="{55514DF4-ACE7-4DDC-8FC8-D8742BBCDE99}" srcId="{1E6370D5-BBFB-4A38-8513-690F9DA70FE7}" destId="{07167C15-F8AA-4E65-A535-BABF869D39E1}" srcOrd="1" destOrd="0" parTransId="{4562E765-F7DA-4719-A116-CAAEB4D871DB}" sibTransId="{CBE15785-F91D-4366-8104-7B395434E2DB}"/>
    <dgm:cxn modelId="{866690F8-CE29-457F-97B5-F7FA70922087}" type="presOf" srcId="{E76BBF70-2B47-4D9D-AE49-28095A4B475F}" destId="{261CF22F-7945-4425-A7F1-AC419D4DEF0E}" srcOrd="0" destOrd="0" presId="urn:microsoft.com/office/officeart/2005/8/layout/cycle6"/>
    <dgm:cxn modelId="{4A5ABDFD-C08E-403D-834A-64639E635BAE}" type="presOf" srcId="{1E6370D5-BBFB-4A38-8513-690F9DA70FE7}" destId="{FF685C20-18F7-434D-9452-95BD5E39E305}" srcOrd="0" destOrd="0" presId="urn:microsoft.com/office/officeart/2005/8/layout/cycle6"/>
    <dgm:cxn modelId="{1AEDF7FE-BF98-4CD5-9A92-19393224D97A}" type="presOf" srcId="{7950F979-4F77-4D00-B6AD-974182A2BD7E}" destId="{C8A3220B-5C39-429E-BE9D-2273C24DC672}" srcOrd="0" destOrd="0" presId="urn:microsoft.com/office/officeart/2005/8/layout/cycle6"/>
    <dgm:cxn modelId="{9D472F0C-A4AC-479E-A0CE-B19073FBC523}" type="presParOf" srcId="{FF685C20-18F7-434D-9452-95BD5E39E305}" destId="{1386EEA8-F604-448E-ACCB-5CE03FEF88B2}" srcOrd="0" destOrd="0" presId="urn:microsoft.com/office/officeart/2005/8/layout/cycle6"/>
    <dgm:cxn modelId="{C63E977C-01D7-4D16-90BF-9C40E9FC3A30}" type="presParOf" srcId="{FF685C20-18F7-434D-9452-95BD5E39E305}" destId="{33188D9D-F136-4A37-A4E7-316F2F819AAB}" srcOrd="1" destOrd="0" presId="urn:microsoft.com/office/officeart/2005/8/layout/cycle6"/>
    <dgm:cxn modelId="{BF8A4CAF-4825-42EA-8945-B6DC02869E59}" type="presParOf" srcId="{FF685C20-18F7-434D-9452-95BD5E39E305}" destId="{40CCBE52-5A3B-4ABD-98B9-C19643DF6C4E}" srcOrd="2" destOrd="0" presId="urn:microsoft.com/office/officeart/2005/8/layout/cycle6"/>
    <dgm:cxn modelId="{718BACB0-5E5C-4746-8F05-87D9917F8A92}" type="presParOf" srcId="{FF685C20-18F7-434D-9452-95BD5E39E305}" destId="{A4FB5151-5A72-4FCC-9DB3-5FD4019A7D0A}" srcOrd="3" destOrd="0" presId="urn:microsoft.com/office/officeart/2005/8/layout/cycle6"/>
    <dgm:cxn modelId="{C0A17C4F-34E1-4544-AA0F-8C3C83ADE381}" type="presParOf" srcId="{FF685C20-18F7-434D-9452-95BD5E39E305}" destId="{ACA45902-5C7B-4953-954C-462F509B13CD}" srcOrd="4" destOrd="0" presId="urn:microsoft.com/office/officeart/2005/8/layout/cycle6"/>
    <dgm:cxn modelId="{01DB102E-4159-4C05-835B-5A52BD316C00}" type="presParOf" srcId="{FF685C20-18F7-434D-9452-95BD5E39E305}" destId="{9F99E40D-7C00-4BAC-AD4A-21433964BCE9}" srcOrd="5" destOrd="0" presId="urn:microsoft.com/office/officeart/2005/8/layout/cycle6"/>
    <dgm:cxn modelId="{5D9ABF3F-6B66-491C-8935-3937A7DA869D}" type="presParOf" srcId="{FF685C20-18F7-434D-9452-95BD5E39E305}" destId="{C7CCC823-93C8-445B-B57A-0EE22BFD59D5}" srcOrd="6" destOrd="0" presId="urn:microsoft.com/office/officeart/2005/8/layout/cycle6"/>
    <dgm:cxn modelId="{8D07B70D-28B8-442F-A34E-9C9AF95A271F}" type="presParOf" srcId="{FF685C20-18F7-434D-9452-95BD5E39E305}" destId="{D015B2A9-31B4-4C11-87E4-E21EE3F1A8EE}" srcOrd="7" destOrd="0" presId="urn:microsoft.com/office/officeart/2005/8/layout/cycle6"/>
    <dgm:cxn modelId="{89BDD9C6-0F66-4F8B-A223-20170CA9A60E}" type="presParOf" srcId="{FF685C20-18F7-434D-9452-95BD5E39E305}" destId="{8D7DF7D8-FBC7-4150-B1D3-8F3AE5EBE9DF}" srcOrd="8" destOrd="0" presId="urn:microsoft.com/office/officeart/2005/8/layout/cycle6"/>
    <dgm:cxn modelId="{C6E1D3F3-C0A5-434F-A93D-6371F7D92030}" type="presParOf" srcId="{FF685C20-18F7-434D-9452-95BD5E39E305}" destId="{261CF22F-7945-4425-A7F1-AC419D4DEF0E}" srcOrd="9" destOrd="0" presId="urn:microsoft.com/office/officeart/2005/8/layout/cycle6"/>
    <dgm:cxn modelId="{E1A64362-108B-4B1F-98A8-6873FE5DC3FB}" type="presParOf" srcId="{FF685C20-18F7-434D-9452-95BD5E39E305}" destId="{0205B731-48B1-42AC-8DFC-3AD41812A5B9}" srcOrd="10" destOrd="0" presId="urn:microsoft.com/office/officeart/2005/8/layout/cycle6"/>
    <dgm:cxn modelId="{2425A47F-A8E2-4014-8E41-0BE5EA9D3F8A}" type="presParOf" srcId="{FF685C20-18F7-434D-9452-95BD5E39E305}" destId="{C21A6328-8EFC-4A8C-80A0-609C675DCC1D}" srcOrd="11" destOrd="0" presId="urn:microsoft.com/office/officeart/2005/8/layout/cycle6"/>
    <dgm:cxn modelId="{B39BA17F-8323-4CC5-9EB7-C89727E27341}" type="presParOf" srcId="{FF685C20-18F7-434D-9452-95BD5E39E305}" destId="{C8A3220B-5C39-429E-BE9D-2273C24DC672}" srcOrd="12" destOrd="0" presId="urn:microsoft.com/office/officeart/2005/8/layout/cycle6"/>
    <dgm:cxn modelId="{CB29A4D9-A8A4-4C40-B1BA-5691A85C42E0}" type="presParOf" srcId="{FF685C20-18F7-434D-9452-95BD5E39E305}" destId="{A59617E6-498E-457F-A48C-C7C05228730F}" srcOrd="13" destOrd="0" presId="urn:microsoft.com/office/officeart/2005/8/layout/cycle6"/>
    <dgm:cxn modelId="{80D267ED-9F68-4C5F-8E78-1A55A0543D27}" type="presParOf" srcId="{FF685C20-18F7-434D-9452-95BD5E39E305}" destId="{FACD3A6F-EFA1-468F-A132-4A2101DE1948}" srcOrd="14" destOrd="0" presId="urn:microsoft.com/office/officeart/2005/8/layout/cycle6"/>
    <dgm:cxn modelId="{C2C93C9B-C116-4F89-95D5-2DBF6B8C9A43}" type="presParOf" srcId="{FF685C20-18F7-434D-9452-95BD5E39E305}" destId="{C3E3043A-CF4B-483B-9EE5-850B49EB0DA1}" srcOrd="15" destOrd="0" presId="urn:microsoft.com/office/officeart/2005/8/layout/cycle6"/>
    <dgm:cxn modelId="{FC5F0DB0-B01F-469C-91CD-2032748E54A8}" type="presParOf" srcId="{FF685C20-18F7-434D-9452-95BD5E39E305}" destId="{84E78ACF-8870-4D26-9186-FD87CE3ECF7C}" srcOrd="16" destOrd="0" presId="urn:microsoft.com/office/officeart/2005/8/layout/cycle6"/>
    <dgm:cxn modelId="{103A8BEE-03CA-4459-85A7-678808096B66}" type="presParOf" srcId="{FF685C20-18F7-434D-9452-95BD5E39E305}" destId="{5681CBF4-3EAB-4CBE-B84D-BE38A1CC4B8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AF4A4-B235-4998-B083-CCE0D8EC88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89F6E-815C-42AB-9170-7719531FCF0D}">
      <dgm:prSet phldrT="[Text]" phldr="1"/>
      <dgm:spPr/>
      <dgm:t>
        <a:bodyPr/>
        <a:lstStyle/>
        <a:p>
          <a:endParaRPr lang="en-US" dirty="0"/>
        </a:p>
      </dgm:t>
    </dgm:pt>
    <dgm:pt modelId="{9ED143E9-1A89-4D5D-B195-0CE55C722A41}" type="parTrans" cxnId="{DE8562D7-9345-4680-85DE-17A4854EF4C5}">
      <dgm:prSet/>
      <dgm:spPr/>
      <dgm:t>
        <a:bodyPr/>
        <a:lstStyle/>
        <a:p>
          <a:endParaRPr lang="en-US"/>
        </a:p>
      </dgm:t>
    </dgm:pt>
    <dgm:pt modelId="{0C491A00-72EE-4946-92F7-1988F7DCA930}" type="sibTrans" cxnId="{DE8562D7-9345-4680-85DE-17A4854EF4C5}">
      <dgm:prSet/>
      <dgm:spPr/>
      <dgm:t>
        <a:bodyPr/>
        <a:lstStyle/>
        <a:p>
          <a:endParaRPr lang="en-US"/>
        </a:p>
      </dgm:t>
    </dgm:pt>
    <dgm:pt modelId="{6C028D92-4E8F-4E4B-86F3-26F7BA1D7E30}">
      <dgm:prSet phldrT="[Text]" phldr="1"/>
      <dgm:spPr/>
      <dgm:t>
        <a:bodyPr/>
        <a:lstStyle/>
        <a:p>
          <a:endParaRPr lang="en-US" dirty="0"/>
        </a:p>
      </dgm:t>
    </dgm:pt>
    <dgm:pt modelId="{6A5E9795-345A-4439-AAA6-CE405E3E3A84}" type="parTrans" cxnId="{897192B1-7CF5-43B5-B960-5F9D533F5871}">
      <dgm:prSet/>
      <dgm:spPr/>
      <dgm:t>
        <a:bodyPr/>
        <a:lstStyle/>
        <a:p>
          <a:endParaRPr lang="en-US"/>
        </a:p>
      </dgm:t>
    </dgm:pt>
    <dgm:pt modelId="{FF12D2B0-924E-476D-BE8F-F6B9C13849DE}" type="sibTrans" cxnId="{897192B1-7CF5-43B5-B960-5F9D533F5871}">
      <dgm:prSet/>
      <dgm:spPr/>
      <dgm:t>
        <a:bodyPr/>
        <a:lstStyle/>
        <a:p>
          <a:endParaRPr lang="en-US"/>
        </a:p>
      </dgm:t>
    </dgm:pt>
    <dgm:pt modelId="{D65B62A2-6165-40E0-BD02-6FA75108DE5A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 dirty="0"/>
        </a:p>
      </dgm:t>
    </dgm:pt>
    <dgm:pt modelId="{B36E2265-BAB0-4625-893D-78A9563FD271}" type="parTrans" cxnId="{735906FF-7B0D-4BB0-9F05-93E2045FCCBD}">
      <dgm:prSet/>
      <dgm:spPr/>
      <dgm:t>
        <a:bodyPr/>
        <a:lstStyle/>
        <a:p>
          <a:endParaRPr lang="en-US"/>
        </a:p>
      </dgm:t>
    </dgm:pt>
    <dgm:pt modelId="{7BCEDD99-0EA9-476C-910C-E656389A6747}" type="sibTrans" cxnId="{735906FF-7B0D-4BB0-9F05-93E2045FCCBD}">
      <dgm:prSet/>
      <dgm:spPr/>
      <dgm:t>
        <a:bodyPr/>
        <a:lstStyle/>
        <a:p>
          <a:endParaRPr lang="en-US"/>
        </a:p>
      </dgm:t>
    </dgm:pt>
    <dgm:pt modelId="{B144AF4F-265A-4750-9EE3-A176702DD573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 dirty="0"/>
        </a:p>
      </dgm:t>
    </dgm:pt>
    <dgm:pt modelId="{48CD0862-2DDE-4FCE-8EA9-12E7FF67C139}" type="parTrans" cxnId="{B54EEA28-32AD-47B3-B807-DE2636A98634}">
      <dgm:prSet/>
      <dgm:spPr/>
      <dgm:t>
        <a:bodyPr/>
        <a:lstStyle/>
        <a:p>
          <a:endParaRPr lang="en-US"/>
        </a:p>
      </dgm:t>
    </dgm:pt>
    <dgm:pt modelId="{EA0F24B1-3998-4CB6-AF8E-2FF1C2401434}" type="sibTrans" cxnId="{B54EEA28-32AD-47B3-B807-DE2636A98634}">
      <dgm:prSet/>
      <dgm:spPr/>
      <dgm:t>
        <a:bodyPr/>
        <a:lstStyle/>
        <a:p>
          <a:endParaRPr lang="en-US"/>
        </a:p>
      </dgm:t>
    </dgm:pt>
    <dgm:pt modelId="{0EF46CF0-2071-4F8C-BCD2-299FBFC13D42}">
      <dgm:prSet phldrT="[Text]" phldr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 dirty="0"/>
        </a:p>
      </dgm:t>
    </dgm:pt>
    <dgm:pt modelId="{2DD54249-F3C8-419F-BB9C-C1D0AD325027}" type="sibTrans" cxnId="{C955A77B-F973-40A0-8F07-834619629B93}">
      <dgm:prSet/>
      <dgm:spPr/>
      <dgm:t>
        <a:bodyPr/>
        <a:lstStyle/>
        <a:p>
          <a:endParaRPr lang="en-US"/>
        </a:p>
      </dgm:t>
    </dgm:pt>
    <dgm:pt modelId="{D02B81DB-523C-41CA-9D87-1E9BE5BD6EEB}" type="parTrans" cxnId="{C955A77B-F973-40A0-8F07-834619629B93}">
      <dgm:prSet/>
      <dgm:spPr/>
      <dgm:t>
        <a:bodyPr/>
        <a:lstStyle/>
        <a:p>
          <a:endParaRPr lang="en-US"/>
        </a:p>
      </dgm:t>
    </dgm:pt>
    <dgm:pt modelId="{5D3AAB77-6582-484E-A463-DD8B025C4AFB}" type="pres">
      <dgm:prSet presAssocID="{6BAAF4A4-B235-4998-B083-CCE0D8EC88C4}" presName="diagram" presStyleCnt="0">
        <dgm:presLayoutVars>
          <dgm:dir/>
          <dgm:resizeHandles val="exact"/>
        </dgm:presLayoutVars>
      </dgm:prSet>
      <dgm:spPr/>
    </dgm:pt>
    <dgm:pt modelId="{ECE83C8D-5C8F-4327-A012-78A58D279711}" type="pres">
      <dgm:prSet presAssocID="{34989F6E-815C-42AB-9170-7719531FCF0D}" presName="node" presStyleLbl="node1" presStyleIdx="0" presStyleCnt="5">
        <dgm:presLayoutVars>
          <dgm:bulletEnabled val="1"/>
        </dgm:presLayoutVars>
      </dgm:prSet>
      <dgm:spPr/>
    </dgm:pt>
    <dgm:pt modelId="{0B7CCABA-1EF1-4CAE-9998-C794874F7337}" type="pres">
      <dgm:prSet presAssocID="{0C491A00-72EE-4946-92F7-1988F7DCA930}" presName="sibTrans" presStyleCnt="0"/>
      <dgm:spPr/>
    </dgm:pt>
    <dgm:pt modelId="{058C3F39-8FC7-4D5E-A292-CF60069D6176}" type="pres">
      <dgm:prSet presAssocID="{6C028D92-4E8F-4E4B-86F3-26F7BA1D7E30}" presName="node" presStyleLbl="node1" presStyleIdx="1" presStyleCnt="5">
        <dgm:presLayoutVars>
          <dgm:bulletEnabled val="1"/>
        </dgm:presLayoutVars>
      </dgm:prSet>
      <dgm:spPr/>
    </dgm:pt>
    <dgm:pt modelId="{B23DFA4A-B50F-40C7-87CE-612A4FC89ED5}" type="pres">
      <dgm:prSet presAssocID="{FF12D2B0-924E-476D-BE8F-F6B9C13849DE}" presName="sibTrans" presStyleCnt="0"/>
      <dgm:spPr/>
    </dgm:pt>
    <dgm:pt modelId="{48938457-E669-4BEB-A68B-A12B5A0DB577}" type="pres">
      <dgm:prSet presAssocID="{D65B62A2-6165-40E0-BD02-6FA75108DE5A}" presName="node" presStyleLbl="node1" presStyleIdx="2" presStyleCnt="5" custLinFactNeighborX="-1615" custLinFactNeighborY="4455">
        <dgm:presLayoutVars>
          <dgm:bulletEnabled val="1"/>
        </dgm:presLayoutVars>
      </dgm:prSet>
      <dgm:spPr/>
    </dgm:pt>
    <dgm:pt modelId="{BE0C5F89-4AE6-4C47-A5BC-94050DE2E50D}" type="pres">
      <dgm:prSet presAssocID="{7BCEDD99-0EA9-476C-910C-E656389A6747}" presName="sibTrans" presStyleCnt="0"/>
      <dgm:spPr/>
    </dgm:pt>
    <dgm:pt modelId="{227D57B9-BE88-4111-B387-D2652BDA2A12}" type="pres">
      <dgm:prSet presAssocID="{B144AF4F-265A-4750-9EE3-A176702DD573}" presName="node" presStyleLbl="node1" presStyleIdx="3" presStyleCnt="5">
        <dgm:presLayoutVars>
          <dgm:bulletEnabled val="1"/>
        </dgm:presLayoutVars>
      </dgm:prSet>
      <dgm:spPr/>
    </dgm:pt>
    <dgm:pt modelId="{C2749454-4E65-46AB-9EB7-74AEEF82705B}" type="pres">
      <dgm:prSet presAssocID="{EA0F24B1-3998-4CB6-AF8E-2FF1C2401434}" presName="sibTrans" presStyleCnt="0"/>
      <dgm:spPr/>
    </dgm:pt>
    <dgm:pt modelId="{27C255FE-69CD-414E-AEBC-DF9E2F0C878B}" type="pres">
      <dgm:prSet presAssocID="{0EF46CF0-2071-4F8C-BCD2-299FBFC13D42}" presName="node" presStyleLbl="node1" presStyleIdx="4" presStyleCnt="5">
        <dgm:presLayoutVars>
          <dgm:bulletEnabled val="1"/>
        </dgm:presLayoutVars>
      </dgm:prSet>
      <dgm:spPr/>
    </dgm:pt>
  </dgm:ptLst>
  <dgm:cxnLst>
    <dgm:cxn modelId="{B54EEA28-32AD-47B3-B807-DE2636A98634}" srcId="{6BAAF4A4-B235-4998-B083-CCE0D8EC88C4}" destId="{B144AF4F-265A-4750-9EE3-A176702DD573}" srcOrd="3" destOrd="0" parTransId="{48CD0862-2DDE-4FCE-8EA9-12E7FF67C139}" sibTransId="{EA0F24B1-3998-4CB6-AF8E-2FF1C2401434}"/>
    <dgm:cxn modelId="{B7406768-F93E-4DFD-A39D-CE4AF7EF8BFD}" type="presOf" srcId="{D65B62A2-6165-40E0-BD02-6FA75108DE5A}" destId="{48938457-E669-4BEB-A68B-A12B5A0DB577}" srcOrd="0" destOrd="0" presId="urn:microsoft.com/office/officeart/2005/8/layout/default"/>
    <dgm:cxn modelId="{1A990F4E-D0BD-4842-B5E0-6D831C9FB8AE}" type="presOf" srcId="{B144AF4F-265A-4750-9EE3-A176702DD573}" destId="{227D57B9-BE88-4111-B387-D2652BDA2A12}" srcOrd="0" destOrd="0" presId="urn:microsoft.com/office/officeart/2005/8/layout/default"/>
    <dgm:cxn modelId="{C955A77B-F973-40A0-8F07-834619629B93}" srcId="{6BAAF4A4-B235-4998-B083-CCE0D8EC88C4}" destId="{0EF46CF0-2071-4F8C-BCD2-299FBFC13D42}" srcOrd="4" destOrd="0" parTransId="{D02B81DB-523C-41CA-9D87-1E9BE5BD6EEB}" sibTransId="{2DD54249-F3C8-419F-BB9C-C1D0AD325027}"/>
    <dgm:cxn modelId="{0AAA0B86-2F2E-4C25-B859-88D8F06D839C}" type="presOf" srcId="{6C028D92-4E8F-4E4B-86F3-26F7BA1D7E30}" destId="{058C3F39-8FC7-4D5E-A292-CF60069D6176}" srcOrd="0" destOrd="0" presId="urn:microsoft.com/office/officeart/2005/8/layout/default"/>
    <dgm:cxn modelId="{897192B1-7CF5-43B5-B960-5F9D533F5871}" srcId="{6BAAF4A4-B235-4998-B083-CCE0D8EC88C4}" destId="{6C028D92-4E8F-4E4B-86F3-26F7BA1D7E30}" srcOrd="1" destOrd="0" parTransId="{6A5E9795-345A-4439-AAA6-CE405E3E3A84}" sibTransId="{FF12D2B0-924E-476D-BE8F-F6B9C13849DE}"/>
    <dgm:cxn modelId="{583BB8C0-6F13-4D36-9650-DA9EF51D718D}" type="presOf" srcId="{34989F6E-815C-42AB-9170-7719531FCF0D}" destId="{ECE83C8D-5C8F-4327-A012-78A58D279711}" srcOrd="0" destOrd="0" presId="urn:microsoft.com/office/officeart/2005/8/layout/default"/>
    <dgm:cxn modelId="{DE8562D7-9345-4680-85DE-17A4854EF4C5}" srcId="{6BAAF4A4-B235-4998-B083-CCE0D8EC88C4}" destId="{34989F6E-815C-42AB-9170-7719531FCF0D}" srcOrd="0" destOrd="0" parTransId="{9ED143E9-1A89-4D5D-B195-0CE55C722A41}" sibTransId="{0C491A00-72EE-4946-92F7-1988F7DCA930}"/>
    <dgm:cxn modelId="{0A89CFDE-CA34-4162-9B52-02E8F16676B6}" type="presOf" srcId="{0EF46CF0-2071-4F8C-BCD2-299FBFC13D42}" destId="{27C255FE-69CD-414E-AEBC-DF9E2F0C878B}" srcOrd="0" destOrd="0" presId="urn:microsoft.com/office/officeart/2005/8/layout/default"/>
    <dgm:cxn modelId="{3835DAE2-F7B7-4173-A36B-C07E9DA7F420}" type="presOf" srcId="{6BAAF4A4-B235-4998-B083-CCE0D8EC88C4}" destId="{5D3AAB77-6582-484E-A463-DD8B025C4AFB}" srcOrd="0" destOrd="0" presId="urn:microsoft.com/office/officeart/2005/8/layout/default"/>
    <dgm:cxn modelId="{735906FF-7B0D-4BB0-9F05-93E2045FCCBD}" srcId="{6BAAF4A4-B235-4998-B083-CCE0D8EC88C4}" destId="{D65B62A2-6165-40E0-BD02-6FA75108DE5A}" srcOrd="2" destOrd="0" parTransId="{B36E2265-BAB0-4625-893D-78A9563FD271}" sibTransId="{7BCEDD99-0EA9-476C-910C-E656389A6747}"/>
    <dgm:cxn modelId="{85B383F3-428D-4FDF-BE81-D8A06B4EB436}" type="presParOf" srcId="{5D3AAB77-6582-484E-A463-DD8B025C4AFB}" destId="{ECE83C8D-5C8F-4327-A012-78A58D279711}" srcOrd="0" destOrd="0" presId="urn:microsoft.com/office/officeart/2005/8/layout/default"/>
    <dgm:cxn modelId="{ADA6BD4D-B984-477E-B1C0-2B4FE92AAA28}" type="presParOf" srcId="{5D3AAB77-6582-484E-A463-DD8B025C4AFB}" destId="{0B7CCABA-1EF1-4CAE-9998-C794874F7337}" srcOrd="1" destOrd="0" presId="urn:microsoft.com/office/officeart/2005/8/layout/default"/>
    <dgm:cxn modelId="{9020259C-8321-44DC-9B18-CF7D296CE35F}" type="presParOf" srcId="{5D3AAB77-6582-484E-A463-DD8B025C4AFB}" destId="{058C3F39-8FC7-4D5E-A292-CF60069D6176}" srcOrd="2" destOrd="0" presId="urn:microsoft.com/office/officeart/2005/8/layout/default"/>
    <dgm:cxn modelId="{1D4B01CD-C0F9-4294-A950-8C35B0B3433E}" type="presParOf" srcId="{5D3AAB77-6582-484E-A463-DD8B025C4AFB}" destId="{B23DFA4A-B50F-40C7-87CE-612A4FC89ED5}" srcOrd="3" destOrd="0" presId="urn:microsoft.com/office/officeart/2005/8/layout/default"/>
    <dgm:cxn modelId="{5EE100E0-99C3-4C74-A247-C438ABBE2C2E}" type="presParOf" srcId="{5D3AAB77-6582-484E-A463-DD8B025C4AFB}" destId="{48938457-E669-4BEB-A68B-A12B5A0DB577}" srcOrd="4" destOrd="0" presId="urn:microsoft.com/office/officeart/2005/8/layout/default"/>
    <dgm:cxn modelId="{2686A995-54D0-407B-BBD5-472CB9253CF0}" type="presParOf" srcId="{5D3AAB77-6582-484E-A463-DD8B025C4AFB}" destId="{BE0C5F89-4AE6-4C47-A5BC-94050DE2E50D}" srcOrd="5" destOrd="0" presId="urn:microsoft.com/office/officeart/2005/8/layout/default"/>
    <dgm:cxn modelId="{B5B845F2-5D34-4F81-B42F-4DE9F1751CA5}" type="presParOf" srcId="{5D3AAB77-6582-484E-A463-DD8B025C4AFB}" destId="{227D57B9-BE88-4111-B387-D2652BDA2A12}" srcOrd="6" destOrd="0" presId="urn:microsoft.com/office/officeart/2005/8/layout/default"/>
    <dgm:cxn modelId="{9DDBFDA4-0C2F-4213-B67B-F3E0B679AD28}" type="presParOf" srcId="{5D3AAB77-6582-484E-A463-DD8B025C4AFB}" destId="{C2749454-4E65-46AB-9EB7-74AEEF82705B}" srcOrd="7" destOrd="0" presId="urn:microsoft.com/office/officeart/2005/8/layout/default"/>
    <dgm:cxn modelId="{6D72AA77-14BA-4FBB-A49E-37A85F422CD6}" type="presParOf" srcId="{5D3AAB77-6582-484E-A463-DD8B025C4AFB}" destId="{27C255FE-69CD-414E-AEBC-DF9E2F0C87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31996-D680-42FD-923D-FE3E61FF67E3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0C816-1CA0-483C-B8D6-8EC8FB03FB1C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573F611-2291-4B9A-9AD4-5C00D58E3AEE}" type="parTrans" cxnId="{56C992FE-78C5-4B2B-B0AA-4C31049FA81D}">
      <dgm:prSet/>
      <dgm:spPr/>
      <dgm:t>
        <a:bodyPr/>
        <a:lstStyle/>
        <a:p>
          <a:endParaRPr lang="en-US"/>
        </a:p>
      </dgm:t>
    </dgm:pt>
    <dgm:pt modelId="{C39FFEEB-27E5-402F-AC0D-6E02C58170DF}" type="sibTrans" cxnId="{56C992FE-78C5-4B2B-B0AA-4C31049FA81D}">
      <dgm:prSet/>
      <dgm:spPr/>
      <dgm:t>
        <a:bodyPr/>
        <a:lstStyle/>
        <a:p>
          <a:endParaRPr lang="en-US"/>
        </a:p>
      </dgm:t>
    </dgm:pt>
    <dgm:pt modelId="{F9F3B93A-97FE-4BE2-A7DC-1065B56B8DAE}">
      <dgm:prSet phldrT="[Text]" phldr="1"/>
      <dgm:spPr/>
      <dgm:t>
        <a:bodyPr/>
        <a:lstStyle/>
        <a:p>
          <a:endParaRPr lang="en-US" dirty="0"/>
        </a:p>
      </dgm:t>
    </dgm:pt>
    <dgm:pt modelId="{B4C571AE-B443-4720-A297-CEFB2E17D72D}" type="parTrans" cxnId="{F5DE6436-5543-4616-8336-420A9DE0AD5B}">
      <dgm:prSet/>
      <dgm:spPr/>
      <dgm:t>
        <a:bodyPr/>
        <a:lstStyle/>
        <a:p>
          <a:endParaRPr lang="en-US"/>
        </a:p>
      </dgm:t>
    </dgm:pt>
    <dgm:pt modelId="{99E7C39A-D254-41B6-8F34-0B2DA010B8F6}" type="sibTrans" cxnId="{F5DE6436-5543-4616-8336-420A9DE0AD5B}">
      <dgm:prSet/>
      <dgm:spPr/>
      <dgm:t>
        <a:bodyPr/>
        <a:lstStyle/>
        <a:p>
          <a:endParaRPr lang="en-US"/>
        </a:p>
      </dgm:t>
    </dgm:pt>
    <dgm:pt modelId="{7D6EB644-D046-4776-B254-3013D8CD6256}">
      <dgm:prSet phldrT="[Text]" phldr="1"/>
      <dgm:spPr/>
      <dgm:t>
        <a:bodyPr/>
        <a:lstStyle/>
        <a:p>
          <a:endParaRPr lang="en-US" dirty="0"/>
        </a:p>
      </dgm:t>
    </dgm:pt>
    <dgm:pt modelId="{A26845D3-F032-45AD-A67D-393DF05A7176}" type="parTrans" cxnId="{CBD32276-E700-44BD-82D5-C35D8E284440}">
      <dgm:prSet/>
      <dgm:spPr/>
      <dgm:t>
        <a:bodyPr/>
        <a:lstStyle/>
        <a:p>
          <a:endParaRPr lang="en-US"/>
        </a:p>
      </dgm:t>
    </dgm:pt>
    <dgm:pt modelId="{387C389C-A1CC-4709-B72F-7929650032CF}" type="sibTrans" cxnId="{CBD32276-E700-44BD-82D5-C35D8E284440}">
      <dgm:prSet/>
      <dgm:spPr/>
      <dgm:t>
        <a:bodyPr/>
        <a:lstStyle/>
        <a:p>
          <a:endParaRPr lang="en-US"/>
        </a:p>
      </dgm:t>
    </dgm:pt>
    <dgm:pt modelId="{724AE640-311A-435F-ABB4-879FDB30C45B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88368510-9459-4239-B4EB-5077D454FE38}" type="parTrans" cxnId="{57C6CBD3-CE56-4A98-AECB-1DB440F63D2C}">
      <dgm:prSet/>
      <dgm:spPr/>
      <dgm:t>
        <a:bodyPr/>
        <a:lstStyle/>
        <a:p>
          <a:endParaRPr lang="en-US"/>
        </a:p>
      </dgm:t>
    </dgm:pt>
    <dgm:pt modelId="{5E5024D3-BF74-4375-855F-6A37BE41564F}" type="sibTrans" cxnId="{57C6CBD3-CE56-4A98-AECB-1DB440F63D2C}">
      <dgm:prSet/>
      <dgm:spPr/>
      <dgm:t>
        <a:bodyPr/>
        <a:lstStyle/>
        <a:p>
          <a:endParaRPr lang="en-US"/>
        </a:p>
      </dgm:t>
    </dgm:pt>
    <dgm:pt modelId="{233EFA20-01BE-457B-9BF8-9BEA523BE209}">
      <dgm:prSet phldrT="[Text]" phldr="1"/>
      <dgm:spPr/>
      <dgm:t>
        <a:bodyPr/>
        <a:lstStyle/>
        <a:p>
          <a:endParaRPr lang="en-US" dirty="0"/>
        </a:p>
      </dgm:t>
    </dgm:pt>
    <dgm:pt modelId="{47AB7D09-5826-4175-89B6-BE61A9C1DBA1}" type="parTrans" cxnId="{A02DEB25-8CAA-42D5-AEEF-5C2706A6BDE5}">
      <dgm:prSet/>
      <dgm:spPr/>
      <dgm:t>
        <a:bodyPr/>
        <a:lstStyle/>
        <a:p>
          <a:endParaRPr lang="en-US"/>
        </a:p>
      </dgm:t>
    </dgm:pt>
    <dgm:pt modelId="{5FFDD09C-6238-4310-B90D-48A0CFC283FC}" type="sibTrans" cxnId="{A02DEB25-8CAA-42D5-AEEF-5C2706A6BDE5}">
      <dgm:prSet/>
      <dgm:spPr/>
      <dgm:t>
        <a:bodyPr/>
        <a:lstStyle/>
        <a:p>
          <a:endParaRPr lang="en-US"/>
        </a:p>
      </dgm:t>
    </dgm:pt>
    <dgm:pt modelId="{2047E953-31EB-4572-8E73-5E4BB26E1DB7}">
      <dgm:prSet phldrT="[Text]" phldr="1"/>
      <dgm:spPr/>
      <dgm:t>
        <a:bodyPr/>
        <a:lstStyle/>
        <a:p>
          <a:endParaRPr lang="en-US"/>
        </a:p>
      </dgm:t>
    </dgm:pt>
    <dgm:pt modelId="{461F3191-1B76-474A-BA55-0BDA424010B4}" type="parTrans" cxnId="{C7FAB80A-1069-4763-B35A-AD6E9789D690}">
      <dgm:prSet/>
      <dgm:spPr/>
      <dgm:t>
        <a:bodyPr/>
        <a:lstStyle/>
        <a:p>
          <a:endParaRPr lang="en-US"/>
        </a:p>
      </dgm:t>
    </dgm:pt>
    <dgm:pt modelId="{9B4E5E3F-4C0D-403F-A1FE-AF55A04BDD7D}" type="sibTrans" cxnId="{C7FAB80A-1069-4763-B35A-AD6E9789D690}">
      <dgm:prSet/>
      <dgm:spPr/>
      <dgm:t>
        <a:bodyPr/>
        <a:lstStyle/>
        <a:p>
          <a:endParaRPr lang="en-US"/>
        </a:p>
      </dgm:t>
    </dgm:pt>
    <dgm:pt modelId="{24AFFF73-87F7-4CA9-BF84-4092B4B3F5D4}">
      <dgm:prSet phldrT="[Text]" phldr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915C85D3-F698-42D0-8F1D-2713747495BE}" type="parTrans" cxnId="{3C2CF956-D7C2-4E9B-A00E-DA5FFCA83C83}">
      <dgm:prSet/>
      <dgm:spPr/>
      <dgm:t>
        <a:bodyPr/>
        <a:lstStyle/>
        <a:p>
          <a:endParaRPr lang="en-US"/>
        </a:p>
      </dgm:t>
    </dgm:pt>
    <dgm:pt modelId="{AE09A880-2461-4C03-A095-C62A7AB3543E}" type="sibTrans" cxnId="{3C2CF956-D7C2-4E9B-A00E-DA5FFCA83C83}">
      <dgm:prSet/>
      <dgm:spPr/>
      <dgm:t>
        <a:bodyPr/>
        <a:lstStyle/>
        <a:p>
          <a:endParaRPr lang="en-US"/>
        </a:p>
      </dgm:t>
    </dgm:pt>
    <dgm:pt modelId="{26477B6F-F733-4CEA-80CF-F65D564A318E}">
      <dgm:prSet phldrT="[Text]" phldr="1"/>
      <dgm:spPr/>
      <dgm:t>
        <a:bodyPr/>
        <a:lstStyle/>
        <a:p>
          <a:endParaRPr lang="en-US" dirty="0"/>
        </a:p>
      </dgm:t>
    </dgm:pt>
    <dgm:pt modelId="{0AE6EB4C-DEC4-483B-B496-CC83668247EB}" type="parTrans" cxnId="{8281B5C9-72EC-48C8-B5FA-653D2D826EDA}">
      <dgm:prSet/>
      <dgm:spPr/>
      <dgm:t>
        <a:bodyPr/>
        <a:lstStyle/>
        <a:p>
          <a:endParaRPr lang="en-US"/>
        </a:p>
      </dgm:t>
    </dgm:pt>
    <dgm:pt modelId="{94DE275C-19B0-4595-9487-ACEF6256375D}" type="sibTrans" cxnId="{8281B5C9-72EC-48C8-B5FA-653D2D826EDA}">
      <dgm:prSet/>
      <dgm:spPr/>
      <dgm:t>
        <a:bodyPr/>
        <a:lstStyle/>
        <a:p>
          <a:endParaRPr lang="en-US"/>
        </a:p>
      </dgm:t>
    </dgm:pt>
    <dgm:pt modelId="{F2974C53-3FC1-4051-8E08-F7ADF0E60A0E}">
      <dgm:prSet phldrT="[Text]" phldr="1"/>
      <dgm:spPr/>
      <dgm:t>
        <a:bodyPr/>
        <a:lstStyle/>
        <a:p>
          <a:endParaRPr lang="en-US" dirty="0"/>
        </a:p>
      </dgm:t>
    </dgm:pt>
    <dgm:pt modelId="{EEF7EC86-1481-43B1-A197-3AD27BC143D9}" type="parTrans" cxnId="{F6F93C3D-A094-4973-BEAB-AEC420321DBC}">
      <dgm:prSet/>
      <dgm:spPr/>
      <dgm:t>
        <a:bodyPr/>
        <a:lstStyle/>
        <a:p>
          <a:endParaRPr lang="en-US"/>
        </a:p>
      </dgm:t>
    </dgm:pt>
    <dgm:pt modelId="{1B35E34C-E9F9-46E8-A4CB-8B07CA880B5C}" type="sibTrans" cxnId="{F6F93C3D-A094-4973-BEAB-AEC420321DBC}">
      <dgm:prSet/>
      <dgm:spPr/>
      <dgm:t>
        <a:bodyPr/>
        <a:lstStyle/>
        <a:p>
          <a:endParaRPr lang="en-US"/>
        </a:p>
      </dgm:t>
    </dgm:pt>
    <dgm:pt modelId="{66C56ABD-9890-4B5D-9BA1-8F10021206A8}">
      <dgm:prSet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0A2EAB5F-E6BC-42DD-937E-C8746251A6CD}" type="parTrans" cxnId="{4A43DB51-3DF1-4213-8C5E-03FE1E3B43ED}">
      <dgm:prSet/>
      <dgm:spPr/>
      <dgm:t>
        <a:bodyPr/>
        <a:lstStyle/>
        <a:p>
          <a:endParaRPr lang="en-US"/>
        </a:p>
      </dgm:t>
    </dgm:pt>
    <dgm:pt modelId="{A28CB7D6-8F95-4625-B3F0-443861735420}" type="sibTrans" cxnId="{4A43DB51-3DF1-4213-8C5E-03FE1E3B43ED}">
      <dgm:prSet/>
      <dgm:spPr/>
      <dgm:t>
        <a:bodyPr/>
        <a:lstStyle/>
        <a:p>
          <a:endParaRPr lang="en-US"/>
        </a:p>
      </dgm:t>
    </dgm:pt>
    <dgm:pt modelId="{D6D40795-6782-4830-BEC5-C1617660BC06}">
      <dgm:prSet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0471F3BF-9933-43FF-B1F3-2FA162D38C67}" type="parTrans" cxnId="{4726285C-9969-4EA1-B63C-5AB05FDB3379}">
      <dgm:prSet/>
      <dgm:spPr/>
      <dgm:t>
        <a:bodyPr/>
        <a:lstStyle/>
        <a:p>
          <a:endParaRPr lang="en-US"/>
        </a:p>
      </dgm:t>
    </dgm:pt>
    <dgm:pt modelId="{363032BD-8CE2-42BF-AF10-3EF1A9FCEB2E}" type="sibTrans" cxnId="{4726285C-9969-4EA1-B63C-5AB05FDB3379}">
      <dgm:prSet/>
      <dgm:spPr/>
      <dgm:t>
        <a:bodyPr/>
        <a:lstStyle/>
        <a:p>
          <a:endParaRPr lang="en-US"/>
        </a:p>
      </dgm:t>
    </dgm:pt>
    <dgm:pt modelId="{E16B0AB6-F2D6-4056-AACE-4DBA64DCCFF5}">
      <dgm:prSet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0AD6CC65-4BEE-4785-96A2-70EE79FB0938}" type="parTrans" cxnId="{5212ADF2-20E9-46DC-B8DF-1D5E8D4AFBC0}">
      <dgm:prSet/>
      <dgm:spPr/>
      <dgm:t>
        <a:bodyPr/>
        <a:lstStyle/>
        <a:p>
          <a:endParaRPr lang="en-US"/>
        </a:p>
      </dgm:t>
    </dgm:pt>
    <dgm:pt modelId="{2D0585E8-C077-4579-9544-204A4EDE23C4}" type="sibTrans" cxnId="{5212ADF2-20E9-46DC-B8DF-1D5E8D4AFBC0}">
      <dgm:prSet/>
      <dgm:spPr/>
      <dgm:t>
        <a:bodyPr/>
        <a:lstStyle/>
        <a:p>
          <a:endParaRPr lang="en-US"/>
        </a:p>
      </dgm:t>
    </dgm:pt>
    <dgm:pt modelId="{75C72420-1AC2-4F6D-A49E-C747C47B0FBD}" type="pres">
      <dgm:prSet presAssocID="{03431996-D680-42FD-923D-FE3E61FF67E3}" presName="Name0" presStyleCnt="0">
        <dgm:presLayoutVars>
          <dgm:dir/>
          <dgm:resizeHandles val="exact"/>
        </dgm:presLayoutVars>
      </dgm:prSet>
      <dgm:spPr/>
    </dgm:pt>
    <dgm:pt modelId="{209175D4-1E3C-41E5-81A5-455EFF7B7AEE}" type="pres">
      <dgm:prSet presAssocID="{FAA0C816-1CA0-483C-B8D6-8EC8FB03FB1C}" presName="node" presStyleLbl="node1" presStyleIdx="0" presStyleCnt="6">
        <dgm:presLayoutVars>
          <dgm:bulletEnabled val="1"/>
        </dgm:presLayoutVars>
      </dgm:prSet>
      <dgm:spPr/>
    </dgm:pt>
    <dgm:pt modelId="{FC2048BB-CD24-47E9-A5C7-333E0650BEBD}" type="pres">
      <dgm:prSet presAssocID="{C39FFEEB-27E5-402F-AC0D-6E02C58170DF}" presName="sibTrans" presStyleCnt="0"/>
      <dgm:spPr/>
    </dgm:pt>
    <dgm:pt modelId="{0B5A4FC9-6C08-4906-9874-E015C3D430E2}" type="pres">
      <dgm:prSet presAssocID="{724AE640-311A-435F-ABB4-879FDB30C45B}" presName="node" presStyleLbl="node1" presStyleIdx="1" presStyleCnt="6">
        <dgm:presLayoutVars>
          <dgm:bulletEnabled val="1"/>
        </dgm:presLayoutVars>
      </dgm:prSet>
      <dgm:spPr/>
    </dgm:pt>
    <dgm:pt modelId="{477E9E36-088F-4219-BB2E-6DE871C71663}" type="pres">
      <dgm:prSet presAssocID="{5E5024D3-BF74-4375-855F-6A37BE41564F}" presName="sibTrans" presStyleCnt="0"/>
      <dgm:spPr/>
    </dgm:pt>
    <dgm:pt modelId="{F52F4EF4-286F-4BF6-B414-7EC90DC634BA}" type="pres">
      <dgm:prSet presAssocID="{66C56ABD-9890-4B5D-9BA1-8F10021206A8}" presName="node" presStyleLbl="node1" presStyleIdx="2" presStyleCnt="6">
        <dgm:presLayoutVars>
          <dgm:bulletEnabled val="1"/>
        </dgm:presLayoutVars>
      </dgm:prSet>
      <dgm:spPr/>
    </dgm:pt>
    <dgm:pt modelId="{512E9CC9-2618-48C6-B1F8-62307928780E}" type="pres">
      <dgm:prSet presAssocID="{A28CB7D6-8F95-4625-B3F0-443861735420}" presName="sibTrans" presStyleCnt="0"/>
      <dgm:spPr/>
    </dgm:pt>
    <dgm:pt modelId="{5059C032-615C-43BA-B5E7-3AC5A4E06D89}" type="pres">
      <dgm:prSet presAssocID="{D6D40795-6782-4830-BEC5-C1617660BC06}" presName="node" presStyleLbl="node1" presStyleIdx="3" presStyleCnt="6">
        <dgm:presLayoutVars>
          <dgm:bulletEnabled val="1"/>
        </dgm:presLayoutVars>
      </dgm:prSet>
      <dgm:spPr/>
    </dgm:pt>
    <dgm:pt modelId="{7FC821F3-1F98-4688-A62E-B6ABA6680866}" type="pres">
      <dgm:prSet presAssocID="{363032BD-8CE2-42BF-AF10-3EF1A9FCEB2E}" presName="sibTrans" presStyleCnt="0"/>
      <dgm:spPr/>
    </dgm:pt>
    <dgm:pt modelId="{1EC18DAC-5B0A-4727-A3C7-6247B8AAD96D}" type="pres">
      <dgm:prSet presAssocID="{E16B0AB6-F2D6-4056-AACE-4DBA64DCCFF5}" presName="node" presStyleLbl="node1" presStyleIdx="4" presStyleCnt="6">
        <dgm:presLayoutVars>
          <dgm:bulletEnabled val="1"/>
        </dgm:presLayoutVars>
      </dgm:prSet>
      <dgm:spPr/>
    </dgm:pt>
    <dgm:pt modelId="{910E8374-E673-4C0B-ADDA-7E8D5DE003EF}" type="pres">
      <dgm:prSet presAssocID="{2D0585E8-C077-4579-9544-204A4EDE23C4}" presName="sibTrans" presStyleCnt="0"/>
      <dgm:spPr/>
    </dgm:pt>
    <dgm:pt modelId="{3BA79C8E-A38E-46DA-945E-F5D704A16BEB}" type="pres">
      <dgm:prSet presAssocID="{24AFFF73-87F7-4CA9-BF84-4092B4B3F5D4}" presName="node" presStyleLbl="node1" presStyleIdx="5" presStyleCnt="6">
        <dgm:presLayoutVars>
          <dgm:bulletEnabled val="1"/>
        </dgm:presLayoutVars>
      </dgm:prSet>
      <dgm:spPr/>
    </dgm:pt>
  </dgm:ptLst>
  <dgm:cxnLst>
    <dgm:cxn modelId="{D08A8E01-18EF-47FD-8142-3C7BA525E428}" type="presOf" srcId="{7D6EB644-D046-4776-B254-3013D8CD6256}" destId="{209175D4-1E3C-41E5-81A5-455EFF7B7AEE}" srcOrd="0" destOrd="2" presId="urn:microsoft.com/office/officeart/2005/8/layout/hList6"/>
    <dgm:cxn modelId="{C7FAB80A-1069-4763-B35A-AD6E9789D690}" srcId="{724AE640-311A-435F-ABB4-879FDB30C45B}" destId="{2047E953-31EB-4572-8E73-5E4BB26E1DB7}" srcOrd="1" destOrd="0" parTransId="{461F3191-1B76-474A-BA55-0BDA424010B4}" sibTransId="{9B4E5E3F-4C0D-403F-A1FE-AF55A04BDD7D}"/>
    <dgm:cxn modelId="{A02DEB25-8CAA-42D5-AEEF-5C2706A6BDE5}" srcId="{724AE640-311A-435F-ABB4-879FDB30C45B}" destId="{233EFA20-01BE-457B-9BF8-9BEA523BE209}" srcOrd="0" destOrd="0" parTransId="{47AB7D09-5826-4175-89B6-BE61A9C1DBA1}" sibTransId="{5FFDD09C-6238-4310-B90D-48A0CFC283FC}"/>
    <dgm:cxn modelId="{F5DE6436-5543-4616-8336-420A9DE0AD5B}" srcId="{FAA0C816-1CA0-483C-B8D6-8EC8FB03FB1C}" destId="{F9F3B93A-97FE-4BE2-A7DC-1065B56B8DAE}" srcOrd="0" destOrd="0" parTransId="{B4C571AE-B443-4720-A297-CEFB2E17D72D}" sibTransId="{99E7C39A-D254-41B6-8F34-0B2DA010B8F6}"/>
    <dgm:cxn modelId="{F6F93C3D-A094-4973-BEAB-AEC420321DBC}" srcId="{24AFFF73-87F7-4CA9-BF84-4092B4B3F5D4}" destId="{F2974C53-3FC1-4051-8E08-F7ADF0E60A0E}" srcOrd="1" destOrd="0" parTransId="{EEF7EC86-1481-43B1-A197-3AD27BC143D9}" sibTransId="{1B35E34C-E9F9-46E8-A4CB-8B07CA880B5C}"/>
    <dgm:cxn modelId="{4726285C-9969-4EA1-B63C-5AB05FDB3379}" srcId="{03431996-D680-42FD-923D-FE3E61FF67E3}" destId="{D6D40795-6782-4830-BEC5-C1617660BC06}" srcOrd="3" destOrd="0" parTransId="{0471F3BF-9933-43FF-B1F3-2FA162D38C67}" sibTransId="{363032BD-8CE2-42BF-AF10-3EF1A9FCEB2E}"/>
    <dgm:cxn modelId="{C5058864-61B7-415A-A229-7F8023417CB7}" type="presOf" srcId="{E16B0AB6-F2D6-4056-AACE-4DBA64DCCFF5}" destId="{1EC18DAC-5B0A-4727-A3C7-6247B8AAD96D}" srcOrd="0" destOrd="0" presId="urn:microsoft.com/office/officeart/2005/8/layout/hList6"/>
    <dgm:cxn modelId="{6D864D6B-B92B-4E84-8C57-8F8A1A8E3EA5}" type="presOf" srcId="{03431996-D680-42FD-923D-FE3E61FF67E3}" destId="{75C72420-1AC2-4F6D-A49E-C747C47B0FBD}" srcOrd="0" destOrd="0" presId="urn:microsoft.com/office/officeart/2005/8/layout/hList6"/>
    <dgm:cxn modelId="{4A43DB51-3DF1-4213-8C5E-03FE1E3B43ED}" srcId="{03431996-D680-42FD-923D-FE3E61FF67E3}" destId="{66C56ABD-9890-4B5D-9BA1-8F10021206A8}" srcOrd="2" destOrd="0" parTransId="{0A2EAB5F-E6BC-42DD-937E-C8746251A6CD}" sibTransId="{A28CB7D6-8F95-4625-B3F0-443861735420}"/>
    <dgm:cxn modelId="{8A2CC872-C1B5-44C6-8F95-C3EC4CB0ABF8}" type="presOf" srcId="{724AE640-311A-435F-ABB4-879FDB30C45B}" destId="{0B5A4FC9-6C08-4906-9874-E015C3D430E2}" srcOrd="0" destOrd="0" presId="urn:microsoft.com/office/officeart/2005/8/layout/hList6"/>
    <dgm:cxn modelId="{C8355154-4A61-46C8-BC44-E967AC6EB17F}" type="presOf" srcId="{24AFFF73-87F7-4CA9-BF84-4092B4B3F5D4}" destId="{3BA79C8E-A38E-46DA-945E-F5D704A16BEB}" srcOrd="0" destOrd="0" presId="urn:microsoft.com/office/officeart/2005/8/layout/hList6"/>
    <dgm:cxn modelId="{CBD32276-E700-44BD-82D5-C35D8E284440}" srcId="{FAA0C816-1CA0-483C-B8D6-8EC8FB03FB1C}" destId="{7D6EB644-D046-4776-B254-3013D8CD6256}" srcOrd="1" destOrd="0" parTransId="{A26845D3-F032-45AD-A67D-393DF05A7176}" sibTransId="{387C389C-A1CC-4709-B72F-7929650032CF}"/>
    <dgm:cxn modelId="{3C2CF956-D7C2-4E9B-A00E-DA5FFCA83C83}" srcId="{03431996-D680-42FD-923D-FE3E61FF67E3}" destId="{24AFFF73-87F7-4CA9-BF84-4092B4B3F5D4}" srcOrd="5" destOrd="0" parTransId="{915C85D3-F698-42D0-8F1D-2713747495BE}" sibTransId="{AE09A880-2461-4C03-A095-C62A7AB3543E}"/>
    <dgm:cxn modelId="{E3978896-AFB9-47D5-A15C-34D70CC68FEF}" type="presOf" srcId="{26477B6F-F733-4CEA-80CF-F65D564A318E}" destId="{3BA79C8E-A38E-46DA-945E-F5D704A16BEB}" srcOrd="0" destOrd="1" presId="urn:microsoft.com/office/officeart/2005/8/layout/hList6"/>
    <dgm:cxn modelId="{08B3E4A1-19BE-422E-B424-B9CFEEAFA827}" type="presOf" srcId="{233EFA20-01BE-457B-9BF8-9BEA523BE209}" destId="{0B5A4FC9-6C08-4906-9874-E015C3D430E2}" srcOrd="0" destOrd="1" presId="urn:microsoft.com/office/officeart/2005/8/layout/hList6"/>
    <dgm:cxn modelId="{0AEFFDA4-E17B-4287-9F05-3513C2C5D227}" type="presOf" srcId="{FAA0C816-1CA0-483C-B8D6-8EC8FB03FB1C}" destId="{209175D4-1E3C-41E5-81A5-455EFF7B7AEE}" srcOrd="0" destOrd="0" presId="urn:microsoft.com/office/officeart/2005/8/layout/hList6"/>
    <dgm:cxn modelId="{52A82AA8-42EA-49E0-A7AA-2988F3022F94}" type="presOf" srcId="{F2974C53-3FC1-4051-8E08-F7ADF0E60A0E}" destId="{3BA79C8E-A38E-46DA-945E-F5D704A16BEB}" srcOrd="0" destOrd="2" presId="urn:microsoft.com/office/officeart/2005/8/layout/hList6"/>
    <dgm:cxn modelId="{6E03DBBC-5790-4A73-9CFE-49A3D5B1FCFC}" type="presOf" srcId="{2047E953-31EB-4572-8E73-5E4BB26E1DB7}" destId="{0B5A4FC9-6C08-4906-9874-E015C3D430E2}" srcOrd="0" destOrd="2" presId="urn:microsoft.com/office/officeart/2005/8/layout/hList6"/>
    <dgm:cxn modelId="{472C40C1-EE4F-4B91-9BFB-7F1B4B98E573}" type="presOf" srcId="{D6D40795-6782-4830-BEC5-C1617660BC06}" destId="{5059C032-615C-43BA-B5E7-3AC5A4E06D89}" srcOrd="0" destOrd="0" presId="urn:microsoft.com/office/officeart/2005/8/layout/hList6"/>
    <dgm:cxn modelId="{828252C8-A153-4CEA-89B9-15C1B536DB6A}" type="presOf" srcId="{F9F3B93A-97FE-4BE2-A7DC-1065B56B8DAE}" destId="{209175D4-1E3C-41E5-81A5-455EFF7B7AEE}" srcOrd="0" destOrd="1" presId="urn:microsoft.com/office/officeart/2005/8/layout/hList6"/>
    <dgm:cxn modelId="{947CADC8-E41B-409A-AC8F-5C5531534399}" type="presOf" srcId="{66C56ABD-9890-4B5D-9BA1-8F10021206A8}" destId="{F52F4EF4-286F-4BF6-B414-7EC90DC634BA}" srcOrd="0" destOrd="0" presId="urn:microsoft.com/office/officeart/2005/8/layout/hList6"/>
    <dgm:cxn modelId="{8281B5C9-72EC-48C8-B5FA-653D2D826EDA}" srcId="{24AFFF73-87F7-4CA9-BF84-4092B4B3F5D4}" destId="{26477B6F-F733-4CEA-80CF-F65D564A318E}" srcOrd="0" destOrd="0" parTransId="{0AE6EB4C-DEC4-483B-B496-CC83668247EB}" sibTransId="{94DE275C-19B0-4595-9487-ACEF6256375D}"/>
    <dgm:cxn modelId="{57C6CBD3-CE56-4A98-AECB-1DB440F63D2C}" srcId="{03431996-D680-42FD-923D-FE3E61FF67E3}" destId="{724AE640-311A-435F-ABB4-879FDB30C45B}" srcOrd="1" destOrd="0" parTransId="{88368510-9459-4239-B4EB-5077D454FE38}" sibTransId="{5E5024D3-BF74-4375-855F-6A37BE41564F}"/>
    <dgm:cxn modelId="{5212ADF2-20E9-46DC-B8DF-1D5E8D4AFBC0}" srcId="{03431996-D680-42FD-923D-FE3E61FF67E3}" destId="{E16B0AB6-F2D6-4056-AACE-4DBA64DCCFF5}" srcOrd="4" destOrd="0" parTransId="{0AD6CC65-4BEE-4785-96A2-70EE79FB0938}" sibTransId="{2D0585E8-C077-4579-9544-204A4EDE23C4}"/>
    <dgm:cxn modelId="{56C992FE-78C5-4B2B-B0AA-4C31049FA81D}" srcId="{03431996-D680-42FD-923D-FE3E61FF67E3}" destId="{FAA0C816-1CA0-483C-B8D6-8EC8FB03FB1C}" srcOrd="0" destOrd="0" parTransId="{4573F611-2291-4B9A-9AD4-5C00D58E3AEE}" sibTransId="{C39FFEEB-27E5-402F-AC0D-6E02C58170DF}"/>
    <dgm:cxn modelId="{FD09EE12-3442-46D1-96D4-63096FE2883A}" type="presParOf" srcId="{75C72420-1AC2-4F6D-A49E-C747C47B0FBD}" destId="{209175D4-1E3C-41E5-81A5-455EFF7B7AEE}" srcOrd="0" destOrd="0" presId="urn:microsoft.com/office/officeart/2005/8/layout/hList6"/>
    <dgm:cxn modelId="{82D54EC8-94A6-4CFD-8E92-EDD7D745142F}" type="presParOf" srcId="{75C72420-1AC2-4F6D-A49E-C747C47B0FBD}" destId="{FC2048BB-CD24-47E9-A5C7-333E0650BEBD}" srcOrd="1" destOrd="0" presId="urn:microsoft.com/office/officeart/2005/8/layout/hList6"/>
    <dgm:cxn modelId="{ABDA606E-654F-4D00-9DC6-153B839005B3}" type="presParOf" srcId="{75C72420-1AC2-4F6D-A49E-C747C47B0FBD}" destId="{0B5A4FC9-6C08-4906-9874-E015C3D430E2}" srcOrd="2" destOrd="0" presId="urn:microsoft.com/office/officeart/2005/8/layout/hList6"/>
    <dgm:cxn modelId="{AF9CB0C0-6FF7-4BE0-BF30-176BA0E33C10}" type="presParOf" srcId="{75C72420-1AC2-4F6D-A49E-C747C47B0FBD}" destId="{477E9E36-088F-4219-BB2E-6DE871C71663}" srcOrd="3" destOrd="0" presId="urn:microsoft.com/office/officeart/2005/8/layout/hList6"/>
    <dgm:cxn modelId="{012651AC-E971-4FAB-A91D-F3D329E88947}" type="presParOf" srcId="{75C72420-1AC2-4F6D-A49E-C747C47B0FBD}" destId="{F52F4EF4-286F-4BF6-B414-7EC90DC634BA}" srcOrd="4" destOrd="0" presId="urn:microsoft.com/office/officeart/2005/8/layout/hList6"/>
    <dgm:cxn modelId="{0FAD5880-E863-4380-BD25-83AF5409EA2E}" type="presParOf" srcId="{75C72420-1AC2-4F6D-A49E-C747C47B0FBD}" destId="{512E9CC9-2618-48C6-B1F8-62307928780E}" srcOrd="5" destOrd="0" presId="urn:microsoft.com/office/officeart/2005/8/layout/hList6"/>
    <dgm:cxn modelId="{AD375F0D-F0D7-40C5-8AE7-2BFD064C482A}" type="presParOf" srcId="{75C72420-1AC2-4F6D-A49E-C747C47B0FBD}" destId="{5059C032-615C-43BA-B5E7-3AC5A4E06D89}" srcOrd="6" destOrd="0" presId="urn:microsoft.com/office/officeart/2005/8/layout/hList6"/>
    <dgm:cxn modelId="{2E7DDA6F-AAF5-4E0A-B042-1954ED109502}" type="presParOf" srcId="{75C72420-1AC2-4F6D-A49E-C747C47B0FBD}" destId="{7FC821F3-1F98-4688-A62E-B6ABA6680866}" srcOrd="7" destOrd="0" presId="urn:microsoft.com/office/officeart/2005/8/layout/hList6"/>
    <dgm:cxn modelId="{D5D18A6F-92BB-44BB-90B5-27578D32CB05}" type="presParOf" srcId="{75C72420-1AC2-4F6D-A49E-C747C47B0FBD}" destId="{1EC18DAC-5B0A-4727-A3C7-6247B8AAD96D}" srcOrd="8" destOrd="0" presId="urn:microsoft.com/office/officeart/2005/8/layout/hList6"/>
    <dgm:cxn modelId="{F4398B47-6DAE-45AA-8059-26C5345FC6EC}" type="presParOf" srcId="{75C72420-1AC2-4F6D-A49E-C747C47B0FBD}" destId="{910E8374-E673-4C0B-ADDA-7E8D5DE003EF}" srcOrd="9" destOrd="0" presId="urn:microsoft.com/office/officeart/2005/8/layout/hList6"/>
    <dgm:cxn modelId="{088106CF-9A95-43EE-9DFF-1A3D59C366F0}" type="presParOf" srcId="{75C72420-1AC2-4F6D-A49E-C747C47B0FBD}" destId="{3BA79C8E-A38E-46DA-945E-F5D704A16BEB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9E2253-F148-4F65-A41E-065C3DEEA315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B6034D-4EAB-42DA-9DD4-0CF3B3CF8115}">
      <dgm:prSet phldrT="[Text]" phldr="1"/>
      <dgm:spPr/>
      <dgm:t>
        <a:bodyPr/>
        <a:lstStyle/>
        <a:p>
          <a:endParaRPr lang="en-US" dirty="0"/>
        </a:p>
      </dgm:t>
    </dgm:pt>
    <dgm:pt modelId="{A76F793D-47D0-44E0-A3BF-E5A0CEA1D4BE}" type="parTrans" cxnId="{49347D2F-8BDC-44CC-ADF7-EB1610B7E281}">
      <dgm:prSet/>
      <dgm:spPr/>
      <dgm:t>
        <a:bodyPr/>
        <a:lstStyle/>
        <a:p>
          <a:endParaRPr lang="en-US"/>
        </a:p>
      </dgm:t>
    </dgm:pt>
    <dgm:pt modelId="{F9C294E5-6637-4636-874B-F809C5BFC0AE}" type="sibTrans" cxnId="{49347D2F-8BDC-44CC-ADF7-EB1610B7E281}">
      <dgm:prSet/>
      <dgm:spPr/>
      <dgm:t>
        <a:bodyPr/>
        <a:lstStyle/>
        <a:p>
          <a:endParaRPr lang="en-US"/>
        </a:p>
      </dgm:t>
    </dgm:pt>
    <dgm:pt modelId="{634FC9B8-E0E3-4FFB-A1CD-AC0B072A4D27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  <dgm:t>
        <a:bodyPr/>
        <a:lstStyle/>
        <a:p>
          <a:endParaRPr lang="en-US" dirty="0"/>
        </a:p>
      </dgm:t>
    </dgm:pt>
    <dgm:pt modelId="{EE43CFE4-FA5B-485C-B0FD-A2A2C4A1E64B}" type="parTrans" cxnId="{D70A2F33-5C78-4CF8-9239-D80C624E5C50}">
      <dgm:prSet/>
      <dgm:spPr/>
      <dgm:t>
        <a:bodyPr/>
        <a:lstStyle/>
        <a:p>
          <a:endParaRPr lang="en-US"/>
        </a:p>
      </dgm:t>
    </dgm:pt>
    <dgm:pt modelId="{3B40A67D-0864-49DD-BABA-A3291C385AFD}" type="sibTrans" cxnId="{D70A2F33-5C78-4CF8-9239-D80C624E5C50}">
      <dgm:prSet/>
      <dgm:spPr/>
      <dgm:t>
        <a:bodyPr/>
        <a:lstStyle/>
        <a:p>
          <a:endParaRPr lang="en-US"/>
        </a:p>
      </dgm:t>
    </dgm:pt>
    <dgm:pt modelId="{80A25EEA-B804-4B82-BCC6-B787E3C36681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 dirty="0"/>
        </a:p>
      </dgm:t>
    </dgm:pt>
    <dgm:pt modelId="{984B9E29-13E1-4C8A-94CB-4B923D5B5414}" type="parTrans" cxnId="{6AE175D7-6A3B-4752-8E67-30C020E274C5}">
      <dgm:prSet/>
      <dgm:spPr/>
      <dgm:t>
        <a:bodyPr/>
        <a:lstStyle/>
        <a:p>
          <a:endParaRPr lang="en-US"/>
        </a:p>
      </dgm:t>
    </dgm:pt>
    <dgm:pt modelId="{2CCD8919-8465-4831-B646-9C2366878F42}" type="sibTrans" cxnId="{6AE175D7-6A3B-4752-8E67-30C020E274C5}">
      <dgm:prSet/>
      <dgm:spPr/>
      <dgm:t>
        <a:bodyPr/>
        <a:lstStyle/>
        <a:p>
          <a:endParaRPr lang="en-US"/>
        </a:p>
      </dgm:t>
    </dgm:pt>
    <dgm:pt modelId="{BEC34759-FC55-46FB-898A-D5EB3FCD75CE}">
      <dgm:prSet phldrT="[Text]" phldr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 dirty="0"/>
        </a:p>
      </dgm:t>
    </dgm:pt>
    <dgm:pt modelId="{2182EF2B-2D63-4BA2-A0C0-5DA407747136}" type="parTrans" cxnId="{6CFCADD3-FDB4-4921-A5F9-5EEE354E1E3F}">
      <dgm:prSet/>
      <dgm:spPr/>
      <dgm:t>
        <a:bodyPr/>
        <a:lstStyle/>
        <a:p>
          <a:endParaRPr lang="en-US"/>
        </a:p>
      </dgm:t>
    </dgm:pt>
    <dgm:pt modelId="{39881FF8-5C74-4952-918C-18899413A154}" type="sibTrans" cxnId="{6CFCADD3-FDB4-4921-A5F9-5EEE354E1E3F}">
      <dgm:prSet/>
      <dgm:spPr/>
      <dgm:t>
        <a:bodyPr/>
        <a:lstStyle/>
        <a:p>
          <a:endParaRPr lang="en-US"/>
        </a:p>
      </dgm:t>
    </dgm:pt>
    <dgm:pt modelId="{9336D352-7256-41F2-AD7C-1C950B225AA5}">
      <dgm:prSet phldrT="[Text]" phldr="1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 dirty="0"/>
        </a:p>
      </dgm:t>
    </dgm:pt>
    <dgm:pt modelId="{A050A1A2-A4D3-4BC4-B9B6-4E6679E76720}" type="parTrans" cxnId="{D2A59E69-53E9-4311-899D-09F0109319DC}">
      <dgm:prSet/>
      <dgm:spPr/>
      <dgm:t>
        <a:bodyPr/>
        <a:lstStyle/>
        <a:p>
          <a:endParaRPr lang="en-US"/>
        </a:p>
      </dgm:t>
    </dgm:pt>
    <dgm:pt modelId="{7B68ADF1-9D81-44AF-AA54-6436767F8C6A}" type="sibTrans" cxnId="{D2A59E69-53E9-4311-899D-09F0109319DC}">
      <dgm:prSet/>
      <dgm:spPr/>
      <dgm:t>
        <a:bodyPr/>
        <a:lstStyle/>
        <a:p>
          <a:endParaRPr lang="en-US"/>
        </a:p>
      </dgm:t>
    </dgm:pt>
    <dgm:pt modelId="{293B8A24-0192-4909-9C2D-52CEA6FE8555}" type="pres">
      <dgm:prSet presAssocID="{9F9E2253-F148-4F65-A41E-065C3DEEA315}" presName="cycle" presStyleCnt="0">
        <dgm:presLayoutVars>
          <dgm:dir/>
          <dgm:resizeHandles val="exact"/>
        </dgm:presLayoutVars>
      </dgm:prSet>
      <dgm:spPr/>
    </dgm:pt>
    <dgm:pt modelId="{E6B4B561-2C8F-42B5-811F-A1EE6FA3AF78}" type="pres">
      <dgm:prSet presAssocID="{8BB6034D-4EAB-42DA-9DD4-0CF3B3CF8115}" presName="node" presStyleLbl="node1" presStyleIdx="0" presStyleCnt="5" custScaleX="170609" custScaleY="168276" custRadScaleRad="17959" custRadScaleInc="158958">
        <dgm:presLayoutVars>
          <dgm:bulletEnabled val="1"/>
        </dgm:presLayoutVars>
      </dgm:prSet>
      <dgm:spPr/>
    </dgm:pt>
    <dgm:pt modelId="{C9912DE3-591D-4CA2-9CD9-9E6756293A0C}" type="pres">
      <dgm:prSet presAssocID="{8BB6034D-4EAB-42DA-9DD4-0CF3B3CF8115}" presName="spNode" presStyleCnt="0"/>
      <dgm:spPr/>
    </dgm:pt>
    <dgm:pt modelId="{8AF71275-B563-4634-B7D0-F87859D76D98}" type="pres">
      <dgm:prSet presAssocID="{F9C294E5-6637-4636-874B-F809C5BFC0AE}" presName="sibTrans" presStyleLbl="sibTrans1D1" presStyleIdx="0" presStyleCnt="5"/>
      <dgm:spPr/>
    </dgm:pt>
    <dgm:pt modelId="{D2A28DB5-74D0-4927-A821-3F9E2A8EFC69}" type="pres">
      <dgm:prSet presAssocID="{634FC9B8-E0E3-4FFB-A1CD-AC0B072A4D27}" presName="node" presStyleLbl="node1" presStyleIdx="1" presStyleCnt="5" custScaleX="156352" custScaleY="221356" custRadScaleRad="185169" custRadScaleInc="-42820">
        <dgm:presLayoutVars>
          <dgm:bulletEnabled val="1"/>
        </dgm:presLayoutVars>
      </dgm:prSet>
      <dgm:spPr/>
    </dgm:pt>
    <dgm:pt modelId="{2028BE1E-897E-4FA1-A041-51414D75AB8D}" type="pres">
      <dgm:prSet presAssocID="{634FC9B8-E0E3-4FFB-A1CD-AC0B072A4D27}" presName="spNode" presStyleCnt="0"/>
      <dgm:spPr/>
    </dgm:pt>
    <dgm:pt modelId="{FF688D97-2031-41C3-9BCF-C9084B8E0379}" type="pres">
      <dgm:prSet presAssocID="{3B40A67D-0864-49DD-BABA-A3291C385AFD}" presName="sibTrans" presStyleLbl="sibTrans1D1" presStyleIdx="1" presStyleCnt="5"/>
      <dgm:spPr/>
    </dgm:pt>
    <dgm:pt modelId="{889F5CE6-D74A-4238-8B05-4F8756EB6ACE}" type="pres">
      <dgm:prSet presAssocID="{80A25EEA-B804-4B82-BCC6-B787E3C36681}" presName="node" presStyleLbl="node1" presStyleIdx="2" presStyleCnt="5" custScaleX="157051" custScaleY="226304" custRadScaleRad="173540" custRadScaleInc="-137971">
        <dgm:presLayoutVars>
          <dgm:bulletEnabled val="1"/>
        </dgm:presLayoutVars>
      </dgm:prSet>
      <dgm:spPr/>
    </dgm:pt>
    <dgm:pt modelId="{23188087-E3A9-43C2-8E63-915522FC8563}" type="pres">
      <dgm:prSet presAssocID="{80A25EEA-B804-4B82-BCC6-B787E3C36681}" presName="spNode" presStyleCnt="0"/>
      <dgm:spPr/>
    </dgm:pt>
    <dgm:pt modelId="{F590429E-275D-456F-A85E-86D9A6A69FFD}" type="pres">
      <dgm:prSet presAssocID="{2CCD8919-8465-4831-B646-9C2366878F42}" presName="sibTrans" presStyleLbl="sibTrans1D1" presStyleIdx="2" presStyleCnt="5"/>
      <dgm:spPr/>
    </dgm:pt>
    <dgm:pt modelId="{A8D4F9D6-B1CA-440D-96BC-ADBC369E06C0}" type="pres">
      <dgm:prSet presAssocID="{BEC34759-FC55-46FB-898A-D5EB3FCD75CE}" presName="node" presStyleLbl="node1" presStyleIdx="3" presStyleCnt="5" custScaleX="153058" custScaleY="222559" custRadScaleRad="175434" custRadScaleInc="141482">
        <dgm:presLayoutVars>
          <dgm:bulletEnabled val="1"/>
        </dgm:presLayoutVars>
      </dgm:prSet>
      <dgm:spPr/>
    </dgm:pt>
    <dgm:pt modelId="{6A869C08-A600-4CC0-9165-9A2BDF9E5D5C}" type="pres">
      <dgm:prSet presAssocID="{BEC34759-FC55-46FB-898A-D5EB3FCD75CE}" presName="spNode" presStyleCnt="0"/>
      <dgm:spPr/>
    </dgm:pt>
    <dgm:pt modelId="{BE6B6015-FC19-404B-B79F-A8CE955C610A}" type="pres">
      <dgm:prSet presAssocID="{39881FF8-5C74-4952-918C-18899413A154}" presName="sibTrans" presStyleLbl="sibTrans1D1" presStyleIdx="3" presStyleCnt="5"/>
      <dgm:spPr/>
    </dgm:pt>
    <dgm:pt modelId="{0A47F636-8611-40D6-9780-4B191EABFDAF}" type="pres">
      <dgm:prSet presAssocID="{9336D352-7256-41F2-AD7C-1C950B225AA5}" presName="node" presStyleLbl="node1" presStyleIdx="4" presStyleCnt="5" custScaleX="154946" custScaleY="210677" custRadScaleRad="182086" custRadScaleInc="38205">
        <dgm:presLayoutVars>
          <dgm:bulletEnabled val="1"/>
        </dgm:presLayoutVars>
      </dgm:prSet>
      <dgm:spPr/>
    </dgm:pt>
    <dgm:pt modelId="{28084E2E-707C-4212-87D2-3BDAEFBA1D6D}" type="pres">
      <dgm:prSet presAssocID="{9336D352-7256-41F2-AD7C-1C950B225AA5}" presName="spNode" presStyleCnt="0"/>
      <dgm:spPr/>
    </dgm:pt>
    <dgm:pt modelId="{A88E0F4A-2AEE-4373-BF38-E82E7B58EE4F}" type="pres">
      <dgm:prSet presAssocID="{7B68ADF1-9D81-44AF-AA54-6436767F8C6A}" presName="sibTrans" presStyleLbl="sibTrans1D1" presStyleIdx="4" presStyleCnt="5"/>
      <dgm:spPr/>
    </dgm:pt>
  </dgm:ptLst>
  <dgm:cxnLst>
    <dgm:cxn modelId="{8574CC07-946F-46DE-9A17-7027B4E4F3D1}" type="presOf" srcId="{3B40A67D-0864-49DD-BABA-A3291C385AFD}" destId="{FF688D97-2031-41C3-9BCF-C9084B8E0379}" srcOrd="0" destOrd="0" presId="urn:microsoft.com/office/officeart/2005/8/layout/cycle5"/>
    <dgm:cxn modelId="{AE3B630A-7D8D-4CE1-BABD-168BA54E2D39}" type="presOf" srcId="{BEC34759-FC55-46FB-898A-D5EB3FCD75CE}" destId="{A8D4F9D6-B1CA-440D-96BC-ADBC369E06C0}" srcOrd="0" destOrd="0" presId="urn:microsoft.com/office/officeart/2005/8/layout/cycle5"/>
    <dgm:cxn modelId="{40DC5D21-D70D-44E0-B8B1-F923AC038883}" type="presOf" srcId="{9F9E2253-F148-4F65-A41E-065C3DEEA315}" destId="{293B8A24-0192-4909-9C2D-52CEA6FE8555}" srcOrd="0" destOrd="0" presId="urn:microsoft.com/office/officeart/2005/8/layout/cycle5"/>
    <dgm:cxn modelId="{49347D2F-8BDC-44CC-ADF7-EB1610B7E281}" srcId="{9F9E2253-F148-4F65-A41E-065C3DEEA315}" destId="{8BB6034D-4EAB-42DA-9DD4-0CF3B3CF8115}" srcOrd="0" destOrd="0" parTransId="{A76F793D-47D0-44E0-A3BF-E5A0CEA1D4BE}" sibTransId="{F9C294E5-6637-4636-874B-F809C5BFC0AE}"/>
    <dgm:cxn modelId="{D70A2F33-5C78-4CF8-9239-D80C624E5C50}" srcId="{9F9E2253-F148-4F65-A41E-065C3DEEA315}" destId="{634FC9B8-E0E3-4FFB-A1CD-AC0B072A4D27}" srcOrd="1" destOrd="0" parTransId="{EE43CFE4-FA5B-485C-B0FD-A2A2C4A1E64B}" sibTransId="{3B40A67D-0864-49DD-BABA-A3291C385AFD}"/>
    <dgm:cxn modelId="{6EA53342-D58F-4C1C-904D-EE62527D2B2A}" type="presOf" srcId="{634FC9B8-E0E3-4FFB-A1CD-AC0B072A4D27}" destId="{D2A28DB5-74D0-4927-A821-3F9E2A8EFC69}" srcOrd="0" destOrd="0" presId="urn:microsoft.com/office/officeart/2005/8/layout/cycle5"/>
    <dgm:cxn modelId="{1DCD4B66-4F99-4197-9D9B-01A15BD998E6}" type="presOf" srcId="{7B68ADF1-9D81-44AF-AA54-6436767F8C6A}" destId="{A88E0F4A-2AEE-4373-BF38-E82E7B58EE4F}" srcOrd="0" destOrd="0" presId="urn:microsoft.com/office/officeart/2005/8/layout/cycle5"/>
    <dgm:cxn modelId="{D2A59E69-53E9-4311-899D-09F0109319DC}" srcId="{9F9E2253-F148-4F65-A41E-065C3DEEA315}" destId="{9336D352-7256-41F2-AD7C-1C950B225AA5}" srcOrd="4" destOrd="0" parTransId="{A050A1A2-A4D3-4BC4-B9B6-4E6679E76720}" sibTransId="{7B68ADF1-9D81-44AF-AA54-6436767F8C6A}"/>
    <dgm:cxn modelId="{BAF9BC58-4F4F-4C46-81E9-889A322700BE}" type="presOf" srcId="{2CCD8919-8465-4831-B646-9C2366878F42}" destId="{F590429E-275D-456F-A85E-86D9A6A69FFD}" srcOrd="0" destOrd="0" presId="urn:microsoft.com/office/officeart/2005/8/layout/cycle5"/>
    <dgm:cxn modelId="{8301E583-E8AB-4518-8D13-D00A8F867FC5}" type="presOf" srcId="{F9C294E5-6637-4636-874B-F809C5BFC0AE}" destId="{8AF71275-B563-4634-B7D0-F87859D76D98}" srcOrd="0" destOrd="0" presId="urn:microsoft.com/office/officeart/2005/8/layout/cycle5"/>
    <dgm:cxn modelId="{8CE9839B-A567-405C-AA0B-3FB0CB07E310}" type="presOf" srcId="{80A25EEA-B804-4B82-BCC6-B787E3C36681}" destId="{889F5CE6-D74A-4238-8B05-4F8756EB6ACE}" srcOrd="0" destOrd="0" presId="urn:microsoft.com/office/officeart/2005/8/layout/cycle5"/>
    <dgm:cxn modelId="{D89FFFC1-B1C8-4095-B70C-CCA9EBA89579}" type="presOf" srcId="{9336D352-7256-41F2-AD7C-1C950B225AA5}" destId="{0A47F636-8611-40D6-9780-4B191EABFDAF}" srcOrd="0" destOrd="0" presId="urn:microsoft.com/office/officeart/2005/8/layout/cycle5"/>
    <dgm:cxn modelId="{F55C09D0-0F8B-474E-822C-E366A65D125A}" type="presOf" srcId="{8BB6034D-4EAB-42DA-9DD4-0CF3B3CF8115}" destId="{E6B4B561-2C8F-42B5-811F-A1EE6FA3AF78}" srcOrd="0" destOrd="0" presId="urn:microsoft.com/office/officeart/2005/8/layout/cycle5"/>
    <dgm:cxn modelId="{6CFCADD3-FDB4-4921-A5F9-5EEE354E1E3F}" srcId="{9F9E2253-F148-4F65-A41E-065C3DEEA315}" destId="{BEC34759-FC55-46FB-898A-D5EB3FCD75CE}" srcOrd="3" destOrd="0" parTransId="{2182EF2B-2D63-4BA2-A0C0-5DA407747136}" sibTransId="{39881FF8-5C74-4952-918C-18899413A154}"/>
    <dgm:cxn modelId="{6AE175D7-6A3B-4752-8E67-30C020E274C5}" srcId="{9F9E2253-F148-4F65-A41E-065C3DEEA315}" destId="{80A25EEA-B804-4B82-BCC6-B787E3C36681}" srcOrd="2" destOrd="0" parTransId="{984B9E29-13E1-4C8A-94CB-4B923D5B5414}" sibTransId="{2CCD8919-8465-4831-B646-9C2366878F42}"/>
    <dgm:cxn modelId="{CC5886FB-F31F-4F07-B086-A303E1F10D65}" type="presOf" srcId="{39881FF8-5C74-4952-918C-18899413A154}" destId="{BE6B6015-FC19-404B-B79F-A8CE955C610A}" srcOrd="0" destOrd="0" presId="urn:microsoft.com/office/officeart/2005/8/layout/cycle5"/>
    <dgm:cxn modelId="{94315516-6656-4D1E-AA6B-709565354DA5}" type="presParOf" srcId="{293B8A24-0192-4909-9C2D-52CEA6FE8555}" destId="{E6B4B561-2C8F-42B5-811F-A1EE6FA3AF78}" srcOrd="0" destOrd="0" presId="urn:microsoft.com/office/officeart/2005/8/layout/cycle5"/>
    <dgm:cxn modelId="{D9E7421B-BDF7-48D4-937F-3B877611EC03}" type="presParOf" srcId="{293B8A24-0192-4909-9C2D-52CEA6FE8555}" destId="{C9912DE3-591D-4CA2-9CD9-9E6756293A0C}" srcOrd="1" destOrd="0" presId="urn:microsoft.com/office/officeart/2005/8/layout/cycle5"/>
    <dgm:cxn modelId="{B0374D2E-A6E9-46AE-A89E-4C0347C694B0}" type="presParOf" srcId="{293B8A24-0192-4909-9C2D-52CEA6FE8555}" destId="{8AF71275-B563-4634-B7D0-F87859D76D98}" srcOrd="2" destOrd="0" presId="urn:microsoft.com/office/officeart/2005/8/layout/cycle5"/>
    <dgm:cxn modelId="{86C6FF87-EA9A-4120-80D6-32E20CC9A00A}" type="presParOf" srcId="{293B8A24-0192-4909-9C2D-52CEA6FE8555}" destId="{D2A28DB5-74D0-4927-A821-3F9E2A8EFC69}" srcOrd="3" destOrd="0" presId="urn:microsoft.com/office/officeart/2005/8/layout/cycle5"/>
    <dgm:cxn modelId="{ECE4C6BC-DFDE-41D2-B2AC-B45F199C9BC4}" type="presParOf" srcId="{293B8A24-0192-4909-9C2D-52CEA6FE8555}" destId="{2028BE1E-897E-4FA1-A041-51414D75AB8D}" srcOrd="4" destOrd="0" presId="urn:microsoft.com/office/officeart/2005/8/layout/cycle5"/>
    <dgm:cxn modelId="{9B77D0BF-61A1-45B3-835E-8DFEE3AE4CF8}" type="presParOf" srcId="{293B8A24-0192-4909-9C2D-52CEA6FE8555}" destId="{FF688D97-2031-41C3-9BCF-C9084B8E0379}" srcOrd="5" destOrd="0" presId="urn:microsoft.com/office/officeart/2005/8/layout/cycle5"/>
    <dgm:cxn modelId="{EA73AA5F-84F3-4D1C-867D-A5055CF46A66}" type="presParOf" srcId="{293B8A24-0192-4909-9C2D-52CEA6FE8555}" destId="{889F5CE6-D74A-4238-8B05-4F8756EB6ACE}" srcOrd="6" destOrd="0" presId="urn:microsoft.com/office/officeart/2005/8/layout/cycle5"/>
    <dgm:cxn modelId="{018E33EA-DCF8-4A8C-A68E-5C4A668AF0F1}" type="presParOf" srcId="{293B8A24-0192-4909-9C2D-52CEA6FE8555}" destId="{23188087-E3A9-43C2-8E63-915522FC8563}" srcOrd="7" destOrd="0" presId="urn:microsoft.com/office/officeart/2005/8/layout/cycle5"/>
    <dgm:cxn modelId="{838CD6FA-1B31-4522-B46D-F0670E2ED08A}" type="presParOf" srcId="{293B8A24-0192-4909-9C2D-52CEA6FE8555}" destId="{F590429E-275D-456F-A85E-86D9A6A69FFD}" srcOrd="8" destOrd="0" presId="urn:microsoft.com/office/officeart/2005/8/layout/cycle5"/>
    <dgm:cxn modelId="{AF1FBCE8-F8DB-48A0-A3B0-953BBB821444}" type="presParOf" srcId="{293B8A24-0192-4909-9C2D-52CEA6FE8555}" destId="{A8D4F9D6-B1CA-440D-96BC-ADBC369E06C0}" srcOrd="9" destOrd="0" presId="urn:microsoft.com/office/officeart/2005/8/layout/cycle5"/>
    <dgm:cxn modelId="{79248601-993B-4EF4-ABC3-459DDA6320D8}" type="presParOf" srcId="{293B8A24-0192-4909-9C2D-52CEA6FE8555}" destId="{6A869C08-A600-4CC0-9165-9A2BDF9E5D5C}" srcOrd="10" destOrd="0" presId="urn:microsoft.com/office/officeart/2005/8/layout/cycle5"/>
    <dgm:cxn modelId="{A78DB52C-A5F9-44D7-B4E5-EF679867769C}" type="presParOf" srcId="{293B8A24-0192-4909-9C2D-52CEA6FE8555}" destId="{BE6B6015-FC19-404B-B79F-A8CE955C610A}" srcOrd="11" destOrd="0" presId="urn:microsoft.com/office/officeart/2005/8/layout/cycle5"/>
    <dgm:cxn modelId="{E1F7BA5E-675B-4F50-965E-FF6906E95F73}" type="presParOf" srcId="{293B8A24-0192-4909-9C2D-52CEA6FE8555}" destId="{0A47F636-8611-40D6-9780-4B191EABFDAF}" srcOrd="12" destOrd="0" presId="urn:microsoft.com/office/officeart/2005/8/layout/cycle5"/>
    <dgm:cxn modelId="{538656CF-1053-489D-B132-9CE6F99E0D9F}" type="presParOf" srcId="{293B8A24-0192-4909-9C2D-52CEA6FE8555}" destId="{28084E2E-707C-4212-87D2-3BDAEFBA1D6D}" srcOrd="13" destOrd="0" presId="urn:microsoft.com/office/officeart/2005/8/layout/cycle5"/>
    <dgm:cxn modelId="{03D027B8-32D4-4DD4-8CA1-6F648EC92E50}" type="presParOf" srcId="{293B8A24-0192-4909-9C2D-52CEA6FE8555}" destId="{A88E0F4A-2AEE-4373-BF38-E82E7B58EE4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23F53-ACEE-4562-A855-1D9411FBF691}">
      <dsp:nvSpPr>
        <dsp:cNvPr id="0" name=""/>
        <dsp:cNvSpPr/>
      </dsp:nvSpPr>
      <dsp:spPr>
        <a:xfrm>
          <a:off x="4632399" y="37122"/>
          <a:ext cx="6939842" cy="3032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2399" y="416215"/>
        <a:ext cx="5802564" cy="2274555"/>
      </dsp:txXfrm>
    </dsp:sp>
    <dsp:sp modelId="{A4106877-601B-4490-AB22-C2D201DCC3C6}">
      <dsp:nvSpPr>
        <dsp:cNvPr id="0" name=""/>
        <dsp:cNvSpPr/>
      </dsp:nvSpPr>
      <dsp:spPr>
        <a:xfrm>
          <a:off x="5468" y="669"/>
          <a:ext cx="4626931" cy="3105648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57073" y="152274"/>
        <a:ext cx="4323721" cy="2802438"/>
      </dsp:txXfrm>
    </dsp:sp>
    <dsp:sp modelId="{28243E8D-25B4-4E3C-B841-45DEE4BE6D65}">
      <dsp:nvSpPr>
        <dsp:cNvPr id="0" name=""/>
        <dsp:cNvSpPr/>
      </dsp:nvSpPr>
      <dsp:spPr>
        <a:xfrm>
          <a:off x="4631083" y="3409592"/>
          <a:ext cx="6946626" cy="3032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1083" y="3788685"/>
        <a:ext cx="5809348" cy="2274555"/>
      </dsp:txXfrm>
    </dsp:sp>
    <dsp:sp modelId="{B2658E7B-E0B9-4C2E-AE32-8610367C7BA4}">
      <dsp:nvSpPr>
        <dsp:cNvPr id="0" name=""/>
        <dsp:cNvSpPr/>
      </dsp:nvSpPr>
      <dsp:spPr>
        <a:xfrm>
          <a:off x="0" y="3409592"/>
          <a:ext cx="4631084" cy="3032741"/>
        </a:xfrm>
        <a:prstGeom prst="round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48046" y="3557638"/>
        <a:ext cx="4334992" cy="2736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6EEA8-F604-448E-ACCB-5CE03FEF88B2}">
      <dsp:nvSpPr>
        <dsp:cNvPr id="0" name=""/>
        <dsp:cNvSpPr/>
      </dsp:nvSpPr>
      <dsp:spPr>
        <a:xfrm>
          <a:off x="4310675" y="160638"/>
          <a:ext cx="3187402" cy="2300191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422961" y="272924"/>
        <a:ext cx="2962830" cy="2075619"/>
      </dsp:txXfrm>
    </dsp:sp>
    <dsp:sp modelId="{40CCBE52-5A3B-4ABD-98B9-C19643DF6C4E}">
      <dsp:nvSpPr>
        <dsp:cNvPr id="0" name=""/>
        <dsp:cNvSpPr/>
      </dsp:nvSpPr>
      <dsp:spPr>
        <a:xfrm>
          <a:off x="7420695" y="218098"/>
          <a:ext cx="4833009" cy="4833009"/>
        </a:xfrm>
        <a:custGeom>
          <a:avLst/>
          <a:gdLst/>
          <a:ahLst/>
          <a:cxnLst/>
          <a:rect l="0" t="0" r="0" b="0"/>
          <a:pathLst>
            <a:path>
              <a:moveTo>
                <a:pt x="8557" y="2213316"/>
              </a:moveTo>
              <a:arcTo wR="2416504" hR="2416504" stAng="11089399" swAng="44309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B5151-5A72-4FCC-9DB3-5FD4019A7D0A}">
      <dsp:nvSpPr>
        <dsp:cNvPr id="0" name=""/>
        <dsp:cNvSpPr/>
      </dsp:nvSpPr>
      <dsp:spPr>
        <a:xfrm>
          <a:off x="8477142" y="259551"/>
          <a:ext cx="2975892" cy="1986677"/>
        </a:xfrm>
        <a:prstGeom prst="round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8574124" y="356533"/>
        <a:ext cx="2781928" cy="1792713"/>
      </dsp:txXfrm>
    </dsp:sp>
    <dsp:sp modelId="{9F99E40D-7C00-4BAC-AD4A-21433964BCE9}">
      <dsp:nvSpPr>
        <dsp:cNvPr id="0" name=""/>
        <dsp:cNvSpPr/>
      </dsp:nvSpPr>
      <dsp:spPr>
        <a:xfrm>
          <a:off x="5417358" y="-245467"/>
          <a:ext cx="4833009" cy="4833009"/>
        </a:xfrm>
        <a:custGeom>
          <a:avLst/>
          <a:gdLst/>
          <a:ahLst/>
          <a:cxnLst/>
          <a:rect l="0" t="0" r="0" b="0"/>
          <a:pathLst>
            <a:path>
              <a:moveTo>
                <a:pt x="4831506" y="2501712"/>
              </a:moveTo>
              <a:arcTo wR="2416504" hR="2416504" stAng="121242" swAng="14074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CC823-93C8-445B-B57A-0EE22BFD59D5}">
      <dsp:nvSpPr>
        <dsp:cNvPr id="0" name=""/>
        <dsp:cNvSpPr/>
      </dsp:nvSpPr>
      <dsp:spPr>
        <a:xfrm>
          <a:off x="8172413" y="3219584"/>
          <a:ext cx="3294451" cy="2041734"/>
        </a:xfrm>
        <a:prstGeom prst="round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272082" y="3319253"/>
        <a:ext cx="3095113" cy="1842396"/>
      </dsp:txXfrm>
    </dsp:sp>
    <dsp:sp modelId="{8D7DF7D8-FBC7-4150-B1D3-8F3AE5EBE9DF}">
      <dsp:nvSpPr>
        <dsp:cNvPr id="0" name=""/>
        <dsp:cNvSpPr/>
      </dsp:nvSpPr>
      <dsp:spPr>
        <a:xfrm>
          <a:off x="5392937" y="-581322"/>
          <a:ext cx="4833009" cy="4833009"/>
        </a:xfrm>
        <a:custGeom>
          <a:avLst/>
          <a:gdLst/>
          <a:ahLst/>
          <a:cxnLst/>
          <a:rect l="0" t="0" r="0" b="0"/>
          <a:pathLst>
            <a:path>
              <a:moveTo>
                <a:pt x="2771832" y="4806742"/>
              </a:moveTo>
              <a:arcTo wR="2416504" hR="2416504" stAng="4892667" swAng="10822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CF22F-7945-4425-A7F1-AC419D4DEF0E}">
      <dsp:nvSpPr>
        <dsp:cNvPr id="0" name=""/>
        <dsp:cNvSpPr/>
      </dsp:nvSpPr>
      <dsp:spPr>
        <a:xfrm>
          <a:off x="4340388" y="3120503"/>
          <a:ext cx="3059221" cy="2162299"/>
        </a:xfrm>
        <a:prstGeom prst="roundRect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445943" y="3226058"/>
        <a:ext cx="2848111" cy="1951189"/>
      </dsp:txXfrm>
    </dsp:sp>
    <dsp:sp modelId="{C21A6328-8EFC-4A8C-80A0-609C675DCC1D}">
      <dsp:nvSpPr>
        <dsp:cNvPr id="0" name=""/>
        <dsp:cNvSpPr/>
      </dsp:nvSpPr>
      <dsp:spPr>
        <a:xfrm>
          <a:off x="1459757" y="-584203"/>
          <a:ext cx="4833009" cy="4833009"/>
        </a:xfrm>
        <a:custGeom>
          <a:avLst/>
          <a:gdLst/>
          <a:ahLst/>
          <a:cxnLst/>
          <a:rect l="0" t="0" r="0" b="0"/>
          <a:pathLst>
            <a:path>
              <a:moveTo>
                <a:pt x="2871583" y="4789771"/>
              </a:moveTo>
              <a:arcTo wR="2416504" hR="2416504" stAng="4748710" swAng="12928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3220B-5C39-429E-BE9D-2273C24DC672}">
      <dsp:nvSpPr>
        <dsp:cNvPr id="0" name=""/>
        <dsp:cNvSpPr/>
      </dsp:nvSpPr>
      <dsp:spPr>
        <a:xfrm>
          <a:off x="279670" y="3120499"/>
          <a:ext cx="3139172" cy="2173675"/>
        </a:xfrm>
        <a:prstGeom prst="roundRect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85780" y="3226609"/>
        <a:ext cx="2926952" cy="1961455"/>
      </dsp:txXfrm>
    </dsp:sp>
    <dsp:sp modelId="{FACD3A6F-EFA1-468F-A132-4A2101DE1948}">
      <dsp:nvSpPr>
        <dsp:cNvPr id="0" name=""/>
        <dsp:cNvSpPr/>
      </dsp:nvSpPr>
      <dsp:spPr>
        <a:xfrm>
          <a:off x="1395473" y="-403688"/>
          <a:ext cx="4833009" cy="4833009"/>
        </a:xfrm>
        <a:custGeom>
          <a:avLst/>
          <a:gdLst/>
          <a:ahLst/>
          <a:cxnLst/>
          <a:rect l="0" t="0" r="0" b="0"/>
          <a:pathLst>
            <a:path>
              <a:moveTo>
                <a:pt x="265355" y="3517437"/>
              </a:moveTo>
              <a:arcTo wR="2416504" hR="2416504" stAng="9173830" swAng="10626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3043A-CF4B-483B-9EE5-850B49EB0DA1}">
      <dsp:nvSpPr>
        <dsp:cNvPr id="0" name=""/>
        <dsp:cNvSpPr/>
      </dsp:nvSpPr>
      <dsp:spPr>
        <a:xfrm>
          <a:off x="194078" y="190507"/>
          <a:ext cx="3043707" cy="2209179"/>
        </a:xfrm>
        <a:prstGeom prst="roundRect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01921" y="298350"/>
        <a:ext cx="2828021" cy="1993493"/>
      </dsp:txXfrm>
    </dsp:sp>
    <dsp:sp modelId="{5681CBF4-3EAB-4CBE-B84D-BE38A1CC4B82}">
      <dsp:nvSpPr>
        <dsp:cNvPr id="0" name=""/>
        <dsp:cNvSpPr/>
      </dsp:nvSpPr>
      <dsp:spPr>
        <a:xfrm>
          <a:off x="-512755" y="146867"/>
          <a:ext cx="4833009" cy="4833009"/>
        </a:xfrm>
        <a:custGeom>
          <a:avLst/>
          <a:gdLst/>
          <a:ahLst/>
          <a:cxnLst/>
          <a:rect l="0" t="0" r="0" b="0"/>
          <a:pathLst>
            <a:path>
              <a:moveTo>
                <a:pt x="2902205" y="49314"/>
              </a:moveTo>
              <a:arcTo wR="2416504" hR="2416504" stAng="16895702" swAng="43567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83C8D-5C8F-4327-A012-78A58D279711}">
      <dsp:nvSpPr>
        <dsp:cNvPr id="0" name=""/>
        <dsp:cNvSpPr/>
      </dsp:nvSpPr>
      <dsp:spPr>
        <a:xfrm>
          <a:off x="0" y="551489"/>
          <a:ext cx="3683976" cy="2210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551489"/>
        <a:ext cx="3683976" cy="2210385"/>
      </dsp:txXfrm>
    </dsp:sp>
    <dsp:sp modelId="{058C3F39-8FC7-4D5E-A292-CF60069D6176}">
      <dsp:nvSpPr>
        <dsp:cNvPr id="0" name=""/>
        <dsp:cNvSpPr/>
      </dsp:nvSpPr>
      <dsp:spPr>
        <a:xfrm>
          <a:off x="4052374" y="551489"/>
          <a:ext cx="3683976" cy="2210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052374" y="551489"/>
        <a:ext cx="3683976" cy="2210385"/>
      </dsp:txXfrm>
    </dsp:sp>
    <dsp:sp modelId="{48938457-E669-4BEB-A68B-A12B5A0DB577}">
      <dsp:nvSpPr>
        <dsp:cNvPr id="0" name=""/>
        <dsp:cNvSpPr/>
      </dsp:nvSpPr>
      <dsp:spPr>
        <a:xfrm>
          <a:off x="8045252" y="649962"/>
          <a:ext cx="3683976" cy="2210385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045252" y="649962"/>
        <a:ext cx="3683976" cy="2210385"/>
      </dsp:txXfrm>
    </dsp:sp>
    <dsp:sp modelId="{227D57B9-BE88-4111-B387-D2652BDA2A12}">
      <dsp:nvSpPr>
        <dsp:cNvPr id="0" name=""/>
        <dsp:cNvSpPr/>
      </dsp:nvSpPr>
      <dsp:spPr>
        <a:xfrm>
          <a:off x="2026187" y="3130273"/>
          <a:ext cx="3683976" cy="2210385"/>
        </a:xfrm>
        <a:prstGeom prst="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026187" y="3130273"/>
        <a:ext cx="3683976" cy="2210385"/>
      </dsp:txXfrm>
    </dsp:sp>
    <dsp:sp modelId="{27C255FE-69CD-414E-AEBC-DF9E2F0C878B}">
      <dsp:nvSpPr>
        <dsp:cNvPr id="0" name=""/>
        <dsp:cNvSpPr/>
      </dsp:nvSpPr>
      <dsp:spPr>
        <a:xfrm>
          <a:off x="6078561" y="3130273"/>
          <a:ext cx="3683976" cy="2210385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078561" y="3130273"/>
        <a:ext cx="3683976" cy="2210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175D4-1E3C-41E5-81A5-455EFF7B7AEE}">
      <dsp:nvSpPr>
        <dsp:cNvPr id="0" name=""/>
        <dsp:cNvSpPr/>
      </dsp:nvSpPr>
      <dsp:spPr>
        <a:xfrm rot="16200000">
          <a:off x="-2051586" y="2056269"/>
          <a:ext cx="5962487" cy="1849949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81781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/>
        </a:p>
      </dsp:txBody>
      <dsp:txXfrm rot="5400000">
        <a:off x="4683" y="1192497"/>
        <a:ext cx="1849949" cy="3577493"/>
      </dsp:txXfrm>
    </dsp:sp>
    <dsp:sp modelId="{0B5A4FC9-6C08-4906-9874-E015C3D430E2}">
      <dsp:nvSpPr>
        <dsp:cNvPr id="0" name=""/>
        <dsp:cNvSpPr/>
      </dsp:nvSpPr>
      <dsp:spPr>
        <a:xfrm rot="16200000">
          <a:off x="-62890" y="2056269"/>
          <a:ext cx="5962487" cy="1849949"/>
        </a:xfrm>
        <a:prstGeom prst="flowChartManualOperation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81781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/>
        </a:p>
      </dsp:txBody>
      <dsp:txXfrm rot="5400000">
        <a:off x="1993379" y="1192497"/>
        <a:ext cx="1849949" cy="3577493"/>
      </dsp:txXfrm>
    </dsp:sp>
    <dsp:sp modelId="{F52F4EF4-286F-4BF6-B414-7EC90DC634BA}">
      <dsp:nvSpPr>
        <dsp:cNvPr id="0" name=""/>
        <dsp:cNvSpPr/>
      </dsp:nvSpPr>
      <dsp:spPr>
        <a:xfrm rot="16200000">
          <a:off x="1925805" y="2056269"/>
          <a:ext cx="5962487" cy="1849949"/>
        </a:xfrm>
        <a:prstGeom prst="flowChartManualOperation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 rot="5400000">
        <a:off x="3982074" y="1192497"/>
        <a:ext cx="1849949" cy="3577493"/>
      </dsp:txXfrm>
    </dsp:sp>
    <dsp:sp modelId="{5059C032-615C-43BA-B5E7-3AC5A4E06D89}">
      <dsp:nvSpPr>
        <dsp:cNvPr id="0" name=""/>
        <dsp:cNvSpPr/>
      </dsp:nvSpPr>
      <dsp:spPr>
        <a:xfrm rot="16200000">
          <a:off x="3914500" y="2056269"/>
          <a:ext cx="5962487" cy="1849949"/>
        </a:xfrm>
        <a:prstGeom prst="flowChartManualOperation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 rot="5400000">
        <a:off x="5970769" y="1192497"/>
        <a:ext cx="1849949" cy="3577493"/>
      </dsp:txXfrm>
    </dsp:sp>
    <dsp:sp modelId="{1EC18DAC-5B0A-4727-A3C7-6247B8AAD96D}">
      <dsp:nvSpPr>
        <dsp:cNvPr id="0" name=""/>
        <dsp:cNvSpPr/>
      </dsp:nvSpPr>
      <dsp:spPr>
        <a:xfrm rot="16200000">
          <a:off x="5903196" y="2056269"/>
          <a:ext cx="5962487" cy="1849949"/>
        </a:xfrm>
        <a:prstGeom prst="flowChartManualOperation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 rot="5400000">
        <a:off x="7959465" y="1192497"/>
        <a:ext cx="1849949" cy="3577493"/>
      </dsp:txXfrm>
    </dsp:sp>
    <dsp:sp modelId="{3BA79C8E-A38E-46DA-945E-F5D704A16BEB}">
      <dsp:nvSpPr>
        <dsp:cNvPr id="0" name=""/>
        <dsp:cNvSpPr/>
      </dsp:nvSpPr>
      <dsp:spPr>
        <a:xfrm rot="16200000">
          <a:off x="7891892" y="2056269"/>
          <a:ext cx="5962487" cy="1849949"/>
        </a:xfrm>
        <a:prstGeom prst="flowChartManualOperation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81781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/>
        </a:p>
      </dsp:txBody>
      <dsp:txXfrm rot="5400000">
        <a:off x="9948161" y="1192497"/>
        <a:ext cx="1849949" cy="35774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4B561-2C8F-42B5-811F-A1EE6FA3AF78}">
      <dsp:nvSpPr>
        <dsp:cNvPr id="0" name=""/>
        <dsp:cNvSpPr/>
      </dsp:nvSpPr>
      <dsp:spPr>
        <a:xfrm>
          <a:off x="4510323" y="1635508"/>
          <a:ext cx="3398449" cy="21787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616683" y="1741868"/>
        <a:ext cx="3185729" cy="1966065"/>
      </dsp:txXfrm>
    </dsp:sp>
    <dsp:sp modelId="{8AF71275-B563-4634-B7D0-F87859D76D98}">
      <dsp:nvSpPr>
        <dsp:cNvPr id="0" name=""/>
        <dsp:cNvSpPr/>
      </dsp:nvSpPr>
      <dsp:spPr>
        <a:xfrm>
          <a:off x="6459245" y="1903050"/>
          <a:ext cx="5174443" cy="5174443"/>
        </a:xfrm>
        <a:custGeom>
          <a:avLst/>
          <a:gdLst/>
          <a:ahLst/>
          <a:cxnLst/>
          <a:rect l="0" t="0" r="0" b="0"/>
          <a:pathLst>
            <a:path>
              <a:moveTo>
                <a:pt x="1578915" y="204569"/>
              </a:moveTo>
              <a:arcTo wR="2587221" hR="2587221" stAng="14823754" swAng="56992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28DB5-74D0-4927-A821-3F9E2A8EFC69}">
      <dsp:nvSpPr>
        <dsp:cNvPr id="0" name=""/>
        <dsp:cNvSpPr/>
      </dsp:nvSpPr>
      <dsp:spPr>
        <a:xfrm>
          <a:off x="8584353" y="0"/>
          <a:ext cx="3114457" cy="2866048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724262" y="139909"/>
        <a:ext cx="2834639" cy="2586230"/>
      </dsp:txXfrm>
    </dsp:sp>
    <dsp:sp modelId="{FF688D97-2031-41C3-9BCF-C9084B8E0379}">
      <dsp:nvSpPr>
        <dsp:cNvPr id="0" name=""/>
        <dsp:cNvSpPr/>
      </dsp:nvSpPr>
      <dsp:spPr>
        <a:xfrm>
          <a:off x="5277405" y="177199"/>
          <a:ext cx="5174443" cy="5174443"/>
        </a:xfrm>
        <a:custGeom>
          <a:avLst/>
          <a:gdLst/>
          <a:ahLst/>
          <a:cxnLst/>
          <a:rect l="0" t="0" r="0" b="0"/>
          <a:pathLst>
            <a:path>
              <a:moveTo>
                <a:pt x="5168589" y="2761163"/>
              </a:moveTo>
              <a:arcTo wR="2587221" hR="2587221" stAng="231298" swAng="289075"/>
            </a:path>
          </a:pathLst>
        </a:custGeom>
        <a:noFill/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F5CE6-D74A-4238-8B05-4F8756EB6ACE}">
      <dsp:nvSpPr>
        <dsp:cNvPr id="0" name=""/>
        <dsp:cNvSpPr/>
      </dsp:nvSpPr>
      <dsp:spPr>
        <a:xfrm>
          <a:off x="8553156" y="3225986"/>
          <a:ext cx="3128381" cy="2930114"/>
        </a:xfrm>
        <a:prstGeom prst="round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696192" y="3369022"/>
        <a:ext cx="2842309" cy="2644042"/>
      </dsp:txXfrm>
    </dsp:sp>
    <dsp:sp modelId="{F590429E-275D-456F-A85E-86D9A6A69FFD}">
      <dsp:nvSpPr>
        <dsp:cNvPr id="0" name=""/>
        <dsp:cNvSpPr/>
      </dsp:nvSpPr>
      <dsp:spPr>
        <a:xfrm>
          <a:off x="2513197" y="2776587"/>
          <a:ext cx="6689712" cy="6689712"/>
        </a:xfrm>
        <a:custGeom>
          <a:avLst/>
          <a:gdLst/>
          <a:ahLst/>
          <a:cxnLst/>
          <a:rect l="0" t="0" r="0" b="0"/>
          <a:pathLst>
            <a:path>
              <a:moveTo>
                <a:pt x="6412011" y="4679255"/>
              </a:moveTo>
              <a:arcTo wR="3344856" hR="3344856" stAng="1410718" swAng="8049803"/>
            </a:path>
          </a:pathLst>
        </a:custGeom>
        <a:noFill/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4F9D6-B1CA-440D-96BC-ADBC369E06C0}">
      <dsp:nvSpPr>
        <dsp:cNvPr id="0" name=""/>
        <dsp:cNvSpPr/>
      </dsp:nvSpPr>
      <dsp:spPr>
        <a:xfrm>
          <a:off x="134172" y="3205162"/>
          <a:ext cx="3048842" cy="2881624"/>
        </a:xfrm>
        <a:prstGeom prst="round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4841" y="3345831"/>
        <a:ext cx="2767504" cy="2600286"/>
      </dsp:txXfrm>
    </dsp:sp>
    <dsp:sp modelId="{BE6B6015-FC19-404B-B79F-A8CE955C610A}">
      <dsp:nvSpPr>
        <dsp:cNvPr id="0" name=""/>
        <dsp:cNvSpPr/>
      </dsp:nvSpPr>
      <dsp:spPr>
        <a:xfrm>
          <a:off x="1381562" y="482357"/>
          <a:ext cx="5174443" cy="5174443"/>
        </a:xfrm>
        <a:custGeom>
          <a:avLst/>
          <a:gdLst/>
          <a:ahLst/>
          <a:cxnLst/>
          <a:rect l="0" t="0" r="0" b="0"/>
          <a:pathLst>
            <a:path>
              <a:moveTo>
                <a:pt x="310" y="2627312"/>
              </a:moveTo>
              <a:arcTo wR="2587221" hR="2587221" stAng="10746728" swAng="381801"/>
            </a:path>
          </a:pathLst>
        </a:custGeom>
        <a:noFill/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7F636-8611-40D6-9780-4B191EABFDAF}">
      <dsp:nvSpPr>
        <dsp:cNvPr id="0" name=""/>
        <dsp:cNvSpPr/>
      </dsp:nvSpPr>
      <dsp:spPr>
        <a:xfrm>
          <a:off x="188135" y="0"/>
          <a:ext cx="3086450" cy="2727780"/>
        </a:xfrm>
        <a:prstGeom prst="roundRect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21294" y="133159"/>
        <a:ext cx="2820132" cy="2461462"/>
      </dsp:txXfrm>
    </dsp:sp>
    <dsp:sp modelId="{A88E0F4A-2AEE-4373-BF38-E82E7B58EE4F}">
      <dsp:nvSpPr>
        <dsp:cNvPr id="0" name=""/>
        <dsp:cNvSpPr/>
      </dsp:nvSpPr>
      <dsp:spPr>
        <a:xfrm>
          <a:off x="576714" y="1830540"/>
          <a:ext cx="5174443" cy="5174443"/>
        </a:xfrm>
        <a:custGeom>
          <a:avLst/>
          <a:gdLst/>
          <a:ahLst/>
          <a:cxnLst/>
          <a:rect l="0" t="0" r="0" b="0"/>
          <a:pathLst>
            <a:path>
              <a:moveTo>
                <a:pt x="2954965" y="26268"/>
              </a:moveTo>
              <a:arcTo wR="2587221" hR="2587221" stAng="16690296" swAng="1048017"/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85C1-FDAD-4C5F-9039-A5BD020A1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44E66-8CCD-4842-9104-1F46F2A4E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8B0A-50F6-45BF-A077-C05697EC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9CE6D-43FD-4C58-957C-C5E62539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6B2B6-F34F-4D7A-A2BA-F4786F71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4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70F6-741C-4999-8F6C-A95714E4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EA053-5F9E-459C-AE50-421821010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D9B54-4C8B-49CB-9B8F-878CFC3F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92E58-DCE4-46F4-8447-39D9444F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26792-54BC-4A1C-9E9F-0B09B367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2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28970-E645-40B3-BB05-9729EAA8C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AE52B-18B4-4AA2-9017-67786EEFF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AD8A-33B3-4165-8FB1-EB2D35DC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70BC-A968-4262-9114-D5BF48F4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51210-B762-4A38-A9E9-C0CC2182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3BAD-4D70-41AD-AF38-4D75E8DB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298F-B9A9-4969-BA30-49D265F8C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D2E7-5E66-4D45-8016-A741EEBB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66EB1-34FF-4FE3-805D-330C3B08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EEB59-2274-4F94-A627-11D56BF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3A1E-B65A-4FEB-A757-EF7B9EC3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872FD-0887-43EB-846B-53D545CAB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7A98C-B225-4DE8-98FD-7AAAEFCB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E5DFF-1A75-4C20-AF04-17ECA952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6231-C678-415F-AA36-D951E6A0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5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B3C9-1965-45CE-B50E-F9F048D7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B707-FEC7-46FD-872C-6DC03E5C8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CEC19-6157-4651-9CBC-E24B3EA9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0024F-ECD9-4CEF-8C29-CA0C9494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34ACF-6130-4EAC-BE1C-ABDB768C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B7D68-A853-42B0-9791-0B9208EF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72E2-7772-40D6-86A8-F7A0D44A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CFBBE-905F-4D78-B361-A9ACF27B6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9E7CB-3733-4E05-B644-69C7AA89B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7406C-9CD4-4878-B5CD-0071F7B18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869F0-9059-4F30-9C17-AE0AF284A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5B6785-B8CE-4BAA-A8CD-DFD8485C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D3616-8727-49CE-9935-E787CA52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33116-7E56-4BB8-BC8C-06DE1D91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B40A-5F88-4D8E-8B98-0B767D77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B962A-A852-4548-9925-C9BFD295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2594A-FA39-43BB-891D-1DAEAF5F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D983D-59F1-4758-AD21-91E9DD1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B6F7F-3935-4BEA-8601-A0F55F27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BCBDA-A7E5-42EF-9971-124595DB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0DDCE-4507-4DB2-A6F1-6FEB48C4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D796-4C74-47F6-AAA2-8CEA3F43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814DA-0A9A-4556-A231-9F527A19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7D4EB-3616-411E-85A5-CDCC173FD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AB317-BEB5-454E-9B51-A85B5B68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9715E-D5C1-483C-B473-4E5BB38C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CAD0F-8564-415F-9441-83909CAC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A25D-97C7-4E06-890D-FC121A2C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4259D-D275-43E9-8DE4-308D1B262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0F246-E5E7-4065-815E-24E74EA4F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6909B-E543-4911-8B52-CC3FC809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EFA81-1E73-4BD8-A217-670AA13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55CB-6036-4F05-8766-3B3ECE82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1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9DCAB-12CD-45D8-A599-5C1F238F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792E-6571-4E88-9AA4-DCFA4EC78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66E14-44F3-466C-B059-0548A1C56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DFEC-5E10-4EE6-A176-337D8236CE9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4F5FC-0262-4B87-9289-24FEEF98D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E88BB-27FC-416C-A27A-09CC85348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9809-9357-472D-9F2E-2F6D1C20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59B6098-C239-4593-BFE2-67A319D29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98474"/>
            <a:ext cx="11957539" cy="6629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" name="Picture 12" descr="F:\content tools\animeted\animated-fish-image-0412.gif">
            <a:extLst>
              <a:ext uri="{FF2B5EF4-FFF2-40B4-BE49-F238E27FC236}">
                <a16:creationId xmlns:a16="http://schemas.microsoft.com/office/drawing/2014/main" id="{3B48EA2B-B6FE-44B2-8BBA-3C6014DBA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3962400"/>
            <a:ext cx="2209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F:\content tools\projapoti\bluebutterflyanimation2.gif">
            <a:extLst>
              <a:ext uri="{FF2B5EF4-FFF2-40B4-BE49-F238E27FC236}">
                <a16:creationId xmlns:a16="http://schemas.microsoft.com/office/drawing/2014/main" id="{123EB8DE-878C-4017-9A5F-3A582FE677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056">
            <a:off x="807926" y="2884365"/>
            <a:ext cx="1402266" cy="10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F:\content tools\animeted\animated-fish-image-0049.gif">
            <a:extLst>
              <a:ext uri="{FF2B5EF4-FFF2-40B4-BE49-F238E27FC236}">
                <a16:creationId xmlns:a16="http://schemas.microsoft.com/office/drawing/2014/main" id="{25D93989-FAE1-427B-A1A1-979B66A4C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527">
            <a:off x="1006191" y="4524492"/>
            <a:ext cx="1096426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:\content tools\projapoti\source.gif">
            <a:extLst>
              <a:ext uri="{FF2B5EF4-FFF2-40B4-BE49-F238E27FC236}">
                <a16:creationId xmlns:a16="http://schemas.microsoft.com/office/drawing/2014/main" id="{BA880FEC-A129-448F-9AAD-6F87E3EAEB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914400"/>
            <a:ext cx="731838" cy="7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61E92E-BC25-4CE3-AAC9-5E6CC9C6DFAE}"/>
              </a:ext>
            </a:extLst>
          </p:cNvPr>
          <p:cNvSpPr/>
          <p:nvPr/>
        </p:nvSpPr>
        <p:spPr>
          <a:xfrm>
            <a:off x="3334067" y="152400"/>
            <a:ext cx="5503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16A6D0-0B0B-4DAF-B62C-75D43733F3FD}"/>
              </a:ext>
            </a:extLst>
          </p:cNvPr>
          <p:cNvSpPr txBox="1"/>
          <p:nvPr/>
        </p:nvSpPr>
        <p:spPr>
          <a:xfrm>
            <a:off x="2378358" y="1287786"/>
            <a:ext cx="6182436" cy="175432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perspectiveLeft"/>
              <a:lightRig rig="sunset" dir="t">
                <a:rot lat="0" lon="0" rev="600000"/>
              </a:lightRig>
            </a:scene3d>
            <a:sp3d z="228600" extrusionH="342900" contourW="25400" prstMaterial="metal">
              <a:bevelB w="196850" h="139700" prst="divot"/>
              <a:extrusionClr>
                <a:schemeClr val="tx1"/>
              </a:extrusionClr>
              <a:contourClr>
                <a:srgbClr val="C00000"/>
              </a:contourClr>
            </a:sp3d>
          </a:bodyPr>
          <a:lstStyle/>
          <a:p>
            <a:pPr algn="ctr">
              <a:defRPr/>
            </a:pPr>
            <a:r>
              <a:rPr lang="en-US" sz="10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1FF85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21FF8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73359 -0.0898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80" y="-44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0248 -0.0673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33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1.48148E-6 L 0.85677 -0.02778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39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F2B10E-BE09-4A0E-A458-3884FACDC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672556"/>
              </p:ext>
            </p:extLst>
          </p:nvPr>
        </p:nvGraphicFramePr>
        <p:xfrm>
          <a:off x="225083" y="719666"/>
          <a:ext cx="11788725" cy="589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512BED7-6711-4654-A984-F958423D68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1266092"/>
            <a:ext cx="3788897" cy="216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02F10-9706-45EC-9E83-81A85E6D4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1" y="1266092"/>
            <a:ext cx="3671668" cy="2162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BD8892-6D25-4766-BEC0-F7C037545F34}"/>
              </a:ext>
            </a:extLst>
          </p:cNvPr>
          <p:cNvSpPr txBox="1"/>
          <p:nvPr/>
        </p:nvSpPr>
        <p:spPr>
          <a:xfrm>
            <a:off x="3921662" y="284994"/>
            <a:ext cx="4348676" cy="70788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AsOne/>
      </p:bldGraphic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0642B-67F0-4F51-8BC7-F0AEECF43EE5}"/>
              </a:ext>
            </a:extLst>
          </p:cNvPr>
          <p:cNvSpPr txBox="1"/>
          <p:nvPr/>
        </p:nvSpPr>
        <p:spPr>
          <a:xfrm>
            <a:off x="2697162" y="1143000"/>
            <a:ext cx="3124200" cy="76944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E13A7-0DEA-4393-B5C0-43DADD23B1D6}"/>
              </a:ext>
            </a:extLst>
          </p:cNvPr>
          <p:cNvSpPr txBox="1"/>
          <p:nvPr/>
        </p:nvSpPr>
        <p:spPr>
          <a:xfrm>
            <a:off x="715962" y="4267200"/>
            <a:ext cx="10668000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D7001-C349-4B07-AEC6-5F8797A60B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5925" b="-821"/>
          <a:stretch/>
        </p:blipFill>
        <p:spPr>
          <a:xfrm rot="5400000">
            <a:off x="8012615" y="-69267"/>
            <a:ext cx="2786214" cy="421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1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B3F8DF-8936-489E-ACC9-79B2C4F2C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248684"/>
              </p:ext>
            </p:extLst>
          </p:nvPr>
        </p:nvGraphicFramePr>
        <p:xfrm>
          <a:off x="253218" y="719666"/>
          <a:ext cx="11802794" cy="596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368BFB-517C-4DD7-B9D3-3815D15055C9}"/>
              </a:ext>
            </a:extLst>
          </p:cNvPr>
          <p:cNvSpPr txBox="1"/>
          <p:nvPr/>
        </p:nvSpPr>
        <p:spPr>
          <a:xfrm>
            <a:off x="99895" y="6305490"/>
            <a:ext cx="212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শ্বাসকষ্টজনিত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6AFF9-81E5-4265-8494-825B732079E7}"/>
              </a:ext>
            </a:extLst>
          </p:cNvPr>
          <p:cNvSpPr txBox="1"/>
          <p:nvPr/>
        </p:nvSpPr>
        <p:spPr>
          <a:xfrm>
            <a:off x="2768210" y="6305490"/>
            <a:ext cx="135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এ্যাটাক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78B05-B610-470D-B21B-96B9AD37F9BD}"/>
              </a:ext>
            </a:extLst>
          </p:cNvPr>
          <p:cNvSpPr txBox="1"/>
          <p:nvPr/>
        </p:nvSpPr>
        <p:spPr>
          <a:xfrm>
            <a:off x="4318781" y="134891"/>
            <a:ext cx="438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CE7C5-CE16-4694-BFDF-773899A984F9}"/>
              </a:ext>
            </a:extLst>
          </p:cNvPr>
          <p:cNvSpPr txBox="1"/>
          <p:nvPr/>
        </p:nvSpPr>
        <p:spPr>
          <a:xfrm>
            <a:off x="3933749" y="6299174"/>
            <a:ext cx="258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D8C55-E57A-40B8-81AA-0B9EF8879441}"/>
              </a:ext>
            </a:extLst>
          </p:cNvPr>
          <p:cNvSpPr txBox="1"/>
          <p:nvPr/>
        </p:nvSpPr>
        <p:spPr>
          <a:xfrm>
            <a:off x="6403484" y="6354254"/>
            <a:ext cx="197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4146D-B363-4E4E-AC61-4C1A3FB8A907}"/>
              </a:ext>
            </a:extLst>
          </p:cNvPr>
          <p:cNvSpPr txBox="1"/>
          <p:nvPr/>
        </p:nvSpPr>
        <p:spPr>
          <a:xfrm>
            <a:off x="8700549" y="6318149"/>
            <a:ext cx="176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18C7D-93AB-4BC8-BE1E-B2220924B0E8}"/>
              </a:ext>
            </a:extLst>
          </p:cNvPr>
          <p:cNvSpPr txBox="1"/>
          <p:nvPr/>
        </p:nvSpPr>
        <p:spPr>
          <a:xfrm>
            <a:off x="10201403" y="6318149"/>
            <a:ext cx="220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18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9175D4-1E3C-41E5-81A5-455EFF7B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209175D4-1E3C-41E5-81A5-455EFF7B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209175D4-1E3C-41E5-81A5-455EFF7B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209175D4-1E3C-41E5-81A5-455EFF7B7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A4FC9-6C08-4906-9874-E015C3D43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0B5A4FC9-6C08-4906-9874-E015C3D43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0B5A4FC9-6C08-4906-9874-E015C3D43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0B5A4FC9-6C08-4906-9874-E015C3D43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2F4EF4-286F-4BF6-B414-7EC90DC63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F52F4EF4-286F-4BF6-B414-7EC90DC63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F52F4EF4-286F-4BF6-B414-7EC90DC63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F52F4EF4-286F-4BF6-B414-7EC90DC63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59C032-615C-43BA-B5E7-3AC5A4E06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5059C032-615C-43BA-B5E7-3AC5A4E06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5059C032-615C-43BA-B5E7-3AC5A4E06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5059C032-615C-43BA-B5E7-3AC5A4E06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C18DAC-5B0A-4727-A3C7-6247B8AAD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1EC18DAC-5B0A-4727-A3C7-6247B8AAD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1EC18DAC-5B0A-4727-A3C7-6247B8AAD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1EC18DAC-5B0A-4727-A3C7-6247B8AAD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A79C8E-A38E-46DA-945E-F5D704A1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3BA79C8E-A38E-46DA-945E-F5D704A1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3BA79C8E-A38E-46DA-945E-F5D704A16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3BA79C8E-A38E-46DA-945E-F5D704A16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E7AF8-E502-4630-8912-F72281A8DBA0}"/>
              </a:ext>
            </a:extLst>
          </p:cNvPr>
          <p:cNvSpPr txBox="1"/>
          <p:nvPr/>
        </p:nvSpPr>
        <p:spPr>
          <a:xfrm>
            <a:off x="1435759" y="806678"/>
            <a:ext cx="2133600" cy="707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EE80A-9214-4450-9FF0-245E71E44C4E}"/>
              </a:ext>
            </a:extLst>
          </p:cNvPr>
          <p:cNvSpPr txBox="1"/>
          <p:nvPr/>
        </p:nvSpPr>
        <p:spPr>
          <a:xfrm>
            <a:off x="1064138" y="4924961"/>
            <a:ext cx="10591800" cy="1323439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 descr="F:\content tools\work\t.jpeg">
            <a:extLst>
              <a:ext uri="{FF2B5EF4-FFF2-40B4-BE49-F238E27FC236}">
                <a16:creationId xmlns:a16="http://schemas.microsoft.com/office/drawing/2014/main" id="{D9B9C0DA-17A6-4E70-B227-DEEFFE34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2" y="609600"/>
            <a:ext cx="3868514" cy="25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AF97810-19E5-451F-B0F9-D54B816DD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505980"/>
              </p:ext>
            </p:extLst>
          </p:nvPr>
        </p:nvGraphicFramePr>
        <p:xfrm>
          <a:off x="140677" y="719666"/>
          <a:ext cx="11859065" cy="606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3C5FE4-5DB0-437F-A357-9052D22498D7}"/>
              </a:ext>
            </a:extLst>
          </p:cNvPr>
          <p:cNvSpPr txBox="1"/>
          <p:nvPr/>
        </p:nvSpPr>
        <p:spPr>
          <a:xfrm>
            <a:off x="4560585" y="2729601"/>
            <a:ext cx="355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F776A-1457-4479-B077-F414500AC412}"/>
              </a:ext>
            </a:extLst>
          </p:cNvPr>
          <p:cNvSpPr txBox="1"/>
          <p:nvPr/>
        </p:nvSpPr>
        <p:spPr>
          <a:xfrm rot="19631675">
            <a:off x="3244416" y="5083273"/>
            <a:ext cx="3081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B1C43-E688-447D-B9F7-EAC4D8C1BDBA}"/>
              </a:ext>
            </a:extLst>
          </p:cNvPr>
          <p:cNvSpPr txBox="1"/>
          <p:nvPr/>
        </p:nvSpPr>
        <p:spPr>
          <a:xfrm rot="19820343">
            <a:off x="6345455" y="1307323"/>
            <a:ext cx="204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ধুমপান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1B2E0-C208-475E-A6AA-78AF022D8DE5}"/>
              </a:ext>
            </a:extLst>
          </p:cNvPr>
          <p:cNvSpPr txBox="1"/>
          <p:nvPr/>
        </p:nvSpPr>
        <p:spPr>
          <a:xfrm rot="2197448">
            <a:off x="6484228" y="4975715"/>
            <a:ext cx="2700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সেনেটারী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লেট্রিন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925AC-C554-404A-835B-0E644F8D5540}"/>
              </a:ext>
            </a:extLst>
          </p:cNvPr>
          <p:cNvSpPr txBox="1"/>
          <p:nvPr/>
        </p:nvSpPr>
        <p:spPr>
          <a:xfrm rot="1321195">
            <a:off x="3476789" y="1153434"/>
            <a:ext cx="298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ফিটনেসবিহীন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11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B4B561-2C8F-42B5-811F-A1EE6FA3A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graphicEl>
                                              <a:dgm id="{E6B4B561-2C8F-42B5-811F-A1EE6FA3A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graphicEl>
                                              <a:dgm id="{E6B4B561-2C8F-42B5-811F-A1EE6FA3A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graphicEl>
                                              <a:dgm id="{E6B4B561-2C8F-42B5-811F-A1EE6FA3A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F71275-B563-4634-B7D0-F87859D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graphicEl>
                                              <a:dgm id="{8AF71275-B563-4634-B7D0-F87859D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graphicEl>
                                              <a:dgm id="{8AF71275-B563-4634-B7D0-F87859D7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graphicEl>
                                              <a:dgm id="{8AF71275-B563-4634-B7D0-F87859D76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A28DB5-74D0-4927-A821-3F9E2A8EF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graphicEl>
                                              <a:dgm id="{D2A28DB5-74D0-4927-A821-3F9E2A8EF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graphicEl>
                                              <a:dgm id="{D2A28DB5-74D0-4927-A821-3F9E2A8EF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graphicEl>
                                              <a:dgm id="{D2A28DB5-74D0-4927-A821-3F9E2A8EF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688D97-2031-41C3-9BCF-C9084B8E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graphicEl>
                                              <a:dgm id="{FF688D97-2031-41C3-9BCF-C9084B8E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graphicEl>
                                              <a:dgm id="{FF688D97-2031-41C3-9BCF-C9084B8E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graphicEl>
                                              <a:dgm id="{FF688D97-2031-41C3-9BCF-C9084B8E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9F5CE6-D74A-4238-8B05-4F8756EB6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graphicEl>
                                              <a:dgm id="{889F5CE6-D74A-4238-8B05-4F8756EB6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graphicEl>
                                              <a:dgm id="{889F5CE6-D74A-4238-8B05-4F8756EB6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graphicEl>
                                              <a:dgm id="{889F5CE6-D74A-4238-8B05-4F8756EB6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0429E-275D-456F-A85E-86D9A6A69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graphicEl>
                                              <a:dgm id="{F590429E-275D-456F-A85E-86D9A6A69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graphicEl>
                                              <a:dgm id="{F590429E-275D-456F-A85E-86D9A6A69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graphicEl>
                                              <a:dgm id="{F590429E-275D-456F-A85E-86D9A6A69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4F9D6-B1CA-440D-96BC-ADBC369E0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graphicEl>
                                              <a:dgm id="{A8D4F9D6-B1CA-440D-96BC-ADBC369E0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graphicEl>
                                              <a:dgm id="{A8D4F9D6-B1CA-440D-96BC-ADBC369E0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graphicEl>
                                              <a:dgm id="{A8D4F9D6-B1CA-440D-96BC-ADBC369E0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6B6015-FC19-404B-B79F-A8CE955C6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graphicEl>
                                              <a:dgm id="{BE6B6015-FC19-404B-B79F-A8CE955C6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graphicEl>
                                              <a:dgm id="{BE6B6015-FC19-404B-B79F-A8CE955C6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>
                                            <p:graphicEl>
                                              <a:dgm id="{BE6B6015-FC19-404B-B79F-A8CE955C6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47F636-8611-40D6-9780-4B191EABF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graphicEl>
                                              <a:dgm id="{0A47F636-8611-40D6-9780-4B191EABF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graphicEl>
                                              <a:dgm id="{0A47F636-8611-40D6-9780-4B191EABF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graphicEl>
                                              <a:dgm id="{0A47F636-8611-40D6-9780-4B191EABF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8E0F4A-2AEE-4373-BF38-E82E7B58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graphicEl>
                                              <a:dgm id="{A88E0F4A-2AEE-4373-BF38-E82E7B58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graphicEl>
                                              <a:dgm id="{A88E0F4A-2AEE-4373-BF38-E82E7B58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">
                                            <p:graphicEl>
                                              <a:dgm id="{A88E0F4A-2AEE-4373-BF38-E82E7B58E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A47B54-7B9D-4B31-8931-A17AD1A0F5F7}"/>
              </a:ext>
            </a:extLst>
          </p:cNvPr>
          <p:cNvSpPr txBox="1"/>
          <p:nvPr/>
        </p:nvSpPr>
        <p:spPr>
          <a:xfrm>
            <a:off x="944562" y="1066800"/>
            <a:ext cx="10058400" cy="53860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হাইড্রোজেন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জন্ডিস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টিউমার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বৃক্ষরোপন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             (খ) i ও iii       (গ) ii ও iii             (ঘ) i, ii ও iii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E9FFB1-A541-4861-AB59-C49AAC72EBAF}"/>
              </a:ext>
            </a:extLst>
          </p:cNvPr>
          <p:cNvSpPr/>
          <p:nvPr/>
        </p:nvSpPr>
        <p:spPr>
          <a:xfrm>
            <a:off x="5745162" y="1752600"/>
            <a:ext cx="5334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4FE5EF-A271-4917-AD7D-9A760CE6BC06}"/>
              </a:ext>
            </a:extLst>
          </p:cNvPr>
          <p:cNvSpPr/>
          <p:nvPr/>
        </p:nvSpPr>
        <p:spPr>
          <a:xfrm>
            <a:off x="1020762" y="2971800"/>
            <a:ext cx="5334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5FFD70-FB60-42A4-B692-635B0840EBAD}"/>
              </a:ext>
            </a:extLst>
          </p:cNvPr>
          <p:cNvSpPr/>
          <p:nvPr/>
        </p:nvSpPr>
        <p:spPr>
          <a:xfrm>
            <a:off x="8793162" y="6172200"/>
            <a:ext cx="5334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257AF-882D-4203-852B-6B15A865A5E9}"/>
              </a:ext>
            </a:extLst>
          </p:cNvPr>
          <p:cNvSpPr txBox="1"/>
          <p:nvPr/>
        </p:nvSpPr>
        <p:spPr>
          <a:xfrm>
            <a:off x="4716462" y="163205"/>
            <a:ext cx="2057400" cy="830997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C13166-AB78-422B-AD87-A40E10F47BD8}"/>
              </a:ext>
            </a:extLst>
          </p:cNvPr>
          <p:cNvSpPr/>
          <p:nvPr/>
        </p:nvSpPr>
        <p:spPr>
          <a:xfrm>
            <a:off x="2272677" y="4552630"/>
            <a:ext cx="7646645" cy="707886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8F19F-91BC-4ACC-9760-AB265206C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20" y="648286"/>
            <a:ext cx="4562475" cy="3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6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292A9-81B8-4F81-83EB-2743A197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0" y="844061"/>
            <a:ext cx="7005711" cy="5598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F01D44-C974-4914-8571-95C25E19C2BD}"/>
              </a:ext>
            </a:extLst>
          </p:cNvPr>
          <p:cNvSpPr txBox="1"/>
          <p:nvPr/>
        </p:nvSpPr>
        <p:spPr>
          <a:xfrm>
            <a:off x="2840501" y="267286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28575">
                  <a:solidFill>
                    <a:srgbClr val="FF0000"/>
                  </a:solidFill>
                  <a:prstDash val="sysDot"/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ln w="28575">
                  <a:solidFill>
                    <a:srgbClr val="FF0000"/>
                  </a:solidFill>
                  <a:prstDash val="sysDot"/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28575">
                  <a:solidFill>
                    <a:srgbClr val="FF0000"/>
                  </a:solidFill>
                  <a:prstDash val="sysDot"/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n w="28575">
                <a:solidFill>
                  <a:srgbClr val="FF0000"/>
                </a:solidFill>
                <a:prstDash val="sysDot"/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ontent+Othars\Content-photo,Video,Tone\Photo\Untitled-1 copy.gif">
            <a:extLst>
              <a:ext uri="{FF2B5EF4-FFF2-40B4-BE49-F238E27FC236}">
                <a16:creationId xmlns:a16="http://schemas.microsoft.com/office/drawing/2014/main" id="{3CDFEA5B-6A6D-4E8B-A6AE-D0EE2E3C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1050" y="1774886"/>
            <a:ext cx="2189896" cy="4249623"/>
          </a:xfrm>
          <a:prstGeom prst="rect">
            <a:avLst/>
          </a:prstGeom>
          <a:noFill/>
        </p:spPr>
      </p:pic>
      <p:sp>
        <p:nvSpPr>
          <p:cNvPr id="3" name="Bevel 11">
            <a:extLst>
              <a:ext uri="{FF2B5EF4-FFF2-40B4-BE49-F238E27FC236}">
                <a16:creationId xmlns:a16="http://schemas.microsoft.com/office/drawing/2014/main" id="{A9BF392B-299A-46F9-9ACE-319F7B9B5A27}"/>
              </a:ext>
            </a:extLst>
          </p:cNvPr>
          <p:cNvSpPr/>
          <p:nvPr/>
        </p:nvSpPr>
        <p:spPr>
          <a:xfrm>
            <a:off x="389206" y="2532850"/>
            <a:ext cx="4462549" cy="4196448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b="1" dirty="0">
                <a:ln>
                  <a:solidFill>
                    <a:prstClr val="black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3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3200" dirty="0">
              <a:ln>
                <a:solidFill>
                  <a:prstClr val="black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13">
            <a:extLst>
              <a:ext uri="{FF2B5EF4-FFF2-40B4-BE49-F238E27FC236}">
                <a16:creationId xmlns:a16="http://schemas.microsoft.com/office/drawing/2014/main" id="{C5EEC87A-EC93-4ACC-BFC6-EF7E2D42FA58}"/>
              </a:ext>
            </a:extLst>
          </p:cNvPr>
          <p:cNvSpPr/>
          <p:nvPr/>
        </p:nvSpPr>
        <p:spPr>
          <a:xfrm>
            <a:off x="7554351" y="2532850"/>
            <a:ext cx="4248443" cy="4196448"/>
          </a:xfrm>
          <a:prstGeom prst="bevel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sz="3600" b="1" kern="0" dirty="0">
              <a:ln w="19050">
                <a:solidFill>
                  <a:prstClr val="black"/>
                </a:solidFill>
                <a:prstDash val="dash"/>
              </a:ln>
              <a:blipFill>
                <a:blip r:embed="rId8"/>
                <a:tile tx="0" ty="0" sx="100000" sy="100000" flip="none" algn="tl"/>
              </a:blip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57F29-BE17-4D06-855E-E46FA31178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909228" y="564810"/>
            <a:ext cx="1433012" cy="139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7.jpg">
            <a:extLst>
              <a:ext uri="{FF2B5EF4-FFF2-40B4-BE49-F238E27FC236}">
                <a16:creationId xmlns:a16="http://schemas.microsoft.com/office/drawing/2014/main" id="{88C2D443-4183-4C86-8E5B-7100593ACF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2407" y="499983"/>
            <a:ext cx="1164364" cy="152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3B4E6-893A-4480-923D-585027364FC0}"/>
              </a:ext>
            </a:extLst>
          </p:cNvPr>
          <p:cNvSpPr txBox="1"/>
          <p:nvPr/>
        </p:nvSpPr>
        <p:spPr>
          <a:xfrm>
            <a:off x="8131126" y="3066757"/>
            <a:ext cx="3112379" cy="317009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৬ষ্ঠ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৭,৮</a:t>
            </a: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69751A-66D0-4EC1-9D83-280A8588B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7830"/>
              </p:ext>
            </p:extLst>
          </p:nvPr>
        </p:nvGraphicFramePr>
        <p:xfrm>
          <a:off x="253219" y="267285"/>
          <a:ext cx="11577710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5B6834-C980-464A-97E2-E166900AC56F}"/>
              </a:ext>
            </a:extLst>
          </p:cNvPr>
          <p:cNvSpPr txBox="1"/>
          <p:nvPr/>
        </p:nvSpPr>
        <p:spPr>
          <a:xfrm>
            <a:off x="4972431" y="3978813"/>
            <a:ext cx="590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E0861-DC29-477B-8301-1CFB9E14C5E3}"/>
              </a:ext>
            </a:extLst>
          </p:cNvPr>
          <p:cNvSpPr txBox="1"/>
          <p:nvPr/>
        </p:nvSpPr>
        <p:spPr>
          <a:xfrm>
            <a:off x="5090863" y="4788671"/>
            <a:ext cx="590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দূর্গন্ধ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5EBC0-0255-441B-8D6B-CE15B4DF03BF}"/>
              </a:ext>
            </a:extLst>
          </p:cNvPr>
          <p:cNvSpPr txBox="1"/>
          <p:nvPr/>
        </p:nvSpPr>
        <p:spPr>
          <a:xfrm>
            <a:off x="4684542" y="691461"/>
            <a:ext cx="513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D5A16-542F-4C39-8A61-7001F93E3BBB}"/>
              </a:ext>
            </a:extLst>
          </p:cNvPr>
          <p:cNvSpPr txBox="1"/>
          <p:nvPr/>
        </p:nvSpPr>
        <p:spPr>
          <a:xfrm>
            <a:off x="4972431" y="1832113"/>
            <a:ext cx="5562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2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106877-601B-4490-AB22-C2D201DCC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4106877-601B-4490-AB22-C2D201DCC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4106877-601B-4490-AB22-C2D201DCC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4106877-601B-4490-AB22-C2D201DCC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58E7B-E0B9-4C2E-AE32-8610367C7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2658E7B-E0B9-4C2E-AE32-8610367C7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B2658E7B-E0B9-4C2E-AE32-8610367C7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B2658E7B-E0B9-4C2E-AE32-8610367C7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223F53-ACEE-4562-A855-1D9411FB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FD223F53-ACEE-4562-A855-1D9411FB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FD223F53-ACEE-4562-A855-1D9411FB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D223F53-ACEE-4562-A855-1D9411FBF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43E8D-25B4-4E3C-B841-45DEE4BE6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8243E8D-25B4-4E3C-B841-45DEE4BE6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8243E8D-25B4-4E3C-B841-45DEE4BE6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28243E8D-25B4-4E3C-B841-45DEE4BE6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3AA5DC-55BF-4EF8-89F3-CD796EE65C78}"/>
              </a:ext>
            </a:extLst>
          </p:cNvPr>
          <p:cNvSpPr/>
          <p:nvPr/>
        </p:nvSpPr>
        <p:spPr>
          <a:xfrm flipH="1">
            <a:off x="3459162" y="1295400"/>
            <a:ext cx="51816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1E972-E35A-4E66-8759-B7F8EED1D5E1}"/>
              </a:ext>
            </a:extLst>
          </p:cNvPr>
          <p:cNvSpPr txBox="1"/>
          <p:nvPr/>
        </p:nvSpPr>
        <p:spPr>
          <a:xfrm>
            <a:off x="3896751" y="3924886"/>
            <a:ext cx="4051496" cy="1200329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বাযু</a:t>
            </a:r>
            <a:r>
              <a:rPr lang="en-US" sz="72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72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b="1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endParaRPr lang="en-US" sz="72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E7229A-25E8-48AB-B9F4-E3408C8646F6}"/>
              </a:ext>
            </a:extLst>
          </p:cNvPr>
          <p:cNvSpPr txBox="1"/>
          <p:nvPr/>
        </p:nvSpPr>
        <p:spPr>
          <a:xfrm>
            <a:off x="944562" y="2209800"/>
            <a:ext cx="10820400" cy="36009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—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BF6CB-138C-4582-B902-C40A8A52F0EC}"/>
              </a:ext>
            </a:extLst>
          </p:cNvPr>
          <p:cNvSpPr txBox="1"/>
          <p:nvPr/>
        </p:nvSpPr>
        <p:spPr>
          <a:xfrm>
            <a:off x="4193413" y="358962"/>
            <a:ext cx="3350597" cy="101566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>
                <a:solidFill>
                  <a:srgbClr val="00B05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57F8BD-7C61-4939-A43D-2A1E81269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190671"/>
              </p:ext>
            </p:extLst>
          </p:nvPr>
        </p:nvGraphicFramePr>
        <p:xfrm>
          <a:off x="225083" y="815926"/>
          <a:ext cx="11774659" cy="586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ABDF53-37EC-47E5-B537-68ECB73D1FC8}"/>
              </a:ext>
            </a:extLst>
          </p:cNvPr>
          <p:cNvSpPr txBox="1"/>
          <p:nvPr/>
        </p:nvSpPr>
        <p:spPr>
          <a:xfrm>
            <a:off x="2275131" y="175846"/>
            <a:ext cx="8458200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9C01F-90E1-4433-BB77-7EB9DEC21669}"/>
              </a:ext>
            </a:extLst>
          </p:cNvPr>
          <p:cNvSpPr txBox="1"/>
          <p:nvPr/>
        </p:nvSpPr>
        <p:spPr>
          <a:xfrm>
            <a:off x="775640" y="3351572"/>
            <a:ext cx="205004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ধোঁয়া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C453D-C211-4F2C-B283-EC1A3DB3ED79}"/>
              </a:ext>
            </a:extLst>
          </p:cNvPr>
          <p:cNvSpPr txBox="1"/>
          <p:nvPr/>
        </p:nvSpPr>
        <p:spPr>
          <a:xfrm>
            <a:off x="4726743" y="3413611"/>
            <a:ext cx="234312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ধোঁয়া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D8885-823E-4256-80DA-3E1E6B95A23F}"/>
              </a:ext>
            </a:extLst>
          </p:cNvPr>
          <p:cNvSpPr txBox="1"/>
          <p:nvPr/>
        </p:nvSpPr>
        <p:spPr>
          <a:xfrm>
            <a:off x="8809152" y="3313870"/>
            <a:ext cx="276074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280B3-2F46-4AC4-A6E1-FEF6904A57B2}"/>
              </a:ext>
            </a:extLst>
          </p:cNvPr>
          <p:cNvSpPr txBox="1"/>
          <p:nvPr/>
        </p:nvSpPr>
        <p:spPr>
          <a:xfrm>
            <a:off x="921502" y="6277652"/>
            <a:ext cx="190418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সিগারেটের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77CBC-FE25-4332-AB47-B3ED64C1188F}"/>
              </a:ext>
            </a:extLst>
          </p:cNvPr>
          <p:cNvSpPr txBox="1"/>
          <p:nvPr/>
        </p:nvSpPr>
        <p:spPr>
          <a:xfrm>
            <a:off x="8809152" y="6226810"/>
            <a:ext cx="272359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মল-মুত্র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00B07-438B-42BF-ACEF-6DD2DAD14038}"/>
              </a:ext>
            </a:extLst>
          </p:cNvPr>
          <p:cNvSpPr txBox="1"/>
          <p:nvPr/>
        </p:nvSpPr>
        <p:spPr>
          <a:xfrm>
            <a:off x="4712924" y="6277652"/>
            <a:ext cx="276615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যত্রতত্র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86EEA8-F604-448E-ACCB-5CE03FEF8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1386EEA8-F604-448E-ACCB-5CE03FEF8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386EEA8-F604-448E-ACCB-5CE03FEF8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1386EEA8-F604-448E-ACCB-5CE03FEF8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CCBE52-5A3B-4ABD-98B9-C19643DF6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0CCBE52-5A3B-4ABD-98B9-C19643DF6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0CCBE52-5A3B-4ABD-98B9-C19643DF6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40CCBE52-5A3B-4ABD-98B9-C19643DF6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FB5151-5A72-4FCC-9DB3-5FD4019A7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A4FB5151-5A72-4FCC-9DB3-5FD4019A7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4FB5151-5A72-4FCC-9DB3-5FD4019A7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A4FB5151-5A72-4FCC-9DB3-5FD4019A7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99E40D-7C00-4BAC-AD4A-21433964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9F99E40D-7C00-4BAC-AD4A-21433964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F99E40D-7C00-4BAC-AD4A-21433964B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9F99E40D-7C00-4BAC-AD4A-21433964B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CC823-93C8-445B-B57A-0EE22BFD5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C7CCC823-93C8-445B-B57A-0EE22BFD5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7CCC823-93C8-445B-B57A-0EE22BFD5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C7CCC823-93C8-445B-B57A-0EE22BFD5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DF7D8-FBC7-4150-B1D3-8F3AE5EBE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D7DF7D8-FBC7-4150-B1D3-8F3AE5EBE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D7DF7D8-FBC7-4150-B1D3-8F3AE5EBE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8D7DF7D8-FBC7-4150-B1D3-8F3AE5EBE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CF22F-7945-4425-A7F1-AC419D4DE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61CF22F-7945-4425-A7F1-AC419D4DE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61CF22F-7945-4425-A7F1-AC419D4DE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261CF22F-7945-4425-A7F1-AC419D4DE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A6328-8EFC-4A8C-80A0-609C675DC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C21A6328-8EFC-4A8C-80A0-609C675DC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21A6328-8EFC-4A8C-80A0-609C675DC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C21A6328-8EFC-4A8C-80A0-609C675DC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A3220B-5C39-429E-BE9D-2273C24D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C8A3220B-5C39-429E-BE9D-2273C24D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8A3220B-5C39-429E-BE9D-2273C24D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C8A3220B-5C39-429E-BE9D-2273C24DC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D3A6F-EFA1-468F-A132-4A2101DE1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FACD3A6F-EFA1-468F-A132-4A2101DE1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ACD3A6F-EFA1-468F-A132-4A2101DE1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FACD3A6F-EFA1-468F-A132-4A2101DE1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E3043A-CF4B-483B-9EE5-850B49EB0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C3E3043A-CF4B-483B-9EE5-850B49EB0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C3E3043A-CF4B-483B-9EE5-850B49EB0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C3E3043A-CF4B-483B-9EE5-850B49EB0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1CBF4-3EAB-4CBE-B84D-BE38A1CC4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5681CBF4-3EAB-4CBE-B84D-BE38A1CC4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5681CBF4-3EAB-4CBE-B84D-BE38A1CC4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5681CBF4-3EAB-4CBE-B84D-BE38A1CC4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A01EC-A7D9-4E59-9463-2C9869246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01" y="1882652"/>
            <a:ext cx="5691997" cy="3547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7A4C0-B462-44EA-B4EC-386BA5476A96}"/>
              </a:ext>
            </a:extLst>
          </p:cNvPr>
          <p:cNvSpPr txBox="1"/>
          <p:nvPr/>
        </p:nvSpPr>
        <p:spPr>
          <a:xfrm>
            <a:off x="3048855" y="53652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23473-7A05-4EDC-890C-14C59D886C6D}"/>
              </a:ext>
            </a:extLst>
          </p:cNvPr>
          <p:cNvSpPr txBox="1"/>
          <p:nvPr/>
        </p:nvSpPr>
        <p:spPr>
          <a:xfrm>
            <a:off x="4035036" y="5675142"/>
            <a:ext cx="490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স্বাভাবিকতার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35721-70D0-458B-B63E-75B5008344FE}"/>
              </a:ext>
            </a:extLst>
          </p:cNvPr>
          <p:cNvSpPr txBox="1"/>
          <p:nvPr/>
        </p:nvSpPr>
        <p:spPr>
          <a:xfrm>
            <a:off x="4368018" y="700633"/>
            <a:ext cx="3052689" cy="8309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0D812F2-5F87-4264-A91A-9B95ABCABF63}"/>
              </a:ext>
            </a:extLst>
          </p:cNvPr>
          <p:cNvSpPr/>
          <p:nvPr/>
        </p:nvSpPr>
        <p:spPr>
          <a:xfrm>
            <a:off x="5727894" y="1575591"/>
            <a:ext cx="609601" cy="104000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861AF-D7C4-41E1-8A60-EC77D2C0D12F}"/>
              </a:ext>
            </a:extLst>
          </p:cNvPr>
          <p:cNvSpPr txBox="1"/>
          <p:nvPr/>
        </p:nvSpPr>
        <p:spPr>
          <a:xfrm>
            <a:off x="4063217" y="2660323"/>
            <a:ext cx="3938954" cy="76944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দুষণ কী?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CC233-635B-4F66-B23A-7D04D508955D}"/>
              </a:ext>
            </a:extLst>
          </p:cNvPr>
          <p:cNvSpPr txBox="1"/>
          <p:nvPr/>
        </p:nvSpPr>
        <p:spPr>
          <a:xfrm>
            <a:off x="323557" y="5416062"/>
            <a:ext cx="11535508" cy="10156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বাযু দুষণ বলতেবোঝায় বায়ুতে যখন বিভিন্ন ক্ষতিকারক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দাথের ক্ষুদ্রতম কনা অধিকঅনুপাতে মিশে থাকে তখন তাকে বাযু দুষণ বলে।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8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889721-29C4-4F95-BEB7-2C1FD9F1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295421"/>
            <a:ext cx="11479237" cy="656257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76ADE7D-DE4C-47BE-B3FE-1094792396DB}"/>
              </a:ext>
            </a:extLst>
          </p:cNvPr>
          <p:cNvSpPr/>
          <p:nvPr/>
        </p:nvSpPr>
        <p:spPr>
          <a:xfrm>
            <a:off x="4473526" y="2504049"/>
            <a:ext cx="3418449" cy="24759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F6976-4520-4DF2-A095-66C0BD1E4F63}"/>
              </a:ext>
            </a:extLst>
          </p:cNvPr>
          <p:cNvSpPr txBox="1"/>
          <p:nvPr/>
        </p:nvSpPr>
        <p:spPr>
          <a:xfrm>
            <a:off x="5020407" y="3080286"/>
            <a:ext cx="2324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368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2019-07-31T12:09:14Z</dcterms:created>
  <dcterms:modified xsi:type="dcterms:W3CDTF">2019-08-01T14:43:06Z</dcterms:modified>
</cp:coreProperties>
</file>