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91" r:id="rId2"/>
    <p:sldId id="292" r:id="rId3"/>
    <p:sldId id="321" r:id="rId4"/>
    <p:sldId id="293" r:id="rId5"/>
    <p:sldId id="317" r:id="rId6"/>
    <p:sldId id="315" r:id="rId7"/>
    <p:sldId id="290" r:id="rId8"/>
    <p:sldId id="322" r:id="rId9"/>
    <p:sldId id="316" r:id="rId10"/>
    <p:sldId id="265" r:id="rId11"/>
    <p:sldId id="266" r:id="rId12"/>
    <p:sldId id="279" r:id="rId13"/>
    <p:sldId id="300" r:id="rId14"/>
    <p:sldId id="301" r:id="rId15"/>
    <p:sldId id="318" r:id="rId16"/>
    <p:sldId id="303" r:id="rId17"/>
    <p:sldId id="319" r:id="rId18"/>
    <p:sldId id="276" r:id="rId19"/>
    <p:sldId id="289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3673D-7C4D-403D-9C01-5470EA5D98D6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EF871-0356-435F-8DFB-8BD638896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9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9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5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8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7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3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7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2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2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1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6CF72-BD9B-496D-96F3-551E49A5DF64}" type="datetimeFigureOut">
              <a:rPr lang="en-US" smtClean="0"/>
              <a:pPr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6C34A-6349-4AC9-8BDD-AA8157AADC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2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304800"/>
            <a:ext cx="8839201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2"/>
          <p:cNvSpPr txBox="1"/>
          <p:nvPr/>
        </p:nvSpPr>
        <p:spPr>
          <a:xfrm>
            <a:off x="685800" y="5248870"/>
            <a:ext cx="7620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143000" y="228600"/>
            <a:ext cx="6324600" cy="52397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১৯৫২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২১শে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ফেব্রয়ারীর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879764"/>
            <a:ext cx="4114800" cy="1939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981178"/>
            <a:ext cx="4114800" cy="183822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5" name="Rounded Rectangle 14"/>
          <p:cNvSpPr/>
          <p:nvPr/>
        </p:nvSpPr>
        <p:spPr>
          <a:xfrm>
            <a:off x="457200" y="2819400"/>
            <a:ext cx="8229600" cy="121920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গভর্ণর জেনারেল মোহম্মদ আল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জিন্নাহ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কার্জন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শিক্ষকদের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সমাবেশে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দ্ব্যর্থহীন কন্ঠে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 করেন  “উর্দুই” হবে পকিস্তানের একমাত্র রাষ্ট্র ভাষা।</a:t>
            </a:r>
            <a:endPara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770745"/>
            <a:ext cx="8229599" cy="2020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457200" y="5791200"/>
            <a:ext cx="8305800" cy="106680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গভর্ণর জেনারেল মোহম্মদ আল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জিন্নাহ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 ছাত্র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তাৎক্ষণিক  তীব্র প্রতিবাদ জানায়।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মানি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4700" y="952124"/>
            <a:ext cx="4191000" cy="195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" y="937131"/>
            <a:ext cx="4343400" cy="1958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533400" y="3048000"/>
            <a:ext cx="8153400" cy="824346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আন্দোলন থামানোর জন্য পশ্চিম পাকিস্তানী শাসক গোষ্ঠী 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১৪৪ ধারা জারি করে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266700" y="3477860"/>
            <a:ext cx="8343900" cy="2286000"/>
            <a:chOff x="340832" y="1174002"/>
            <a:chExt cx="8509273" cy="2205916"/>
          </a:xfrm>
        </p:grpSpPr>
        <p:pic>
          <p:nvPicPr>
            <p:cNvPr id="14" name="Picture 2" descr="চিত্র:21 Feb 1952 MeetingAtAamTo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2" y="1191949"/>
              <a:ext cx="2734579" cy="209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678" y="1255434"/>
              <a:ext cx="1904427" cy="20543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2" descr="চিত্র:22 Feb 1952 DURoa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806" y="1174002"/>
              <a:ext cx="2202535" cy="21340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30" y="1250861"/>
              <a:ext cx="2149237" cy="21290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Rounded Rectangle 18"/>
          <p:cNvSpPr/>
          <p:nvPr/>
        </p:nvSpPr>
        <p:spPr>
          <a:xfrm>
            <a:off x="465667" y="5715000"/>
            <a:ext cx="8144933" cy="838200"/>
          </a:xfrm>
          <a:prstGeom prst="roundRect">
            <a:avLst/>
          </a:prstGeom>
          <a:solidFill>
            <a:schemeClr val="accent1"/>
          </a:solidFill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১৪৪ ধারা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মেডিকেল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 প্রাঙ্গণে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43000" y="152400"/>
            <a:ext cx="6532730" cy="7697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১৯৫২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২১শে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ফেব্রয়ারীর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447800" y="381000"/>
            <a:ext cx="6477000" cy="523978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১৯৫২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২১শে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ফেব্রয়ারীর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" descr="vasha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667" y="1143000"/>
            <a:ext cx="3979332" cy="1827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imagesharunnn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267" y="2971800"/>
            <a:ext cx="387773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058452"/>
            <a:ext cx="4114800" cy="3505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ed Rectangle 11"/>
          <p:cNvSpPr/>
          <p:nvPr/>
        </p:nvSpPr>
        <p:spPr>
          <a:xfrm>
            <a:off x="609600" y="4876800"/>
            <a:ext cx="8077199" cy="144780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আন্দোলনরত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লাঠিচার্জ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মিছিলে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কাদানো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গুলিবর্ষন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cms.somewhereinblog.net/images/thumbs/elius_1297766343_1-1._Shaheed_Sal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70599" y="1755061"/>
            <a:ext cx="1442115" cy="185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9" name="Picture 8" descr="http://muktoblog.net/media/img/129733301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144016" y="1755061"/>
            <a:ext cx="1419736" cy="185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0" name="Picture 12" descr="http://www.prothom-aloblog.com/img/uploads/dc02f5d87c3771483d22fcbfd4149b09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822569" y="1755063"/>
            <a:ext cx="1492977" cy="1857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1" name="Picture 6" descr="http://muktoblog.net/media/img/1298107003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624518" y="1752894"/>
            <a:ext cx="1393651" cy="1859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50156" y="1754268"/>
            <a:ext cx="1455614" cy="1943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959225" y="3859878"/>
            <a:ext cx="1500188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রফিক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4614" y="3864640"/>
            <a:ext cx="1367061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শফিউর</a:t>
            </a:r>
            <a:endParaRPr lang="en-US" sz="32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3869403"/>
            <a:ext cx="131437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জব্বার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9"/>
          <p:cNvSpPr txBox="1"/>
          <p:nvPr/>
        </p:nvSpPr>
        <p:spPr>
          <a:xfrm>
            <a:off x="573088" y="3872578"/>
            <a:ext cx="1339626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সালাম</a:t>
            </a:r>
            <a:endParaRPr lang="en-US" sz="32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37"/>
          <p:cNvSpPr txBox="1"/>
          <p:nvPr/>
        </p:nvSpPr>
        <p:spPr>
          <a:xfrm>
            <a:off x="2209800" y="3874165"/>
            <a:ext cx="1409700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বরকত</a:t>
            </a:r>
            <a:endParaRPr lang="en-US" sz="32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7201" y="5029200"/>
            <a:ext cx="8153400" cy="1066800"/>
          </a:xfrm>
          <a:prstGeom prst="roundRect">
            <a:avLst/>
          </a:prstGeom>
          <a:solidFill>
            <a:srgbClr val="FFFF00"/>
          </a:solidFill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১৯৫২ সালে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আন্দোলনরত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পুলিশের গুলিতে নিহত হন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শফিউর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30556" y="241188"/>
            <a:ext cx="6594243" cy="749411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১৯৫২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২১শে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ফেব্রয়ারীর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43000" y="381000"/>
            <a:ext cx="6934200" cy="68786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১৯৫২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২১শে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ফেব্রয়ারীতে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53400" cy="315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ounded Rectangle 13"/>
          <p:cNvSpPr/>
          <p:nvPr/>
        </p:nvSpPr>
        <p:spPr>
          <a:xfrm>
            <a:off x="457200" y="5029200"/>
            <a:ext cx="8153400" cy="1066800"/>
          </a:xfrm>
          <a:prstGeom prst="roundRect">
            <a:avLst/>
          </a:prstGeom>
          <a:solidFill>
            <a:srgbClr val="00B0F0"/>
          </a:solidFill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শহীদদের স্মৃতি অমর করার জন্য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হত্যাস্থানে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১শে ফেব্রুয়ারী ছাত্র জনতা শহীদ মিনার তৈরী করেন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মিনার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6294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1021556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algn="ctr">
            <a:solidFill>
              <a:schemeClr val="accent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609600" y="4724400"/>
            <a:ext cx="80010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arabicPeriod"/>
            </a:pP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ভাষা আন্দোলন হয়েছিল কোন সালের কত তারিখে ?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130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66800" y="508675"/>
            <a:ext cx="6934200" cy="77243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467" y="1671159"/>
            <a:ext cx="7772400" cy="35866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ounded Rectangle 11"/>
          <p:cNvSpPr/>
          <p:nvPr/>
        </p:nvSpPr>
        <p:spPr>
          <a:xfrm>
            <a:off x="457200" y="5410200"/>
            <a:ext cx="8077200" cy="1066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উর্দূ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রাষ্ট্রভাষার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 flipH="1">
            <a:off x="3581400" y="2902745"/>
            <a:ext cx="1524000" cy="1052509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9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1676400" y="2678109"/>
            <a:ext cx="1600200" cy="114300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9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1" t="5194" r="6977" b="71429"/>
          <a:stretch/>
        </p:blipFill>
        <p:spPr>
          <a:xfrm>
            <a:off x="5833533" y="2373309"/>
            <a:ext cx="1981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" descr="Bouquet"/>
          <p:cNvSpPr>
            <a:spLocks noChangeArrowheads="1"/>
          </p:cNvSpPr>
          <p:nvPr/>
        </p:nvSpPr>
        <p:spPr bwMode="auto">
          <a:xfrm rot="16200000">
            <a:off x="-628650" y="2076450"/>
            <a:ext cx="4412456" cy="1021556"/>
          </a:xfrm>
          <a:prstGeom prst="roundRect">
            <a:avLst>
              <a:gd name="adj" fmla="val 16667"/>
            </a:avLst>
          </a:prstGeom>
          <a:solidFill>
            <a:schemeClr val="accent4">
              <a:lumMod val="75000"/>
            </a:schemeClr>
          </a:solid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0"/>
            <a:ext cx="4250266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Flowchart: Alternate Process 18"/>
          <p:cNvSpPr/>
          <p:nvPr/>
        </p:nvSpPr>
        <p:spPr>
          <a:xfrm>
            <a:off x="609600" y="5181600"/>
            <a:ext cx="8001000" cy="9144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Tx/>
              <a:buAutoNum type="arabicPeriod"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আবু বক্কর সিদ্দিক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জন্ম গ্রহণ করেন?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1301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133601" y="504129"/>
            <a:ext cx="4495800" cy="8001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447800"/>
            <a:ext cx="7620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161508" y="4648200"/>
            <a:ext cx="6973384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২১ শে ফেব্রয়ারীতে কারা কারা শহীদ হয়েছেন তাদের নাম বল?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524000"/>
            <a:ext cx="6705600" cy="2635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own Arrow 1"/>
          <p:cNvSpPr/>
          <p:nvPr/>
        </p:nvSpPr>
        <p:spPr>
          <a:xfrm>
            <a:off x="1524000" y="377490"/>
            <a:ext cx="6324600" cy="978408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68095" y="449759"/>
            <a:ext cx="3036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বাড়ির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029200"/>
            <a:ext cx="7909538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রচনা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আনবে</a:t>
            </a:r>
            <a:r>
              <a:rPr lang="en-US" sz="2800" dirty="0" smtClean="0"/>
              <a:t>-”</a:t>
            </a:r>
            <a:r>
              <a:rPr lang="en-US" sz="2800" dirty="0" err="1" smtClean="0"/>
              <a:t>আর্ন্তজাতিক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মাত্ভাষা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দিবস</a:t>
            </a:r>
            <a:r>
              <a:rPr lang="en-US" sz="2800" dirty="0" smtClean="0"/>
              <a:t>”।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88843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Alternate Process 19"/>
          <p:cNvSpPr/>
          <p:nvPr/>
        </p:nvSpPr>
        <p:spPr>
          <a:xfrm>
            <a:off x="770467" y="114300"/>
            <a:ext cx="7772400" cy="12192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0099" y="1800594"/>
            <a:ext cx="3483901" cy="35322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513678" y="1676400"/>
            <a:ext cx="5146421" cy="366495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2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মোহাঃ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শরিফুল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ইসলাম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চৌরাপাড়া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ফাজিল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মাদ্রাসা</a:t>
            </a:r>
            <a:r>
              <a:rPr lang="en-US" sz="3200" b="1" dirty="0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Vladimir Script" panose="03050402040407070305" pitchFamily="66" charset="0"/>
                <a:cs typeface="NikoshBAN" panose="02000000000000000000" pitchFamily="2" charset="0"/>
              </a:rPr>
              <a:t>নিয়ামতপুর,নওগাঁ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86106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876800"/>
            <a:ext cx="6930571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40" y="381000"/>
            <a:ext cx="4973173" cy="121555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</p:pic>
      <p:sp>
        <p:nvSpPr>
          <p:cNvPr id="4" name="Rectangle 3"/>
          <p:cNvSpPr/>
          <p:nvPr/>
        </p:nvSpPr>
        <p:spPr>
          <a:xfrm>
            <a:off x="1524000" y="1828800"/>
            <a:ext cx="5334000" cy="319472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defTabSz="789947">
              <a:spcBef>
                <a:spcPct val="20000"/>
              </a:spcBef>
            </a:pPr>
            <a:r>
              <a:rPr lang="bn-BD" sz="3600" b="1" i="1" dirty="0">
                <a:solidFill>
                  <a:prstClr val="black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শ্রেণিঃ- </a:t>
            </a:r>
            <a:r>
              <a:rPr lang="en-US" sz="3600" b="1" i="1" dirty="0" err="1">
                <a:solidFill>
                  <a:prstClr val="black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সপ্তম</a:t>
            </a:r>
            <a:endParaRPr lang="bn-BD" sz="3600" b="1" i="1" dirty="0">
              <a:solidFill>
                <a:prstClr val="black"/>
              </a:solidFill>
              <a:latin typeface="NikoshGrameem" panose="02000000000000000000" pitchFamily="2" charset="0"/>
              <a:cs typeface="NikoshGrameem" panose="02000000000000000000" pitchFamily="2" charset="0"/>
            </a:endParaRPr>
          </a:p>
          <a:p>
            <a:pPr algn="ctr" defTabSz="789947">
              <a:spcBef>
                <a:spcPct val="20000"/>
              </a:spcBef>
            </a:pPr>
            <a:r>
              <a:rPr lang="bn-BD" sz="3600" b="1" i="1" dirty="0">
                <a:solidFill>
                  <a:prstClr val="black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বিষয়ঃ- বাংলা</a:t>
            </a:r>
          </a:p>
          <a:p>
            <a:pPr algn="ctr"/>
            <a:r>
              <a:rPr lang="bn-BD" sz="3600" b="1" i="1" dirty="0">
                <a:latin typeface="NikoshGrameem" panose="02000000000000000000" pitchFamily="2" charset="0"/>
                <a:cs typeface="NikoshGrameem" panose="02000000000000000000" pitchFamily="2" charset="0"/>
              </a:rPr>
              <a:t>পাঠ শিরোনা</a:t>
            </a:r>
            <a:r>
              <a:rPr lang="en-US" sz="3600" b="1" i="1" dirty="0">
                <a:latin typeface="NikoshGrameem" panose="02000000000000000000" pitchFamily="2" charset="0"/>
                <a:cs typeface="NikoshGrameem" panose="02000000000000000000" pitchFamily="2" charset="0"/>
              </a:rPr>
              <a:t>ম</a:t>
            </a:r>
            <a:r>
              <a:rPr lang="bn-BD" sz="3600" b="1" i="1" dirty="0">
                <a:latin typeface="NikoshGrameem" panose="02000000000000000000" pitchFamily="2" charset="0"/>
                <a:cs typeface="NikoshGrameem" panose="02000000000000000000" pitchFamily="2" charset="0"/>
              </a:rPr>
              <a:t>ঃ লখার একুশে</a:t>
            </a:r>
            <a:endParaRPr lang="en-US" sz="3600" b="1" i="1" dirty="0">
              <a:latin typeface="NikoshGrameem" panose="02000000000000000000" pitchFamily="2" charset="0"/>
              <a:cs typeface="NikoshGrameem" panose="02000000000000000000" pitchFamily="2" charset="0"/>
            </a:endParaRPr>
          </a:p>
          <a:p>
            <a:pPr algn="ctr" defTabSz="789947">
              <a:spcBef>
                <a:spcPct val="20000"/>
              </a:spcBef>
            </a:pPr>
            <a:r>
              <a:rPr lang="bn-BD" sz="3600" b="1" i="1" dirty="0" smtClean="0">
                <a:solidFill>
                  <a:prstClr val="black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সময়ঃ </a:t>
            </a:r>
            <a:r>
              <a:rPr lang="bn-BD" sz="3600" b="1" i="1" dirty="0">
                <a:solidFill>
                  <a:prstClr val="black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– </a:t>
            </a:r>
            <a:r>
              <a:rPr lang="bn-BD" sz="3600" b="1" i="1" dirty="0" smtClean="0">
                <a:solidFill>
                  <a:prstClr val="black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৪</a:t>
            </a:r>
            <a:r>
              <a:rPr lang="en-US" sz="3600" b="1" i="1" dirty="0" smtClean="0">
                <a:solidFill>
                  <a:prstClr val="black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০</a:t>
            </a:r>
            <a:r>
              <a:rPr lang="bn-BD" sz="3600" b="1" i="1" dirty="0" smtClean="0">
                <a:solidFill>
                  <a:prstClr val="black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মিনিট</a:t>
            </a:r>
            <a:endParaRPr lang="bn-BD" sz="3600" b="1" i="1" dirty="0">
              <a:solidFill>
                <a:prstClr val="black"/>
              </a:solidFill>
              <a:latin typeface="NikoshGrameem" panose="02000000000000000000" pitchFamily="2" charset="0"/>
              <a:cs typeface="NikoshGrameem" panose="02000000000000000000" pitchFamily="2" charset="0"/>
            </a:endParaRPr>
          </a:p>
          <a:p>
            <a:pPr algn="ctr" defTabSz="789947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n-BD" sz="3600" b="1" dirty="0">
                <a:solidFill>
                  <a:prstClr val="black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তারিখঃ </a:t>
            </a:r>
            <a:r>
              <a:rPr lang="en-US" sz="3600" b="1" dirty="0">
                <a:solidFill>
                  <a:prstClr val="black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২৫/১০/২০১৯</a:t>
            </a:r>
            <a:r>
              <a:rPr lang="bn-BD" sz="3600" b="1" dirty="0">
                <a:solidFill>
                  <a:prstClr val="black"/>
                </a:solidFill>
                <a:latin typeface="NikoshGrameem" panose="02000000000000000000" pitchFamily="2" charset="0"/>
                <a:cs typeface="NikoshGrameem" panose="02000000000000000000" pitchFamily="2" charset="0"/>
              </a:rPr>
              <a:t>ইং</a:t>
            </a:r>
          </a:p>
        </p:txBody>
      </p:sp>
    </p:spTree>
    <p:extLst>
      <p:ext uri="{BB962C8B-B14F-4D97-AF65-F5344CB8AC3E}">
        <p14:creationId xmlns:p14="http://schemas.microsoft.com/office/powerpoint/2010/main" val="215305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1219200" y="152400"/>
            <a:ext cx="6096000" cy="8001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441960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114799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505200"/>
            <a:ext cx="4419600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3505200"/>
            <a:ext cx="4114799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ound Single Corner Rectangle 4"/>
          <p:cNvSpPr/>
          <p:nvPr/>
        </p:nvSpPr>
        <p:spPr>
          <a:xfrm>
            <a:off x="762000" y="6210300"/>
            <a:ext cx="7467600" cy="571500"/>
          </a:xfrm>
          <a:prstGeom prst="flowChartAlternateProcess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7" y="321733"/>
            <a:ext cx="8763000" cy="6629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Oval Callout 8"/>
          <p:cNvSpPr/>
          <p:nvPr/>
        </p:nvSpPr>
        <p:spPr>
          <a:xfrm flipH="1">
            <a:off x="838200" y="1012824"/>
            <a:ext cx="7772400" cy="859367"/>
          </a:xfrm>
          <a:prstGeom prst="wedgeEllipseCallout">
            <a:avLst>
              <a:gd name="adj1" fmla="val 6381"/>
              <a:gd name="adj2" fmla="val 149391"/>
            </a:avLst>
          </a:prstGeom>
          <a:solidFill>
            <a:schemeClr val="accent6">
              <a:lumMod val="20000"/>
              <a:lumOff val="80000"/>
            </a:schemeClr>
          </a:solidFill>
          <a:ln w="57150" cmpd="thickThin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872066" y="6019800"/>
            <a:ext cx="7205133" cy="685800"/>
          </a:xfrm>
          <a:prstGeom prst="wedgeRectCallout">
            <a:avLst>
              <a:gd name="adj1" fmla="val -1102"/>
              <a:gd name="adj2" fmla="val 5385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654964"/>
              </p:ext>
            </p:extLst>
          </p:nvPr>
        </p:nvGraphicFramePr>
        <p:xfrm>
          <a:off x="1109133" y="3045883"/>
          <a:ext cx="6146094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9" name="Packager Shell Object" showAsIcon="1" r:id="rId4" imgW="3569400" imgH="685800" progId="Package">
                  <p:embed/>
                </p:oleObj>
              </mc:Choice>
              <mc:Fallback>
                <p:oleObj name="Packager Shell Object" showAsIcon="1" r:id="rId4" imgW="356940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133" y="3045883"/>
                        <a:ext cx="6146094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0933" cy="6705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Flowchart: Alternate Process 8"/>
          <p:cNvSpPr/>
          <p:nvPr/>
        </p:nvSpPr>
        <p:spPr>
          <a:xfrm>
            <a:off x="914400" y="5257800"/>
            <a:ext cx="7315200" cy="10668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“লখার একু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 বক্কর সিদ্দিক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457200"/>
            <a:ext cx="5410200" cy="1187634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8862" tIns="39434" rIns="78862" bIns="39434">
            <a:spAutoFit/>
          </a:bodyPr>
          <a:lstStyle/>
          <a:p>
            <a:pPr algn="ctr" defTabSz="788574"/>
            <a:r>
              <a:rPr lang="bn-BD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7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24201" y="1856877"/>
            <a:ext cx="4267199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28" name="Notched Right Arrow 27"/>
          <p:cNvSpPr/>
          <p:nvPr/>
        </p:nvSpPr>
        <p:spPr>
          <a:xfrm>
            <a:off x="838200" y="54102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Notched Right Arrow 34"/>
          <p:cNvSpPr/>
          <p:nvPr/>
        </p:nvSpPr>
        <p:spPr>
          <a:xfrm>
            <a:off x="835758" y="45720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Notched Right Arrow 35"/>
          <p:cNvSpPr/>
          <p:nvPr/>
        </p:nvSpPr>
        <p:spPr>
          <a:xfrm>
            <a:off x="838200" y="37338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Notched Right Arrow 36"/>
          <p:cNvSpPr/>
          <p:nvPr/>
        </p:nvSpPr>
        <p:spPr>
          <a:xfrm>
            <a:off x="835758" y="2895600"/>
            <a:ext cx="688242" cy="381000"/>
          </a:xfrm>
          <a:prstGeom prst="notchedRightArrow">
            <a:avLst/>
          </a:prstGeom>
          <a:solidFill>
            <a:srgbClr val="0070C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00200" y="282005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51255" y="365760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শব্দের অর্থ বলতে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676400" y="4343400"/>
            <a:ext cx="6699368" cy="762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 আন্দোলনের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বিশ্লেষন করতে পারবে।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76400" y="5257800"/>
            <a:ext cx="6289840" cy="571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ফেরি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5401" y="726462"/>
            <a:ext cx="5486400" cy="61197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72651" tIns="36326" rIns="72651" bIns="36326">
            <a:spAutoFit/>
          </a:bodyPr>
          <a:lstStyle/>
          <a:p>
            <a:pPr algn="ctr" defTabSz="630859"/>
            <a:r>
              <a:rPr lang="en-US" sz="35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 animBg="1"/>
      <p:bldP spid="35" grpId="0" animBg="1"/>
      <p:bldP spid="36" grpId="0" animBg="1"/>
      <p:bldP spid="37" grpId="0" animBg="1"/>
      <p:bldP spid="13" grpId="0"/>
      <p:bldP spid="14" grpId="0"/>
      <p:bldP spid="1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20" y="2023533"/>
            <a:ext cx="3103880" cy="2941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505200" y="4419600"/>
            <a:ext cx="2133601" cy="42672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বকর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সিদ্দিক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2470402" y="3285744"/>
            <a:ext cx="4130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44195" y="2743200"/>
            <a:ext cx="2426208" cy="136059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আবুবকর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সিদ্দিক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১৯৩৪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197600" y="3251877"/>
            <a:ext cx="4130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6636005" y="2743200"/>
            <a:ext cx="2507995" cy="140208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4389035" y="1456181"/>
            <a:ext cx="4130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70663" y="32443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যো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70663" y="3244334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যো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932681" y="228600"/>
            <a:ext cx="3391919" cy="118453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উল্লেখগ্যগ্রন্থ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জলরাক্ষস,খরাদাহ,একাত্তরের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হৃদয়ভস্ম,বারুদ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পোড়া প্রহর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4389034" y="5047573"/>
            <a:ext cx="41300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2971800" y="5513325"/>
            <a:ext cx="3379721" cy="10668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আবুবকর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সিদ্দিক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বাংলাএকাডেমী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পুরস্কারসহ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 descr="White marble"/>
          <p:cNvSpPr>
            <a:spLocks noChangeArrowheads="1"/>
          </p:cNvSpPr>
          <p:nvPr/>
        </p:nvSpPr>
        <p:spPr bwMode="auto">
          <a:xfrm>
            <a:off x="2514600" y="147399"/>
            <a:ext cx="3044825" cy="919401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38100" algn="ctr">
            <a:solidFill>
              <a:srgbClr val="000000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85800" y="4588933"/>
            <a:ext cx="1905000" cy="116163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ত্যানাখানি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5549900" y="4679898"/>
            <a:ext cx="3124200" cy="1039356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পুরানো ছেঁড়া কাপড়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4445849"/>
            <a:ext cx="2490569" cy="1447800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2743200"/>
            <a:ext cx="2590799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ight Arrow 29"/>
          <p:cNvSpPr>
            <a:spLocks noChangeArrowheads="1"/>
          </p:cNvSpPr>
          <p:nvPr/>
        </p:nvSpPr>
        <p:spPr bwMode="auto">
          <a:xfrm>
            <a:off x="650614" y="2743200"/>
            <a:ext cx="1940186" cy="128391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শান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Left Arrow 30"/>
          <p:cNvSpPr>
            <a:spLocks noChangeArrowheads="1"/>
          </p:cNvSpPr>
          <p:nvPr/>
        </p:nvSpPr>
        <p:spPr bwMode="auto">
          <a:xfrm>
            <a:off x="5823574" y="3037417"/>
            <a:ext cx="2667000" cy="1039356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2800" b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পাথর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5137774" y="1278106"/>
            <a:ext cx="3352800" cy="1406188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শহীদদের স্মৃতি রক্ষার জন্য নির্মতি মিনার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533400" y="1327969"/>
            <a:ext cx="2209800" cy="116163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শহীদ মিনার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327969"/>
            <a:ext cx="2394573" cy="12770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0" grpId="0" animBg="1"/>
      <p:bldP spid="31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Words>443</Words>
  <Application>Microsoft Office PowerPoint</Application>
  <PresentationFormat>On-screen Show (4:3)</PresentationFormat>
  <Paragraphs>83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NikoshGrameem</vt:lpstr>
      <vt:lpstr>Vladimir Script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NCCNCC2</dc:creator>
  <cp:lastModifiedBy>Windows User</cp:lastModifiedBy>
  <cp:revision>157</cp:revision>
  <dcterms:created xsi:type="dcterms:W3CDTF">2016-03-24T14:41:31Z</dcterms:created>
  <dcterms:modified xsi:type="dcterms:W3CDTF">2019-10-31T16:34:05Z</dcterms:modified>
</cp:coreProperties>
</file>