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302" r:id="rId2"/>
    <p:sldId id="274" r:id="rId3"/>
    <p:sldId id="259" r:id="rId4"/>
    <p:sldId id="260" r:id="rId5"/>
    <p:sldId id="273" r:id="rId6"/>
    <p:sldId id="280" r:id="rId7"/>
    <p:sldId id="278" r:id="rId8"/>
    <p:sldId id="304" r:id="rId9"/>
    <p:sldId id="311" r:id="rId10"/>
    <p:sldId id="307" r:id="rId11"/>
    <p:sldId id="305" r:id="rId12"/>
    <p:sldId id="303" r:id="rId13"/>
    <p:sldId id="312" r:id="rId14"/>
    <p:sldId id="300" r:id="rId15"/>
    <p:sldId id="314" r:id="rId16"/>
    <p:sldId id="313" r:id="rId17"/>
    <p:sldId id="315" r:id="rId18"/>
    <p:sldId id="316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C04"/>
    <a:srgbClr val="F6F6F6"/>
    <a:srgbClr val="C64930"/>
    <a:srgbClr val="5086F2"/>
    <a:srgbClr val="6C99F4"/>
    <a:srgbClr val="1156DF"/>
    <a:srgbClr val="1B49A5"/>
    <a:srgbClr val="2DC391"/>
    <a:srgbClr val="8EFE88"/>
    <a:srgbClr val="956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>
      <p:cViewPr>
        <p:scale>
          <a:sx n="60" d="100"/>
          <a:sy n="60" d="100"/>
        </p:scale>
        <p:origin x="1554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BFA27-4C51-4094-9D01-B6BFEB0F43DA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DA4FAB-0D1F-415A-B4CD-CE5A173B6A4A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প্রাণী টিস্যু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3B15D3-128D-4B2B-9ED0-7C6FCD0DAC1B}" type="parTrans" cxnId="{38062759-8AFA-42B5-9440-3C53DBABAF4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EC8601-8636-44C4-A9F2-ADDA19A891DC}" type="sibTrans" cxnId="{38062759-8AFA-42B5-9440-3C53DBABAF4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DD1619-8B0F-4598-9E67-D607DEAE33D8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আবরণী টিস্যু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74EE03-5F8F-41AB-8C65-0DA451A3D49B}" type="parTrans" cxnId="{11F703EB-A03F-44E4-8EDF-E475E4BD316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F03077-3BAC-4F83-8A8A-04FB4CAE3936}" type="sibTrans" cxnId="{11F703EB-A03F-44E4-8EDF-E475E4BD316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1AFA5F-FADA-435F-A612-B685896AA5C3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পেশী টিস্যু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7A8F7E-804C-4DCB-82CC-104A42A1BB48}" type="parTrans" cxnId="{EBC52FC7-1567-41D9-AA3B-1221FE1E52A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B92E20-1F4A-452C-9E10-838C6B4A7F20}" type="sibTrans" cxnId="{EBC52FC7-1567-41D9-AA3B-1221FE1E52A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757B3C-8325-4884-BC91-5C4B9C9C6CC8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যোজক টিস্যু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FDFA51-3DF3-498D-8FF6-09CD43C35316}" type="parTrans" cxnId="{1F425F80-C95E-46CE-B636-6ABB682576E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613634-A45F-42AE-BCBB-A828C9DEA4D2}" type="sibTrans" cxnId="{1F425F80-C95E-46CE-B636-6ABB682576E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2015F2-FAF4-4BCB-B06F-759E61BCF22D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স্নায়ু টিস্যু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B39CF6-69D8-4E65-A9C5-CBD82DC778D9}" type="parTrans" cxnId="{4B2546DA-E4E9-4FAA-95A6-A8846207880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806AC3-0A84-43BD-8815-706664810ABE}" type="sibTrans" cxnId="{4B2546DA-E4E9-4FAA-95A6-A8846207880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F98D7C-BADE-4757-9E3B-5DA0B39CDF0E}" type="pres">
      <dgm:prSet presAssocID="{2F1BFA27-4C51-4094-9D01-B6BFEB0F43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0FB6C-0D88-48A7-B1C7-EED5E9DF2B1E}" type="pres">
      <dgm:prSet presAssocID="{71DA4FAB-0D1F-415A-B4CD-CE5A173B6A4A}" presName="centerShape" presStyleLbl="node0" presStyleIdx="0" presStyleCnt="1" custScaleX="218307" custScaleY="119384" custLinFactNeighborX="-2938"/>
      <dgm:spPr/>
      <dgm:t>
        <a:bodyPr/>
        <a:lstStyle/>
        <a:p>
          <a:endParaRPr lang="en-US"/>
        </a:p>
      </dgm:t>
    </dgm:pt>
    <dgm:pt modelId="{0D1B1264-80DB-41ED-9F37-C9F215AD61AD}" type="pres">
      <dgm:prSet presAssocID="{CB74EE03-5F8F-41AB-8C65-0DA451A3D49B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D1C338D-1E98-4241-A2B2-0521BFAA1E53}" type="pres">
      <dgm:prSet presAssocID="{CB74EE03-5F8F-41AB-8C65-0DA451A3D49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0544462-7940-4791-81B9-63EF880D7F9A}" type="pres">
      <dgm:prSet presAssocID="{0CDD1619-8B0F-4598-9E67-D607DEAE33D8}" presName="node" presStyleLbl="node1" presStyleIdx="0" presStyleCnt="4" custScaleX="184744" custRadScaleRad="100173" custRadScaleInc="-7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6040E-E872-4B48-978F-E824B33E210B}" type="pres">
      <dgm:prSet presAssocID="{987A8F7E-804C-4DCB-82CC-104A42A1BB4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47E3337-CC30-4C51-B32B-64F2FA5D9601}" type="pres">
      <dgm:prSet presAssocID="{987A8F7E-804C-4DCB-82CC-104A42A1BB4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1FD36BB-B833-490F-BB70-3FFEC1DCC794}" type="pres">
      <dgm:prSet presAssocID="{F91AFA5F-FADA-435F-A612-B685896AA5C3}" presName="node" presStyleLbl="node1" presStyleIdx="1" presStyleCnt="4" custScaleX="167127" custRadScaleRad="156309" custRadScaleInc="1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DB6A4-7D78-4669-A4DE-6CCA263F5818}" type="pres">
      <dgm:prSet presAssocID="{7BFDFA51-3DF3-498D-8FF6-09CD43C3531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D617ACAF-43A1-467A-B860-3B7F2390E20F}" type="pres">
      <dgm:prSet presAssocID="{7BFDFA51-3DF3-498D-8FF6-09CD43C3531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E792AAA-8946-4A6B-BE1B-03E4E4FFD701}" type="pres">
      <dgm:prSet presAssocID="{8A757B3C-8325-4884-BC91-5C4B9C9C6CC8}" presName="node" presStyleLbl="node1" presStyleIdx="2" presStyleCnt="4" custScaleX="195932" custRadScaleRad="100173" custRadScaleInc="7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3FF03-3DCD-4699-8643-3F525800E0F5}" type="pres">
      <dgm:prSet presAssocID="{CEB39CF6-69D8-4E65-A9C5-CBD82DC778D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FE67699-CE38-4E24-BFB9-3CD62C27B816}" type="pres">
      <dgm:prSet presAssocID="{CEB39CF6-69D8-4E65-A9C5-CBD82DC778D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42B6D08-4B8E-43B7-843D-B9D3A301D0A3}" type="pres">
      <dgm:prSet presAssocID="{752015F2-FAF4-4BCB-B06F-759E61BCF22D}" presName="node" presStyleLbl="node1" presStyleIdx="3" presStyleCnt="4" custScaleX="166807" custRadScaleRad="162745" custRadScaleInc="-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BD5FA1-DCE7-4AFE-8453-0302BEA2CD72}" type="presOf" srcId="{2F1BFA27-4C51-4094-9D01-B6BFEB0F43DA}" destId="{D7F98D7C-BADE-4757-9E3B-5DA0B39CDF0E}" srcOrd="0" destOrd="0" presId="urn:microsoft.com/office/officeart/2005/8/layout/radial5"/>
    <dgm:cxn modelId="{0F86A5C1-01E9-4A85-A39D-F328EA43BF24}" type="presOf" srcId="{CB74EE03-5F8F-41AB-8C65-0DA451A3D49B}" destId="{5D1C338D-1E98-4241-A2B2-0521BFAA1E53}" srcOrd="1" destOrd="0" presId="urn:microsoft.com/office/officeart/2005/8/layout/radial5"/>
    <dgm:cxn modelId="{1C85BB93-BAD3-4BF9-9A70-8D6FF09C7670}" type="presOf" srcId="{CB74EE03-5F8F-41AB-8C65-0DA451A3D49B}" destId="{0D1B1264-80DB-41ED-9F37-C9F215AD61AD}" srcOrd="0" destOrd="0" presId="urn:microsoft.com/office/officeart/2005/8/layout/radial5"/>
    <dgm:cxn modelId="{4B2546DA-E4E9-4FAA-95A6-A8846207880D}" srcId="{71DA4FAB-0D1F-415A-B4CD-CE5A173B6A4A}" destId="{752015F2-FAF4-4BCB-B06F-759E61BCF22D}" srcOrd="3" destOrd="0" parTransId="{CEB39CF6-69D8-4E65-A9C5-CBD82DC778D9}" sibTransId="{86806AC3-0A84-43BD-8815-706664810ABE}"/>
    <dgm:cxn modelId="{501A84B9-C69A-4D3C-9E53-788031BFBAE4}" type="presOf" srcId="{752015F2-FAF4-4BCB-B06F-759E61BCF22D}" destId="{742B6D08-4B8E-43B7-843D-B9D3A301D0A3}" srcOrd="0" destOrd="0" presId="urn:microsoft.com/office/officeart/2005/8/layout/radial5"/>
    <dgm:cxn modelId="{BB56721A-70B2-47A1-8913-D39442717922}" type="presOf" srcId="{71DA4FAB-0D1F-415A-B4CD-CE5A173B6A4A}" destId="{3680FB6C-0D88-48A7-B1C7-EED5E9DF2B1E}" srcOrd="0" destOrd="0" presId="urn:microsoft.com/office/officeart/2005/8/layout/radial5"/>
    <dgm:cxn modelId="{1782FD06-4581-413A-AAE3-77836B0C2E1D}" type="presOf" srcId="{8A757B3C-8325-4884-BC91-5C4B9C9C6CC8}" destId="{EE792AAA-8946-4A6B-BE1B-03E4E4FFD701}" srcOrd="0" destOrd="0" presId="urn:microsoft.com/office/officeart/2005/8/layout/radial5"/>
    <dgm:cxn modelId="{EBC52FC7-1567-41D9-AA3B-1221FE1E52A9}" srcId="{71DA4FAB-0D1F-415A-B4CD-CE5A173B6A4A}" destId="{F91AFA5F-FADA-435F-A612-B685896AA5C3}" srcOrd="1" destOrd="0" parTransId="{987A8F7E-804C-4DCB-82CC-104A42A1BB48}" sibTransId="{FBB92E20-1F4A-452C-9E10-838C6B4A7F20}"/>
    <dgm:cxn modelId="{C76B2E02-3A0B-4342-BA79-59AB34CA9291}" type="presOf" srcId="{F91AFA5F-FADA-435F-A612-B685896AA5C3}" destId="{61FD36BB-B833-490F-BB70-3FFEC1DCC794}" srcOrd="0" destOrd="0" presId="urn:microsoft.com/office/officeart/2005/8/layout/radial5"/>
    <dgm:cxn modelId="{B9D7F290-8038-4D1B-A066-1010B39E68A0}" type="presOf" srcId="{CEB39CF6-69D8-4E65-A9C5-CBD82DC778D9}" destId="{AFE67699-CE38-4E24-BFB9-3CD62C27B816}" srcOrd="1" destOrd="0" presId="urn:microsoft.com/office/officeart/2005/8/layout/radial5"/>
    <dgm:cxn modelId="{89B2787B-1760-474C-86B3-9B2E830D4272}" type="presOf" srcId="{987A8F7E-804C-4DCB-82CC-104A42A1BB48}" destId="{6E06040E-E872-4B48-978F-E824B33E210B}" srcOrd="0" destOrd="0" presId="urn:microsoft.com/office/officeart/2005/8/layout/radial5"/>
    <dgm:cxn modelId="{11F703EB-A03F-44E4-8EDF-E475E4BD316F}" srcId="{71DA4FAB-0D1F-415A-B4CD-CE5A173B6A4A}" destId="{0CDD1619-8B0F-4598-9E67-D607DEAE33D8}" srcOrd="0" destOrd="0" parTransId="{CB74EE03-5F8F-41AB-8C65-0DA451A3D49B}" sibTransId="{28F03077-3BAC-4F83-8A8A-04FB4CAE3936}"/>
    <dgm:cxn modelId="{D824CEC4-418E-4500-9D38-EDCBDB105A5A}" type="presOf" srcId="{7BFDFA51-3DF3-498D-8FF6-09CD43C35316}" destId="{D617ACAF-43A1-467A-B860-3B7F2390E20F}" srcOrd="1" destOrd="0" presId="urn:microsoft.com/office/officeart/2005/8/layout/radial5"/>
    <dgm:cxn modelId="{1F425F80-C95E-46CE-B636-6ABB682576E2}" srcId="{71DA4FAB-0D1F-415A-B4CD-CE5A173B6A4A}" destId="{8A757B3C-8325-4884-BC91-5C4B9C9C6CC8}" srcOrd="2" destOrd="0" parTransId="{7BFDFA51-3DF3-498D-8FF6-09CD43C35316}" sibTransId="{22613634-A45F-42AE-BCBB-A828C9DEA4D2}"/>
    <dgm:cxn modelId="{ACFC3940-5453-4589-AEC4-30BB0FC582C6}" type="presOf" srcId="{987A8F7E-804C-4DCB-82CC-104A42A1BB48}" destId="{547E3337-CC30-4C51-B32B-64F2FA5D9601}" srcOrd="1" destOrd="0" presId="urn:microsoft.com/office/officeart/2005/8/layout/radial5"/>
    <dgm:cxn modelId="{28614F0E-A146-4579-BB02-784D552E301B}" type="presOf" srcId="{CEB39CF6-69D8-4E65-A9C5-CBD82DC778D9}" destId="{27F3FF03-3DCD-4699-8643-3F525800E0F5}" srcOrd="0" destOrd="0" presId="urn:microsoft.com/office/officeart/2005/8/layout/radial5"/>
    <dgm:cxn modelId="{36F4277E-D9E8-4292-9E59-499796CEF9AC}" type="presOf" srcId="{0CDD1619-8B0F-4598-9E67-D607DEAE33D8}" destId="{D0544462-7940-4791-81B9-63EF880D7F9A}" srcOrd="0" destOrd="0" presId="urn:microsoft.com/office/officeart/2005/8/layout/radial5"/>
    <dgm:cxn modelId="{ABE1A67A-927B-4D82-A2A3-6446C5197FBA}" type="presOf" srcId="{7BFDFA51-3DF3-498D-8FF6-09CD43C35316}" destId="{66BDB6A4-7D78-4669-A4DE-6CCA263F5818}" srcOrd="0" destOrd="0" presId="urn:microsoft.com/office/officeart/2005/8/layout/radial5"/>
    <dgm:cxn modelId="{38062759-8AFA-42B5-9440-3C53DBABAF45}" srcId="{2F1BFA27-4C51-4094-9D01-B6BFEB0F43DA}" destId="{71DA4FAB-0D1F-415A-B4CD-CE5A173B6A4A}" srcOrd="0" destOrd="0" parTransId="{723B15D3-128D-4B2B-9ED0-7C6FCD0DAC1B}" sibTransId="{2BEC8601-8636-44C4-A9F2-ADDA19A891DC}"/>
    <dgm:cxn modelId="{99B3EAAF-56A1-459A-BAD8-FBC76A9F7E8D}" type="presParOf" srcId="{D7F98D7C-BADE-4757-9E3B-5DA0B39CDF0E}" destId="{3680FB6C-0D88-48A7-B1C7-EED5E9DF2B1E}" srcOrd="0" destOrd="0" presId="urn:microsoft.com/office/officeart/2005/8/layout/radial5"/>
    <dgm:cxn modelId="{1B97B132-5D19-4ED7-9312-A76097BBCD13}" type="presParOf" srcId="{D7F98D7C-BADE-4757-9E3B-5DA0B39CDF0E}" destId="{0D1B1264-80DB-41ED-9F37-C9F215AD61AD}" srcOrd="1" destOrd="0" presId="urn:microsoft.com/office/officeart/2005/8/layout/radial5"/>
    <dgm:cxn modelId="{25829F86-3D6C-4A4C-A9FA-99548875EC06}" type="presParOf" srcId="{0D1B1264-80DB-41ED-9F37-C9F215AD61AD}" destId="{5D1C338D-1E98-4241-A2B2-0521BFAA1E53}" srcOrd="0" destOrd="0" presId="urn:microsoft.com/office/officeart/2005/8/layout/radial5"/>
    <dgm:cxn modelId="{8D8B7917-9EF4-48C7-912A-CC9F3F91D6E3}" type="presParOf" srcId="{D7F98D7C-BADE-4757-9E3B-5DA0B39CDF0E}" destId="{D0544462-7940-4791-81B9-63EF880D7F9A}" srcOrd="2" destOrd="0" presId="urn:microsoft.com/office/officeart/2005/8/layout/radial5"/>
    <dgm:cxn modelId="{FCFCBC73-1A24-44AD-A0A7-1CD5B197E6EF}" type="presParOf" srcId="{D7F98D7C-BADE-4757-9E3B-5DA0B39CDF0E}" destId="{6E06040E-E872-4B48-978F-E824B33E210B}" srcOrd="3" destOrd="0" presId="urn:microsoft.com/office/officeart/2005/8/layout/radial5"/>
    <dgm:cxn modelId="{92B624E2-4E70-4D20-8297-895D848C1BA9}" type="presParOf" srcId="{6E06040E-E872-4B48-978F-E824B33E210B}" destId="{547E3337-CC30-4C51-B32B-64F2FA5D9601}" srcOrd="0" destOrd="0" presId="urn:microsoft.com/office/officeart/2005/8/layout/radial5"/>
    <dgm:cxn modelId="{1065D5C8-82CA-4EBD-8DF0-346CEFB8B757}" type="presParOf" srcId="{D7F98D7C-BADE-4757-9E3B-5DA0B39CDF0E}" destId="{61FD36BB-B833-490F-BB70-3FFEC1DCC794}" srcOrd="4" destOrd="0" presId="urn:microsoft.com/office/officeart/2005/8/layout/radial5"/>
    <dgm:cxn modelId="{067A78AC-863F-49A7-91A6-4B24AFBCE710}" type="presParOf" srcId="{D7F98D7C-BADE-4757-9E3B-5DA0B39CDF0E}" destId="{66BDB6A4-7D78-4669-A4DE-6CCA263F5818}" srcOrd="5" destOrd="0" presId="urn:microsoft.com/office/officeart/2005/8/layout/radial5"/>
    <dgm:cxn modelId="{F3FA2459-EEF7-4171-A15F-5500C677543E}" type="presParOf" srcId="{66BDB6A4-7D78-4669-A4DE-6CCA263F5818}" destId="{D617ACAF-43A1-467A-B860-3B7F2390E20F}" srcOrd="0" destOrd="0" presId="urn:microsoft.com/office/officeart/2005/8/layout/radial5"/>
    <dgm:cxn modelId="{A3A48AB7-98C5-41DC-A366-048AA5DB0AEF}" type="presParOf" srcId="{D7F98D7C-BADE-4757-9E3B-5DA0B39CDF0E}" destId="{EE792AAA-8946-4A6B-BE1B-03E4E4FFD701}" srcOrd="6" destOrd="0" presId="urn:microsoft.com/office/officeart/2005/8/layout/radial5"/>
    <dgm:cxn modelId="{555FC19F-9BEE-4D62-B0DD-4453225A96A6}" type="presParOf" srcId="{D7F98D7C-BADE-4757-9E3B-5DA0B39CDF0E}" destId="{27F3FF03-3DCD-4699-8643-3F525800E0F5}" srcOrd="7" destOrd="0" presId="urn:microsoft.com/office/officeart/2005/8/layout/radial5"/>
    <dgm:cxn modelId="{152C8FA0-A5F2-484A-8B60-51DD4BE3A3B7}" type="presParOf" srcId="{27F3FF03-3DCD-4699-8643-3F525800E0F5}" destId="{AFE67699-CE38-4E24-BFB9-3CD62C27B816}" srcOrd="0" destOrd="0" presId="urn:microsoft.com/office/officeart/2005/8/layout/radial5"/>
    <dgm:cxn modelId="{88D3EF9A-11DC-4FF5-8EC5-80328D630962}" type="presParOf" srcId="{D7F98D7C-BADE-4757-9E3B-5DA0B39CDF0E}" destId="{742B6D08-4B8E-43B7-843D-B9D3A301D0A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BFA27-4C51-4094-9D01-B6BFEB0F43DA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1DA4FAB-0D1F-415A-B4CD-CE5A173B6A4A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পেশি টিস্যু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3B15D3-128D-4B2B-9ED0-7C6FCD0DAC1B}" type="parTrans" cxnId="{38062759-8AFA-42B5-9440-3C53DBABAF4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EC8601-8636-44C4-A9F2-ADDA19A891DC}" type="sibTrans" cxnId="{38062759-8AFA-42B5-9440-3C53DBABAF4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DD1619-8B0F-4598-9E67-D607DEAE33D8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ঐচ্ছিক পেশি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74EE03-5F8F-41AB-8C65-0DA451A3D49B}" type="parTrans" cxnId="{11F703EB-A03F-44E4-8EDF-E475E4BD316F}">
      <dgm:prSet/>
      <dgm:spPr>
        <a:ln w="38100">
          <a:headEnd type="none" w="med" len="med"/>
          <a:tailEnd type="triangle" w="med" len="med"/>
        </a:ln>
      </dgm:spPr>
      <dgm:t>
        <a:bodyPr/>
        <a:lstStyle/>
        <a:p>
          <a:endParaRPr lang="en-US">
            <a:ln w="38100"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F03077-3BAC-4F83-8A8A-04FB4CAE3936}" type="sibTrans" cxnId="{11F703EB-A03F-44E4-8EDF-E475E4BD316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1AFA5F-FADA-435F-A612-B685896AA5C3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অনৈচ্ছিক পেশি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7A8F7E-804C-4DCB-82CC-104A42A1BB48}" type="parTrans" cxnId="{EBC52FC7-1567-41D9-AA3B-1221FE1E52A9}">
      <dgm:prSet/>
      <dgm:spPr>
        <a:ln w="38100">
          <a:headEnd type="none" w="med" len="med"/>
          <a:tailEnd type="triangle" w="med" len="med"/>
        </a:ln>
      </dgm:spPr>
      <dgm:t>
        <a:bodyPr/>
        <a:lstStyle/>
        <a:p>
          <a:endParaRPr lang="en-US">
            <a:ln w="38100"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B92E20-1F4A-452C-9E10-838C6B4A7F20}" type="sibTrans" cxnId="{EBC52FC7-1567-41D9-AA3B-1221FE1E52A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2B5B58-E23E-4BD6-948F-A3BF8071ACED}" type="pres">
      <dgm:prSet presAssocID="{2F1BFA27-4C51-4094-9D01-B6BFEB0F43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736E72-7091-4BE4-B7D1-5FA317673238}" type="pres">
      <dgm:prSet presAssocID="{71DA4FAB-0D1F-415A-B4CD-CE5A173B6A4A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9D3AEA0-8E2E-4518-8A20-87D8AFD055AF}" type="pres">
      <dgm:prSet presAssocID="{71DA4FAB-0D1F-415A-B4CD-CE5A173B6A4A}" presName="rootComposite1" presStyleCnt="0"/>
      <dgm:spPr/>
      <dgm:t>
        <a:bodyPr/>
        <a:lstStyle/>
        <a:p>
          <a:endParaRPr lang="en-US"/>
        </a:p>
      </dgm:t>
    </dgm:pt>
    <dgm:pt modelId="{C3463897-68B4-429A-9287-DDF70FA4EFE5}" type="pres">
      <dgm:prSet presAssocID="{71DA4FAB-0D1F-415A-B4CD-CE5A173B6A4A}" presName="rootText1" presStyleLbl="node0" presStyleIdx="0" presStyleCnt="1" custScaleX="73440" custScaleY="66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674D5-2CD0-49ED-B521-F9AF903F9A45}" type="pres">
      <dgm:prSet presAssocID="{71DA4FAB-0D1F-415A-B4CD-CE5A173B6A4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C88256A-8BE0-4B1E-8457-20B0711AE913}" type="pres">
      <dgm:prSet presAssocID="{71DA4FAB-0D1F-415A-B4CD-CE5A173B6A4A}" presName="hierChild2" presStyleCnt="0"/>
      <dgm:spPr/>
      <dgm:t>
        <a:bodyPr/>
        <a:lstStyle/>
        <a:p>
          <a:endParaRPr lang="en-US"/>
        </a:p>
      </dgm:t>
    </dgm:pt>
    <dgm:pt modelId="{30890FCA-5D22-4B7B-9610-2EB33433CBC4}" type="pres">
      <dgm:prSet presAssocID="{CB74EE03-5F8F-41AB-8C65-0DA451A3D49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71F1031-1FF6-4B3D-8C4A-0F34BA6B59C0}" type="pres">
      <dgm:prSet presAssocID="{0CDD1619-8B0F-4598-9E67-D607DEAE33D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A8FEBE5-A84D-4699-9A25-7A14805B71FF}" type="pres">
      <dgm:prSet presAssocID="{0CDD1619-8B0F-4598-9E67-D607DEAE33D8}" presName="rootComposite" presStyleCnt="0"/>
      <dgm:spPr/>
      <dgm:t>
        <a:bodyPr/>
        <a:lstStyle/>
        <a:p>
          <a:endParaRPr lang="en-US"/>
        </a:p>
      </dgm:t>
    </dgm:pt>
    <dgm:pt modelId="{86B9805A-2EF2-473B-8D52-26E3839B2DF3}" type="pres">
      <dgm:prSet presAssocID="{0CDD1619-8B0F-4598-9E67-D607DEAE33D8}" presName="rootText" presStyleLbl="node2" presStyleIdx="0" presStyleCnt="2" custScaleX="70908" custScaleY="51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39009-B9F3-42BF-9CA2-8431ADF99D56}" type="pres">
      <dgm:prSet presAssocID="{0CDD1619-8B0F-4598-9E67-D607DEAE33D8}" presName="rootConnector" presStyleLbl="node2" presStyleIdx="0" presStyleCnt="2"/>
      <dgm:spPr/>
      <dgm:t>
        <a:bodyPr/>
        <a:lstStyle/>
        <a:p>
          <a:endParaRPr lang="en-US"/>
        </a:p>
      </dgm:t>
    </dgm:pt>
    <dgm:pt modelId="{D219049F-2C34-4B95-BBB7-C8EEAD86E402}" type="pres">
      <dgm:prSet presAssocID="{0CDD1619-8B0F-4598-9E67-D607DEAE33D8}" presName="hierChild4" presStyleCnt="0"/>
      <dgm:spPr/>
      <dgm:t>
        <a:bodyPr/>
        <a:lstStyle/>
        <a:p>
          <a:endParaRPr lang="en-US"/>
        </a:p>
      </dgm:t>
    </dgm:pt>
    <dgm:pt modelId="{409B5727-6702-4C57-ABF0-1058F58E4C8C}" type="pres">
      <dgm:prSet presAssocID="{0CDD1619-8B0F-4598-9E67-D607DEAE33D8}" presName="hierChild5" presStyleCnt="0"/>
      <dgm:spPr/>
      <dgm:t>
        <a:bodyPr/>
        <a:lstStyle/>
        <a:p>
          <a:endParaRPr lang="en-US"/>
        </a:p>
      </dgm:t>
    </dgm:pt>
    <dgm:pt modelId="{B8EA3638-86CB-4AB0-AC60-8D952C0FF595}" type="pres">
      <dgm:prSet presAssocID="{987A8F7E-804C-4DCB-82CC-104A42A1BB4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6579BCD-ED1F-4993-B5F2-62B181D6CBDB}" type="pres">
      <dgm:prSet presAssocID="{F91AFA5F-FADA-435F-A612-B685896AA5C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0592E8B-2587-4887-9F60-3097401C16FE}" type="pres">
      <dgm:prSet presAssocID="{F91AFA5F-FADA-435F-A612-B685896AA5C3}" presName="rootComposite" presStyleCnt="0"/>
      <dgm:spPr/>
      <dgm:t>
        <a:bodyPr/>
        <a:lstStyle/>
        <a:p>
          <a:endParaRPr lang="en-US"/>
        </a:p>
      </dgm:t>
    </dgm:pt>
    <dgm:pt modelId="{D3468C08-C4B9-432D-8043-4F35019603C3}" type="pres">
      <dgm:prSet presAssocID="{F91AFA5F-FADA-435F-A612-B685896AA5C3}" presName="rootText" presStyleLbl="node2" presStyleIdx="1" presStyleCnt="2" custScaleX="68948" custScaleY="51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A72903-F2FC-4FF6-AC0D-32186A641FD5}" type="pres">
      <dgm:prSet presAssocID="{F91AFA5F-FADA-435F-A612-B685896AA5C3}" presName="rootConnector" presStyleLbl="node2" presStyleIdx="1" presStyleCnt="2"/>
      <dgm:spPr/>
      <dgm:t>
        <a:bodyPr/>
        <a:lstStyle/>
        <a:p>
          <a:endParaRPr lang="en-US"/>
        </a:p>
      </dgm:t>
    </dgm:pt>
    <dgm:pt modelId="{EF169C50-018F-4AD3-A4A0-8DA38721FE82}" type="pres">
      <dgm:prSet presAssocID="{F91AFA5F-FADA-435F-A612-B685896AA5C3}" presName="hierChild4" presStyleCnt="0"/>
      <dgm:spPr/>
      <dgm:t>
        <a:bodyPr/>
        <a:lstStyle/>
        <a:p>
          <a:endParaRPr lang="en-US"/>
        </a:p>
      </dgm:t>
    </dgm:pt>
    <dgm:pt modelId="{AAF70B7D-EF35-4801-8392-A74DC82957DE}" type="pres">
      <dgm:prSet presAssocID="{F91AFA5F-FADA-435F-A612-B685896AA5C3}" presName="hierChild5" presStyleCnt="0"/>
      <dgm:spPr/>
      <dgm:t>
        <a:bodyPr/>
        <a:lstStyle/>
        <a:p>
          <a:endParaRPr lang="en-US"/>
        </a:p>
      </dgm:t>
    </dgm:pt>
    <dgm:pt modelId="{C2118D96-725D-4E31-A6C6-ACC19A28BC57}" type="pres">
      <dgm:prSet presAssocID="{71DA4FAB-0D1F-415A-B4CD-CE5A173B6A4A}" presName="hierChild3" presStyleCnt="0"/>
      <dgm:spPr/>
      <dgm:t>
        <a:bodyPr/>
        <a:lstStyle/>
        <a:p>
          <a:endParaRPr lang="en-US"/>
        </a:p>
      </dgm:t>
    </dgm:pt>
  </dgm:ptLst>
  <dgm:cxnLst>
    <dgm:cxn modelId="{6C958DA3-9C2B-4A3E-A9FE-7253E8E1C370}" type="presOf" srcId="{F91AFA5F-FADA-435F-A612-B685896AA5C3}" destId="{D3468C08-C4B9-432D-8043-4F35019603C3}" srcOrd="0" destOrd="0" presId="urn:microsoft.com/office/officeart/2005/8/layout/orgChart1"/>
    <dgm:cxn modelId="{0C4411CC-A413-4CC9-86E6-CF917FCEE49E}" type="presOf" srcId="{71DA4FAB-0D1F-415A-B4CD-CE5A173B6A4A}" destId="{BC8674D5-2CD0-49ED-B521-F9AF903F9A45}" srcOrd="1" destOrd="0" presId="urn:microsoft.com/office/officeart/2005/8/layout/orgChart1"/>
    <dgm:cxn modelId="{EBC52FC7-1567-41D9-AA3B-1221FE1E52A9}" srcId="{71DA4FAB-0D1F-415A-B4CD-CE5A173B6A4A}" destId="{F91AFA5F-FADA-435F-A612-B685896AA5C3}" srcOrd="1" destOrd="0" parTransId="{987A8F7E-804C-4DCB-82CC-104A42A1BB48}" sibTransId="{FBB92E20-1F4A-452C-9E10-838C6B4A7F20}"/>
    <dgm:cxn modelId="{8F2ADA7F-8DC2-4E0D-8CEA-6AAD42BA6E1C}" type="presOf" srcId="{987A8F7E-804C-4DCB-82CC-104A42A1BB48}" destId="{B8EA3638-86CB-4AB0-AC60-8D952C0FF595}" srcOrd="0" destOrd="0" presId="urn:microsoft.com/office/officeart/2005/8/layout/orgChart1"/>
    <dgm:cxn modelId="{11F703EB-A03F-44E4-8EDF-E475E4BD316F}" srcId="{71DA4FAB-0D1F-415A-B4CD-CE5A173B6A4A}" destId="{0CDD1619-8B0F-4598-9E67-D607DEAE33D8}" srcOrd="0" destOrd="0" parTransId="{CB74EE03-5F8F-41AB-8C65-0DA451A3D49B}" sibTransId="{28F03077-3BAC-4F83-8A8A-04FB4CAE3936}"/>
    <dgm:cxn modelId="{6063A6EE-370E-4A26-B6E2-C320928B0CCF}" type="presOf" srcId="{2F1BFA27-4C51-4094-9D01-B6BFEB0F43DA}" destId="{472B5B58-E23E-4BD6-948F-A3BF8071ACED}" srcOrd="0" destOrd="0" presId="urn:microsoft.com/office/officeart/2005/8/layout/orgChart1"/>
    <dgm:cxn modelId="{38062759-8AFA-42B5-9440-3C53DBABAF45}" srcId="{2F1BFA27-4C51-4094-9D01-B6BFEB0F43DA}" destId="{71DA4FAB-0D1F-415A-B4CD-CE5A173B6A4A}" srcOrd="0" destOrd="0" parTransId="{723B15D3-128D-4B2B-9ED0-7C6FCD0DAC1B}" sibTransId="{2BEC8601-8636-44C4-A9F2-ADDA19A891DC}"/>
    <dgm:cxn modelId="{C521C45B-AE06-48BB-AD53-336002D1A385}" type="presOf" srcId="{CB74EE03-5F8F-41AB-8C65-0DA451A3D49B}" destId="{30890FCA-5D22-4B7B-9610-2EB33433CBC4}" srcOrd="0" destOrd="0" presId="urn:microsoft.com/office/officeart/2005/8/layout/orgChart1"/>
    <dgm:cxn modelId="{25BF4BB0-D7CE-460F-B15B-7232481A7824}" type="presOf" srcId="{71DA4FAB-0D1F-415A-B4CD-CE5A173B6A4A}" destId="{C3463897-68B4-429A-9287-DDF70FA4EFE5}" srcOrd="0" destOrd="0" presId="urn:microsoft.com/office/officeart/2005/8/layout/orgChart1"/>
    <dgm:cxn modelId="{DBE83AC1-24EE-42AE-AF8F-A4CF958CC7E0}" type="presOf" srcId="{0CDD1619-8B0F-4598-9E67-D607DEAE33D8}" destId="{86B9805A-2EF2-473B-8D52-26E3839B2DF3}" srcOrd="0" destOrd="0" presId="urn:microsoft.com/office/officeart/2005/8/layout/orgChart1"/>
    <dgm:cxn modelId="{520C7FFD-0021-49B6-B4DF-4EF96BFDA37A}" type="presOf" srcId="{0CDD1619-8B0F-4598-9E67-D607DEAE33D8}" destId="{89F39009-B9F3-42BF-9CA2-8431ADF99D56}" srcOrd="1" destOrd="0" presId="urn:microsoft.com/office/officeart/2005/8/layout/orgChart1"/>
    <dgm:cxn modelId="{5D39A775-020E-451E-9D74-713CFAC80B9B}" type="presOf" srcId="{F91AFA5F-FADA-435F-A612-B685896AA5C3}" destId="{01A72903-F2FC-4FF6-AC0D-32186A641FD5}" srcOrd="1" destOrd="0" presId="urn:microsoft.com/office/officeart/2005/8/layout/orgChart1"/>
    <dgm:cxn modelId="{DC6B6E68-7EFB-4A54-B192-F7D96B819F90}" type="presParOf" srcId="{472B5B58-E23E-4BD6-948F-A3BF8071ACED}" destId="{BF736E72-7091-4BE4-B7D1-5FA317673238}" srcOrd="0" destOrd="0" presId="urn:microsoft.com/office/officeart/2005/8/layout/orgChart1"/>
    <dgm:cxn modelId="{350E5E43-6A04-49B7-8E40-3675661F9E64}" type="presParOf" srcId="{BF736E72-7091-4BE4-B7D1-5FA317673238}" destId="{29D3AEA0-8E2E-4518-8A20-87D8AFD055AF}" srcOrd="0" destOrd="0" presId="urn:microsoft.com/office/officeart/2005/8/layout/orgChart1"/>
    <dgm:cxn modelId="{D2A85D22-5575-450B-BDC7-7CA05489EC8C}" type="presParOf" srcId="{29D3AEA0-8E2E-4518-8A20-87D8AFD055AF}" destId="{C3463897-68B4-429A-9287-DDF70FA4EFE5}" srcOrd="0" destOrd="0" presId="urn:microsoft.com/office/officeart/2005/8/layout/orgChart1"/>
    <dgm:cxn modelId="{AB5E540B-38D1-44BE-852F-3415C93E7900}" type="presParOf" srcId="{29D3AEA0-8E2E-4518-8A20-87D8AFD055AF}" destId="{BC8674D5-2CD0-49ED-B521-F9AF903F9A45}" srcOrd="1" destOrd="0" presId="urn:microsoft.com/office/officeart/2005/8/layout/orgChart1"/>
    <dgm:cxn modelId="{3C0EEDBC-E074-48E4-BBCE-BD491B250922}" type="presParOf" srcId="{BF736E72-7091-4BE4-B7D1-5FA317673238}" destId="{EC88256A-8BE0-4B1E-8457-20B0711AE913}" srcOrd="1" destOrd="0" presId="urn:microsoft.com/office/officeart/2005/8/layout/orgChart1"/>
    <dgm:cxn modelId="{E64C0E2C-87C8-46B4-990F-A882BA169858}" type="presParOf" srcId="{EC88256A-8BE0-4B1E-8457-20B0711AE913}" destId="{30890FCA-5D22-4B7B-9610-2EB33433CBC4}" srcOrd="0" destOrd="0" presId="urn:microsoft.com/office/officeart/2005/8/layout/orgChart1"/>
    <dgm:cxn modelId="{EBF6918B-09A2-4574-A55F-FEEDCF486EB2}" type="presParOf" srcId="{EC88256A-8BE0-4B1E-8457-20B0711AE913}" destId="{E71F1031-1FF6-4B3D-8C4A-0F34BA6B59C0}" srcOrd="1" destOrd="0" presId="urn:microsoft.com/office/officeart/2005/8/layout/orgChart1"/>
    <dgm:cxn modelId="{486D63E8-5A3A-4774-8A89-4CF4DA9466AD}" type="presParOf" srcId="{E71F1031-1FF6-4B3D-8C4A-0F34BA6B59C0}" destId="{9A8FEBE5-A84D-4699-9A25-7A14805B71FF}" srcOrd="0" destOrd="0" presId="urn:microsoft.com/office/officeart/2005/8/layout/orgChart1"/>
    <dgm:cxn modelId="{666FFE2A-784B-4057-AC43-A73B92773D4C}" type="presParOf" srcId="{9A8FEBE5-A84D-4699-9A25-7A14805B71FF}" destId="{86B9805A-2EF2-473B-8D52-26E3839B2DF3}" srcOrd="0" destOrd="0" presId="urn:microsoft.com/office/officeart/2005/8/layout/orgChart1"/>
    <dgm:cxn modelId="{F41F0CD4-6D3C-4125-9C03-52231A51BA15}" type="presParOf" srcId="{9A8FEBE5-A84D-4699-9A25-7A14805B71FF}" destId="{89F39009-B9F3-42BF-9CA2-8431ADF99D56}" srcOrd="1" destOrd="0" presId="urn:microsoft.com/office/officeart/2005/8/layout/orgChart1"/>
    <dgm:cxn modelId="{279B1F49-9F49-4318-90A5-4E4ABD5E4A2C}" type="presParOf" srcId="{E71F1031-1FF6-4B3D-8C4A-0F34BA6B59C0}" destId="{D219049F-2C34-4B95-BBB7-C8EEAD86E402}" srcOrd="1" destOrd="0" presId="urn:microsoft.com/office/officeart/2005/8/layout/orgChart1"/>
    <dgm:cxn modelId="{354310B7-CD4D-41E3-9B08-A7830DA9FEAD}" type="presParOf" srcId="{E71F1031-1FF6-4B3D-8C4A-0F34BA6B59C0}" destId="{409B5727-6702-4C57-ABF0-1058F58E4C8C}" srcOrd="2" destOrd="0" presId="urn:microsoft.com/office/officeart/2005/8/layout/orgChart1"/>
    <dgm:cxn modelId="{6DA9ACFD-F9A1-493B-9AA4-0B3156F6657A}" type="presParOf" srcId="{EC88256A-8BE0-4B1E-8457-20B0711AE913}" destId="{B8EA3638-86CB-4AB0-AC60-8D952C0FF595}" srcOrd="2" destOrd="0" presId="urn:microsoft.com/office/officeart/2005/8/layout/orgChart1"/>
    <dgm:cxn modelId="{7FE394E5-3D4C-47AC-A509-7CD27D01B094}" type="presParOf" srcId="{EC88256A-8BE0-4B1E-8457-20B0711AE913}" destId="{96579BCD-ED1F-4993-B5F2-62B181D6CBDB}" srcOrd="3" destOrd="0" presId="urn:microsoft.com/office/officeart/2005/8/layout/orgChart1"/>
    <dgm:cxn modelId="{B5E862AE-840F-43A8-BD92-BEE9C72CA6FC}" type="presParOf" srcId="{96579BCD-ED1F-4993-B5F2-62B181D6CBDB}" destId="{80592E8B-2587-4887-9F60-3097401C16FE}" srcOrd="0" destOrd="0" presId="urn:microsoft.com/office/officeart/2005/8/layout/orgChart1"/>
    <dgm:cxn modelId="{8AD87EF8-C2C7-4728-B5E4-6E650F8B1860}" type="presParOf" srcId="{80592E8B-2587-4887-9F60-3097401C16FE}" destId="{D3468C08-C4B9-432D-8043-4F35019603C3}" srcOrd="0" destOrd="0" presId="urn:microsoft.com/office/officeart/2005/8/layout/orgChart1"/>
    <dgm:cxn modelId="{0B854763-0E80-4C8E-A73A-FB9EC3EE03CB}" type="presParOf" srcId="{80592E8B-2587-4887-9F60-3097401C16FE}" destId="{01A72903-F2FC-4FF6-AC0D-32186A641FD5}" srcOrd="1" destOrd="0" presId="urn:microsoft.com/office/officeart/2005/8/layout/orgChart1"/>
    <dgm:cxn modelId="{52D9CE4D-81F4-4B15-BE91-575D0A834463}" type="presParOf" srcId="{96579BCD-ED1F-4993-B5F2-62B181D6CBDB}" destId="{EF169C50-018F-4AD3-A4A0-8DA38721FE82}" srcOrd="1" destOrd="0" presId="urn:microsoft.com/office/officeart/2005/8/layout/orgChart1"/>
    <dgm:cxn modelId="{2BB4E96A-EFC2-4B58-A3F8-6EA7C2BA7454}" type="presParOf" srcId="{96579BCD-ED1F-4993-B5F2-62B181D6CBDB}" destId="{AAF70B7D-EF35-4801-8392-A74DC82957DE}" srcOrd="2" destOrd="0" presId="urn:microsoft.com/office/officeart/2005/8/layout/orgChart1"/>
    <dgm:cxn modelId="{976BAF78-7ACB-4B58-8425-866A6D5189BB}" type="presParOf" srcId="{BF736E72-7091-4BE4-B7D1-5FA317673238}" destId="{C2118D96-725D-4E31-A6C6-ACC19A28BC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0FB6C-0D88-48A7-B1C7-EED5E9DF2B1E}">
      <dsp:nvSpPr>
        <dsp:cNvPr id="0" name=""/>
        <dsp:cNvSpPr/>
      </dsp:nvSpPr>
      <dsp:spPr>
        <a:xfrm>
          <a:off x="2666629" y="1777394"/>
          <a:ext cx="2974804" cy="1626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প্রাণী টিস্যু</a:t>
          </a:r>
          <a:endParaRPr lang="en-US" sz="5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2279" y="2015635"/>
        <a:ext cx="2103504" cy="1150328"/>
      </dsp:txXfrm>
    </dsp:sp>
    <dsp:sp modelId="{0D1B1264-80DB-41ED-9F37-C9F215AD61AD}">
      <dsp:nvSpPr>
        <dsp:cNvPr id="0" name=""/>
        <dsp:cNvSpPr/>
      </dsp:nvSpPr>
      <dsp:spPr>
        <a:xfrm rot="16200025">
          <a:off x="4044684" y="1345601"/>
          <a:ext cx="218708" cy="463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77490" y="1471068"/>
        <a:ext cx="153096" cy="277985"/>
      </dsp:txXfrm>
    </dsp:sp>
    <dsp:sp modelId="{D0544462-7940-4791-81B9-63EF880D7F9A}">
      <dsp:nvSpPr>
        <dsp:cNvPr id="0" name=""/>
        <dsp:cNvSpPr/>
      </dsp:nvSpPr>
      <dsp:spPr>
        <a:xfrm>
          <a:off x="2895319" y="2066"/>
          <a:ext cx="2517451" cy="13626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আবরণী টিস্যু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63991" y="201624"/>
        <a:ext cx="1780107" cy="963554"/>
      </dsp:txXfrm>
    </dsp:sp>
    <dsp:sp modelId="{6E06040E-E872-4B48-978F-E824B33E210B}">
      <dsp:nvSpPr>
        <dsp:cNvPr id="0" name=""/>
        <dsp:cNvSpPr/>
      </dsp:nvSpPr>
      <dsp:spPr>
        <a:xfrm rot="51601">
          <a:off x="5743809" y="2384872"/>
          <a:ext cx="248044" cy="463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43813" y="2476975"/>
        <a:ext cx="173631" cy="277985"/>
      </dsp:txXfrm>
    </dsp:sp>
    <dsp:sp modelId="{61FD36BB-B833-490F-BB70-3FFEC1DCC794}">
      <dsp:nvSpPr>
        <dsp:cNvPr id="0" name=""/>
        <dsp:cNvSpPr/>
      </dsp:nvSpPr>
      <dsp:spPr>
        <a:xfrm>
          <a:off x="6108471" y="1955896"/>
          <a:ext cx="2277389" cy="13626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পেশী টিস্যু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41987" y="2155454"/>
        <a:ext cx="1610357" cy="963554"/>
      </dsp:txXfrm>
    </dsp:sp>
    <dsp:sp modelId="{66BDB6A4-7D78-4669-A4DE-6CCA263F5818}">
      <dsp:nvSpPr>
        <dsp:cNvPr id="0" name=""/>
        <dsp:cNvSpPr/>
      </dsp:nvSpPr>
      <dsp:spPr>
        <a:xfrm rot="5399975">
          <a:off x="4044684" y="3372690"/>
          <a:ext cx="218708" cy="463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77490" y="3432545"/>
        <a:ext cx="153096" cy="277985"/>
      </dsp:txXfrm>
    </dsp:sp>
    <dsp:sp modelId="{EE792AAA-8946-4A6B-BE1B-03E4E4FFD701}">
      <dsp:nvSpPr>
        <dsp:cNvPr id="0" name=""/>
        <dsp:cNvSpPr/>
      </dsp:nvSpPr>
      <dsp:spPr>
        <a:xfrm>
          <a:off x="2819091" y="3816863"/>
          <a:ext cx="2669906" cy="13626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যোজক টিস্যু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0090" y="4016421"/>
        <a:ext cx="1887908" cy="963554"/>
      </dsp:txXfrm>
    </dsp:sp>
    <dsp:sp modelId="{27F3FF03-3DCD-4699-8643-3F525800E0F5}">
      <dsp:nvSpPr>
        <dsp:cNvPr id="0" name=""/>
        <dsp:cNvSpPr/>
      </dsp:nvSpPr>
      <dsp:spPr>
        <a:xfrm rot="10746638">
          <a:off x="2390604" y="2385003"/>
          <a:ext cx="195495" cy="463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49248" y="2477209"/>
        <a:ext cx="136847" cy="277985"/>
      </dsp:txXfrm>
    </dsp:sp>
    <dsp:sp modelId="{742B6D08-4B8E-43B7-843D-B9D3A301D0A3}">
      <dsp:nvSpPr>
        <dsp:cNvPr id="0" name=""/>
        <dsp:cNvSpPr/>
      </dsp:nvSpPr>
      <dsp:spPr>
        <a:xfrm>
          <a:off x="25764" y="1955907"/>
          <a:ext cx="2273029" cy="13626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স্নায়ু টিস্যু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641" y="2155465"/>
        <a:ext cx="1607275" cy="963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A3638-86CB-4AB0-AC60-8D952C0FF595}">
      <dsp:nvSpPr>
        <dsp:cNvPr id="0" name=""/>
        <dsp:cNvSpPr/>
      </dsp:nvSpPr>
      <dsp:spPr>
        <a:xfrm>
          <a:off x="3924300" y="2042376"/>
          <a:ext cx="2241007" cy="1024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046"/>
              </a:lnTo>
              <a:lnTo>
                <a:pt x="2241007" y="512046"/>
              </a:lnTo>
              <a:lnTo>
                <a:pt x="2241007" y="1024092"/>
              </a:lnTo>
            </a:path>
          </a:pathLst>
        </a:custGeom>
        <a:noFill/>
        <a:ln w="38100" cap="rnd" cmpd="sng" algn="ctr">
          <a:solidFill>
            <a:scrgbClr r="0" g="0" b="0">
              <a:hueMod val="94000"/>
            </a:scrgbClr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90FCA-5D22-4B7B-9610-2EB33433CBC4}">
      <dsp:nvSpPr>
        <dsp:cNvPr id="0" name=""/>
        <dsp:cNvSpPr/>
      </dsp:nvSpPr>
      <dsp:spPr>
        <a:xfrm>
          <a:off x="1731083" y="2042376"/>
          <a:ext cx="2193216" cy="1024092"/>
        </a:xfrm>
        <a:custGeom>
          <a:avLst/>
          <a:gdLst/>
          <a:ahLst/>
          <a:cxnLst/>
          <a:rect l="0" t="0" r="0" b="0"/>
          <a:pathLst>
            <a:path>
              <a:moveTo>
                <a:pt x="2193216" y="0"/>
              </a:moveTo>
              <a:lnTo>
                <a:pt x="2193216" y="512046"/>
              </a:lnTo>
              <a:lnTo>
                <a:pt x="0" y="512046"/>
              </a:lnTo>
              <a:lnTo>
                <a:pt x="0" y="1024092"/>
              </a:lnTo>
            </a:path>
          </a:pathLst>
        </a:custGeom>
        <a:noFill/>
        <a:ln w="38100" cap="rnd" cmpd="sng" algn="ctr">
          <a:solidFill>
            <a:scrgbClr r="0" g="0" b="0">
              <a:hueMod val="94000"/>
            </a:scrgbClr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63897-68B4-429A-9287-DDF70FA4EFE5}">
      <dsp:nvSpPr>
        <dsp:cNvPr id="0" name=""/>
        <dsp:cNvSpPr/>
      </dsp:nvSpPr>
      <dsp:spPr>
        <a:xfrm>
          <a:off x="2133600" y="418823"/>
          <a:ext cx="3581398" cy="16235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পেশি টিস্যু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33600" y="418823"/>
        <a:ext cx="3581398" cy="1623552"/>
      </dsp:txXfrm>
    </dsp:sp>
    <dsp:sp modelId="{86B9805A-2EF2-473B-8D52-26E3839B2DF3}">
      <dsp:nvSpPr>
        <dsp:cNvPr id="0" name=""/>
        <dsp:cNvSpPr/>
      </dsp:nvSpPr>
      <dsp:spPr>
        <a:xfrm>
          <a:off x="2121" y="3066469"/>
          <a:ext cx="3457922" cy="12641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ঐচ্ছিক পেশি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1" y="3066469"/>
        <a:ext cx="3457922" cy="1264169"/>
      </dsp:txXfrm>
    </dsp:sp>
    <dsp:sp modelId="{D3468C08-C4B9-432D-8043-4F35019603C3}">
      <dsp:nvSpPr>
        <dsp:cNvPr id="0" name=""/>
        <dsp:cNvSpPr/>
      </dsp:nvSpPr>
      <dsp:spPr>
        <a:xfrm>
          <a:off x="4484137" y="3066469"/>
          <a:ext cx="3362340" cy="12641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অনৈচ্ছিক পেশি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4137" y="3066469"/>
        <a:ext cx="3362340" cy="1264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B1404-475E-4A4B-88BB-DDDF876E50D4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C6DAA-B58E-4340-9630-1536173A0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9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C6DAA-B58E-4340-9630-1536173A0B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8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3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4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06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410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863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34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84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1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1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9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0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1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2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2">
                <a:tint val="97000"/>
                <a:hueMod val="92000"/>
                <a:satMod val="169000"/>
                <a:lumMod val="164000"/>
              </a:schemeClr>
            </a:gs>
            <a:gs pos="94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62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96"/>
            <a:ext cx="9144000" cy="6906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386352"/>
            <a:ext cx="7696200" cy="186204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n w="0">
                  <a:solidFill>
                    <a:schemeClr val="accent2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11500" dirty="0">
              <a:ln w="0">
                <a:solidFill>
                  <a:schemeClr val="accent2"/>
                </a:solidFill>
              </a:ln>
              <a:effectLst>
                <a:glow rad="101600">
                  <a:schemeClr val="bg2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63" y="25758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1700" y="250983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u="sng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নিচের ছবি</a:t>
            </a:r>
            <a:r>
              <a:rPr lang="bn-IN" sz="4800" b="1" u="sng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টি</a:t>
            </a:r>
            <a:r>
              <a:rPr lang="bn-BD" sz="4800" b="1" u="sng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 লক্ষ্য </a:t>
            </a:r>
            <a:r>
              <a:rPr lang="bn-BD" sz="4800" b="1" u="sng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কর </a:t>
            </a:r>
            <a:endParaRPr lang="en-US" sz="4800" u="sng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 b="13695"/>
          <a:stretch/>
        </p:blipFill>
        <p:spPr>
          <a:xfrm>
            <a:off x="381000" y="1317171"/>
            <a:ext cx="8382000" cy="4321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7563" y="25758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976" y="5555159"/>
            <a:ext cx="8065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বরণী টিস্যুর বৈশিষ্ট্য সমূহ সংক্ষেপে লিখ?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1" y="76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951963"/>
            <a:ext cx="7543801" cy="4564559"/>
            <a:chOff x="1358224" y="1074241"/>
            <a:chExt cx="6219623" cy="35739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" t="9091" r="1064" b="66815"/>
            <a:stretch/>
          </p:blipFill>
          <p:spPr>
            <a:xfrm>
              <a:off x="1358224" y="1074241"/>
              <a:ext cx="6219623" cy="121175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" t="45307" r="1064" b="7724"/>
            <a:stretch/>
          </p:blipFill>
          <p:spPr>
            <a:xfrm>
              <a:off x="1358224" y="2286000"/>
              <a:ext cx="6219623" cy="23622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7563" y="25758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906029"/>
            <a:ext cx="4800600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টিস্যু দেহের খোলা অংশ ঢেকে রাখে এবং দেহের ভিতরের আবরণ তৈরি করে তাকে আবরণী টিস্যু বলে। আমাদের ত্বকের বাইরের আবরণ, মুখগহবরের ভিতরের আবরণ আবরণী টিস্যু দিয়ে গঠিত। দেহের ভিতরের গ্রন্থিগুলোও এ টিস্যু দিয়ে তৈরি।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0"/>
            <a:ext cx="2719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আবরণী টিস্যু </a:t>
            </a:r>
            <a:endParaRPr lang="en-US" sz="4800" u="sng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046" y="3259566"/>
            <a:ext cx="3126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আবরণী টিস্যুর বৈশিষ্ট্যঃ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3972" y="3766754"/>
            <a:ext cx="7719231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টিস্যু এক বা একাধিক স্তরে সাজানো থাকে।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7532" y="4147754"/>
            <a:ext cx="7566831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কোষগুলো একটি পাতলা ভিত্তি পর্দার উপর সাজানো থাকে।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6169" y="4528754"/>
            <a:ext cx="6195232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ধরনের টিস্যুতে আন্তঃকোষীয় ধাত্র থাকে না।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85800" y="3818129"/>
            <a:ext cx="407695" cy="25342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85800" y="4201525"/>
            <a:ext cx="407695" cy="25342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62189" y="4592075"/>
            <a:ext cx="407695" cy="25342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7045" y="4970869"/>
            <a:ext cx="2815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আবরণী টিস্যুর </a:t>
            </a:r>
            <a:r>
              <a:rPr lang="bn-IN" sz="32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5543046"/>
            <a:ext cx="8001000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টিস্যু দেহের ভিতর ও বাইরের অংগগুলোকে আঘাত থেকে রক্ষা করে।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t="2570" r="5032" b="16778"/>
          <a:stretch/>
        </p:blipFill>
        <p:spPr>
          <a:xfrm>
            <a:off x="184597" y="874352"/>
            <a:ext cx="3999512" cy="2210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ight Arrow 16"/>
          <p:cNvSpPr/>
          <p:nvPr/>
        </p:nvSpPr>
        <p:spPr>
          <a:xfrm>
            <a:off x="506705" y="5573143"/>
            <a:ext cx="407695" cy="25342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8355" y="5954331"/>
            <a:ext cx="661164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পাকস্থলি ও অন্ত্রের আবরণী টিস্যু পাচক রস ক্ষরণ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হজমে সহায়তা করে।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06705" y="5972028"/>
            <a:ext cx="407695" cy="25342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563" y="25758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7" grpId="0"/>
      <p:bldP spid="8" grpId="0"/>
      <p:bldP spid="9" grpId="0"/>
      <p:bldP spid="10" grpId="0" animBg="1"/>
      <p:bldP spid="13" grpId="0" animBg="1"/>
      <p:bldP spid="14" grpId="0" animBg="1"/>
      <p:bldP spid="15" grpId="0"/>
      <p:bldP spid="16" grpId="0"/>
      <p:bldP spid="17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50983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u="sng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নিচের </a:t>
            </a:r>
            <a:r>
              <a:rPr lang="bn-IN" sz="4800" b="1" u="sng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চিত্রগুলো</a:t>
            </a:r>
            <a:r>
              <a:rPr lang="bn-BD" sz="4800" b="1" u="sng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800" b="1" u="sng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লক্ষ্য </a:t>
            </a:r>
            <a:r>
              <a:rPr lang="bn-BD" sz="4800" b="1" u="sng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কর </a:t>
            </a:r>
            <a:endParaRPr lang="en-US" sz="4800" u="sng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6353" y="1600200"/>
            <a:ext cx="4343400" cy="4357092"/>
            <a:chOff x="152400" y="1600200"/>
            <a:chExt cx="4419600" cy="4357092"/>
          </a:xfrm>
        </p:grpSpPr>
        <p:grpSp>
          <p:nvGrpSpPr>
            <p:cNvPr id="4" name="Group 3"/>
            <p:cNvGrpSpPr/>
            <p:nvPr/>
          </p:nvGrpSpPr>
          <p:grpSpPr>
            <a:xfrm>
              <a:off x="176533" y="1600200"/>
              <a:ext cx="4395467" cy="4357092"/>
              <a:chOff x="202291" y="1828800"/>
              <a:chExt cx="4522109" cy="435709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02291" y="1828800"/>
                <a:ext cx="4522109" cy="3799726"/>
                <a:chOff x="126091" y="1828800"/>
                <a:chExt cx="4522109" cy="3799726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656" t="43684" r="40159" b="8620"/>
                <a:stretch/>
              </p:blipFill>
              <p:spPr>
                <a:xfrm>
                  <a:off x="126091" y="1828800"/>
                  <a:ext cx="2432929" cy="3799726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305" t="9944" b="9355"/>
                <a:stretch/>
              </p:blipFill>
              <p:spPr>
                <a:xfrm>
                  <a:off x="2612029" y="1828800"/>
                  <a:ext cx="2036171" cy="3799726"/>
                </a:xfrm>
                <a:prstGeom prst="rect">
                  <a:avLst/>
                </a:prstGeom>
              </p:spPr>
            </p:pic>
          </p:grpSp>
          <p:sp>
            <p:nvSpPr>
              <p:cNvPr id="2" name="TextBox 1"/>
              <p:cNvSpPr txBox="1"/>
              <p:nvPr/>
            </p:nvSpPr>
            <p:spPr>
              <a:xfrm>
                <a:off x="1902163" y="5662672"/>
                <a:ext cx="14160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চিত্র-১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52400" y="1600200"/>
              <a:ext cx="4419600" cy="3820993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22442" y="1600200"/>
            <a:ext cx="4369168" cy="4333220"/>
            <a:chOff x="4648200" y="1600200"/>
            <a:chExt cx="4470044" cy="4333220"/>
          </a:xfrm>
        </p:grpSpPr>
        <p:grpSp>
          <p:nvGrpSpPr>
            <p:cNvPr id="5" name="Group 4"/>
            <p:cNvGrpSpPr/>
            <p:nvPr/>
          </p:nvGrpSpPr>
          <p:grpSpPr>
            <a:xfrm>
              <a:off x="4662151" y="1600200"/>
              <a:ext cx="4456093" cy="4333220"/>
              <a:chOff x="4800600" y="1828800"/>
              <a:chExt cx="4339413" cy="433322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800600" y="1828800"/>
                <a:ext cx="4339413" cy="3799726"/>
                <a:chOff x="5029200" y="1808408"/>
                <a:chExt cx="4023819" cy="3601792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222" t="40350" r="10328" b="7704"/>
                <a:stretch/>
              </p:blipFill>
              <p:spPr>
                <a:xfrm>
                  <a:off x="7008217" y="1808408"/>
                  <a:ext cx="2044802" cy="3601792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944" r="69346" b="9355"/>
                <a:stretch/>
              </p:blipFill>
              <p:spPr>
                <a:xfrm>
                  <a:off x="5029200" y="1808408"/>
                  <a:ext cx="1920869" cy="3601792"/>
                </a:xfrm>
                <a:prstGeom prst="rect">
                  <a:avLst/>
                </a:prstGeom>
              </p:spPr>
            </p:pic>
          </p:grpSp>
          <p:sp>
            <p:nvSpPr>
              <p:cNvPr id="15" name="TextBox 14"/>
              <p:cNvSpPr txBox="1"/>
              <p:nvPr/>
            </p:nvSpPr>
            <p:spPr>
              <a:xfrm>
                <a:off x="6179201" y="5638800"/>
                <a:ext cx="14160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চিত্র-২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648200" y="1600200"/>
              <a:ext cx="4470044" cy="3820993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7563" y="25758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2880" y="228600"/>
            <a:ext cx="3878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9178" y="3124200"/>
            <a:ext cx="79656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 পেশি </a:t>
            </a:r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টিস্যুর বর্ণনা দাও।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63" y="38637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42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7024" y="152400"/>
            <a:ext cx="473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 টিস্যুর প্রকারভেদ</a:t>
            </a:r>
            <a:endParaRPr lang="en-US" sz="48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2625386"/>
              </p:ext>
            </p:extLst>
          </p:nvPr>
        </p:nvGraphicFramePr>
        <p:xfrm>
          <a:off x="762000" y="984470"/>
          <a:ext cx="7848600" cy="474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7563" y="38637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33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463897-68B4-429A-9287-DDF70FA4E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C3463897-68B4-429A-9287-DDF70FA4E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890FCA-5D22-4B7B-9610-2EB33433C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30890FCA-5D22-4B7B-9610-2EB33433C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B9805A-2EF2-473B-8D52-26E3839B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86B9805A-2EF2-473B-8D52-26E3839B2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EA3638-86CB-4AB0-AC60-8D952C0FF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B8EA3638-86CB-4AB0-AC60-8D952C0FF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468C08-C4B9-432D-8043-4F3501960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D3468C08-C4B9-432D-8043-4F3501960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9814" y="736242"/>
            <a:ext cx="546318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পেশি আমরা ইচ্ছামতো সংকুচিত ও প্রসারিত করে দেহে বিভিন্ন অঙ্গ সঞ্চালন করতে পারি, তাকে ঐচ্ছিক পেশি বলে। এ পেশি হাড়ের সাথে লেগে থেকে আমাদের অঙ্গ নড়াচড়া করতে সাহায্য করে।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0314"/>
            <a:ext cx="2146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ঐচ্ছিক পেশি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6" t="52978" b="13859"/>
          <a:stretch/>
        </p:blipFill>
        <p:spPr>
          <a:xfrm>
            <a:off x="328015" y="762000"/>
            <a:ext cx="2872385" cy="1707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67237" y="3086637"/>
            <a:ext cx="507745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পেশি আমাদের ইচ্ছামতো সংকুচিত ও প্রসারিত হয় না, তাকে ঐচ্ছিক পেশি বলে। এ ধরনের পেশির উপর আমাদের নিয়ন্ত্রন নেই। অন্ত্রের পেশি অনৈচ্ছিক পেশি।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6" b="55397"/>
          <a:stretch/>
        </p:blipFill>
        <p:spPr>
          <a:xfrm>
            <a:off x="5523963" y="2731395"/>
            <a:ext cx="3286220" cy="1927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152400" y="2489916"/>
            <a:ext cx="2520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অনৈচ্ছিক পেশি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1437" y="5045738"/>
            <a:ext cx="5371564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হৃৎপেশি এক বিশেষ ধরনের অনৈচ্ছিক পেশি যা নিজ ছন্দে পর্যায়ক্রমে সংকুচিত ও স্বাভাবিক হয়ে দেহে রক্ত সঞ্চালন করে।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t="57630" r="71279" b="10683"/>
          <a:stretch/>
        </p:blipFill>
        <p:spPr>
          <a:xfrm>
            <a:off x="280116" y="4772245"/>
            <a:ext cx="2971800" cy="1857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7563" y="38637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9707" y="0"/>
            <a:ext cx="2044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পেশির কাজ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41826" r="10119" b="6985"/>
          <a:stretch/>
        </p:blipFill>
        <p:spPr>
          <a:xfrm>
            <a:off x="685800" y="661967"/>
            <a:ext cx="7945698" cy="3804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371601" y="4572000"/>
            <a:ext cx="7467599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আকৃতি দান করে ও অস্থি সঞ্চালনে সহায়তা করে।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" y="5051691"/>
            <a:ext cx="6423831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নড়াচড়া ও চলাচলে সাহায্য করে।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2041" y="5585091"/>
            <a:ext cx="6449589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ভিতরের অংগগুলোকে রক্ষা করে।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838200" y="4556599"/>
            <a:ext cx="560095" cy="4092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838200" y="5045754"/>
            <a:ext cx="560095" cy="4148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838200" y="5564082"/>
            <a:ext cx="560095" cy="39239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6066913"/>
            <a:ext cx="642383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হৃৎপেশি দেহে রক্ত সঞ্চালনে সহায়তা করে।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838200" y="6058783"/>
            <a:ext cx="544354" cy="3677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563" y="38637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872247"/>
            <a:ext cx="6354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টিস্যুতে আন্তঃকোষীয় ধাত্র থাকে না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2000" y="4260346"/>
            <a:ext cx="7954469" cy="551377"/>
            <a:chOff x="458273" y="3030790"/>
            <a:chExt cx="6327963" cy="551377"/>
          </a:xfrm>
        </p:grpSpPr>
        <p:sp>
          <p:nvSpPr>
            <p:cNvPr id="8" name="Rectangle 7"/>
            <p:cNvSpPr/>
            <p:nvPr/>
          </p:nvSpPr>
          <p:spPr>
            <a:xfrm>
              <a:off x="2034364" y="3035235"/>
              <a:ext cx="15650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স্নায়ু টিস্যু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8273" y="3058947"/>
              <a:ext cx="18292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(ক) </a:t>
              </a:r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পেশি </a:t>
              </a:r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3060" y="3030790"/>
              <a:ext cx="16231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যোজক </a:t>
              </a:r>
              <a:r>
                <a:rPr lang="bn-IN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648200" y="4266855"/>
            <a:ext cx="2097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আবরণী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1515" y="6801440"/>
            <a:ext cx="17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53053" y="6821269"/>
            <a:ext cx="359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1892121"/>
            <a:ext cx="670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 এবং </a:t>
            </a:r>
            <a:r>
              <a:rPr lang="bn-IN" sz="32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ও ৫ </a:t>
            </a:r>
            <a:r>
              <a:rPr lang="bn-IN" sz="32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প্রশ্নের উত্তর দাও</a:t>
            </a:r>
            <a:endParaRPr lang="bn-BD" sz="3200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4697568"/>
            <a:ext cx="3205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অনৈচ্ছিক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পেশি-</a:t>
            </a:r>
            <a:endParaRPr lang="bn-BD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5135083"/>
            <a:ext cx="2371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হৃৎপেশি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00400" y="5167788"/>
            <a:ext cx="2695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 পেশি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95726" y="5148413"/>
            <a:ext cx="2762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অন্ত্রের পেশি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5735" y="5586210"/>
            <a:ext cx="2426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কোনটি সঠিক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19400" y="5899827"/>
            <a:ext cx="1983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" y="5866326"/>
            <a:ext cx="8017069" cy="596784"/>
            <a:chOff x="810189" y="5711091"/>
            <a:chExt cx="8495573" cy="596784"/>
          </a:xfrm>
        </p:grpSpPr>
        <p:sp>
          <p:nvSpPr>
            <p:cNvPr id="23" name="Rectangle 22"/>
            <p:cNvSpPr/>
            <p:nvPr/>
          </p:nvSpPr>
          <p:spPr>
            <a:xfrm>
              <a:off x="810189" y="5784655"/>
              <a:ext cx="30743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(ক) 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 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32130" y="5730409"/>
              <a:ext cx="19341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(গ) 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76505" y="5711091"/>
              <a:ext cx="24292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 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 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96012" y="228600"/>
            <a:ext cx="2943188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ধন্যবাদ,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সঠিক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হয়েছে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77012" y="252596"/>
            <a:ext cx="2250269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6177" y="745348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প্রাণী টিস্যু কয় ধরনের হয়ে থাকে?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6177" y="1126348"/>
            <a:ext cx="820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কোন টিস্যুতে কোষগুলো পাতলা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 পর্দার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 সাজানো থাকে?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00400" y="0"/>
            <a:ext cx="2639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8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6177" y="1499729"/>
            <a:ext cx="506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অন্ত্রের পেশি কোন ধরনের পেশি?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2441946"/>
            <a:ext cx="3886200" cy="1361755"/>
            <a:chOff x="533400" y="2658742"/>
            <a:chExt cx="3886200" cy="11677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7" t="44187" r="3669" b="29343"/>
            <a:stretch/>
          </p:blipFill>
          <p:spPr>
            <a:xfrm>
              <a:off x="533400" y="2658742"/>
              <a:ext cx="3886200" cy="11677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2971800" y="3457572"/>
              <a:ext cx="10668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87995" y="2428936"/>
            <a:ext cx="3903363" cy="1361754"/>
            <a:chOff x="4724400" y="2658742"/>
            <a:chExt cx="3903363" cy="116771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2" t="71320" r="2537" b="6621"/>
            <a:stretch/>
          </p:blipFill>
          <p:spPr>
            <a:xfrm>
              <a:off x="4724400" y="2658742"/>
              <a:ext cx="3903363" cy="11677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7" name="Rectangle 46"/>
            <p:cNvSpPr/>
            <p:nvPr/>
          </p:nvSpPr>
          <p:spPr>
            <a:xfrm>
              <a:off x="7050584" y="3595686"/>
              <a:ext cx="1179016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7563" y="38637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8" grpId="0"/>
      <p:bldP spid="28" grpId="1"/>
      <p:bldP spid="29" grpId="0"/>
      <p:bldP spid="29" grpId="1"/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4267200" cy="1143000"/>
          </a:xfrm>
        </p:spPr>
        <p:txBody>
          <a:bodyPr>
            <a:noAutofit/>
          </a:bodyPr>
          <a:lstStyle/>
          <a:p>
            <a:pPr algn="ctr"/>
            <a:r>
              <a:rPr lang="bn-BD" sz="7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0"/>
            <a:ext cx="7801428" cy="838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noProof="0" dirty="0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আবরণী টিস্যু ও পেশি টিস্যুর তুলনা কর।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8889" r="10062" b="465"/>
          <a:stretch/>
        </p:blipFill>
        <p:spPr>
          <a:xfrm>
            <a:off x="381000" y="1165538"/>
            <a:ext cx="4114800" cy="3330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60" b="16218"/>
          <a:stretch/>
        </p:blipFill>
        <p:spPr>
          <a:xfrm>
            <a:off x="4724400" y="1165538"/>
            <a:ext cx="41148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563" y="38637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7172" y="3429000"/>
            <a:ext cx="3976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ইমাম জাফর সাদেক</a:t>
            </a:r>
          </a:p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মোগলবাসা দ্বি-মুখী উচ্চ বিদ্যালয়</a:t>
            </a:r>
          </a:p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01716-752707</a:t>
            </a: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ijsadeque@gmail.com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3741" y="483105"/>
            <a:ext cx="2534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522" y="2590800"/>
            <a:ext cx="4114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2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bn-BD" sz="32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32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endParaRPr lang="bn-IN" sz="32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r>
              <a:rPr lang="bn-IN" sz="32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কোষীয় সংগঠন</a:t>
            </a:r>
          </a:p>
          <a:p>
            <a:r>
              <a:rPr lang="bn-IN" sz="32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bn-IN" sz="32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833" y="1487129"/>
            <a:ext cx="1620521" cy="1868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4572000" y="2099423"/>
            <a:ext cx="0" cy="3928056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563" y="38637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5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 b="122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12" y="2743200"/>
            <a:ext cx="7936176" cy="1524000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bn-BD" sz="115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63" y="25758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370" y="619942"/>
            <a:ext cx="5446460" cy="751658"/>
          </a:xfrm>
        </p:spPr>
        <p:txBody>
          <a:bodyPr>
            <a:normAutofit fontScale="90000"/>
          </a:bodyPr>
          <a:lstStyle/>
          <a:p>
            <a:pPr algn="ctr"/>
            <a:r>
              <a:rPr lang="bn-BD" sz="4800" b="1" u="sng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নিচের </a:t>
            </a:r>
            <a:r>
              <a:rPr lang="bn-IN" sz="4800" b="1" u="sng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প্রশ্নগুলোর উত্তর দাও</a:t>
            </a:r>
            <a:r>
              <a:rPr lang="bn-BD" sz="4800" b="1" u="sng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en-US" sz="4800" b="1" u="sng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4800" y="18592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09600" y="3266257"/>
            <a:ext cx="7467600" cy="1097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২। অনেকগুলো কোষ দলগতভাবে একই কাজ করলে তখন তাদেরকে কী বলে?</a:t>
            </a:r>
            <a:endParaRPr lang="en-US" sz="36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09599" y="2514600"/>
            <a:ext cx="7391401" cy="751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১। জীবদেহের গঠন ও কাজের একককে কী বলে?</a:t>
            </a:r>
            <a:endParaRPr lang="en-US" sz="36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63" y="25758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372" y="2819400"/>
            <a:ext cx="8106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টিস্যুর বৈশিষ্ট্য ও 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63" y="25758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2024" y="495280"/>
            <a:ext cx="3505200" cy="990600"/>
          </a:xfrm>
        </p:spPr>
        <p:txBody>
          <a:bodyPr>
            <a:noAutofit/>
          </a:bodyPr>
          <a:lstStyle/>
          <a:p>
            <a:pPr marL="1143000" indent="-1143000" algn="ctr"/>
            <a:r>
              <a:rPr lang="bn-BD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6696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1। প্রাণী টিস্যু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কী তা বলতে পারব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প্রাণী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টিস্যুর প্রকারভেদ ব্যাখ্যা কর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 পারবে।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আবরণী টিস্যুর বৈশিষ্ট্য ও কাজ বর্ণনা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বিভিন্ন প্রকার পেশি টিস্যু বিশ্লেষণ করতে পারবে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0098" y="1905000"/>
            <a:ext cx="487444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63" y="25758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09800" y="2286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u="sng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নিচের ছবি</a:t>
            </a:r>
            <a:r>
              <a:rPr lang="bn-IN" sz="4800" b="1" u="sng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টি</a:t>
            </a:r>
            <a:r>
              <a:rPr lang="bn-BD" sz="4800" b="1" u="sng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 লক্ষ্য </a:t>
            </a:r>
            <a:r>
              <a:rPr lang="bn-BD" sz="4800" b="1" u="sng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কর </a:t>
            </a:r>
            <a:endParaRPr lang="en-US" sz="4800" u="sng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8001000" cy="50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7563" y="25758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3376" y="2777503"/>
            <a:ext cx="7608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টিস্যু কী সংক্ষেপে লিখ?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9290" y="712202"/>
            <a:ext cx="3878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63" y="25758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174713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বহুকোষী প্রাণীতে অনেকগুলো কোষ যখন কোন নির্দিষ্ট কাজ করে তখন ঐ কোষগুলোকে একত্রে প্রাণী টিস্যু বলে।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76200"/>
            <a:ext cx="326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টিস্যু</a:t>
            </a:r>
            <a:endParaRPr lang="en-US" sz="54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8642"/>
            <a:ext cx="811469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7563" y="25758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7024" y="152400"/>
            <a:ext cx="427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টিস্যুর প্রকারভেদ</a:t>
            </a:r>
            <a:endParaRPr lang="en-US" sz="48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7407364"/>
              </p:ext>
            </p:extLst>
          </p:nvPr>
        </p:nvGraphicFramePr>
        <p:xfrm>
          <a:off x="330558" y="1244263"/>
          <a:ext cx="8534399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7563" y="25758"/>
            <a:ext cx="9067800" cy="678180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1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80FB6C-0D88-48A7-B1C7-EED5E9DF2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3680FB6C-0D88-48A7-B1C7-EED5E9DF2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1B1264-80DB-41ED-9F37-C9F215AD6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0D1B1264-80DB-41ED-9F37-C9F215AD6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544462-7940-4791-81B9-63EF880D7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D0544462-7940-4791-81B9-63EF880D7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06040E-E872-4B48-978F-E824B33E2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6E06040E-E872-4B48-978F-E824B33E2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FD36BB-B833-490F-BB70-3FFEC1DCC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61FD36BB-B833-490F-BB70-3FFEC1DCC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BDB6A4-7D78-4669-A4DE-6CCA263F5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66BDB6A4-7D78-4669-A4DE-6CCA263F5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792AAA-8946-4A6B-BE1B-03E4E4FFD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EE792AAA-8946-4A6B-BE1B-03E4E4FFD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F3FF03-3DCD-4699-8643-3F525800E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27F3FF03-3DCD-4699-8643-3F525800E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2B6D08-4B8E-43B7-843D-B9D3A301D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742B6D08-4B8E-43B7-843D-B9D3A301D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2763</TotalTime>
  <Words>543</Words>
  <Application>Microsoft Office PowerPoint</Application>
  <PresentationFormat>On-screen Show (4:3)</PresentationFormat>
  <Paragraphs>89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Century Gothic</vt:lpstr>
      <vt:lpstr>NikoshBAN</vt:lpstr>
      <vt:lpstr>NikoshLightBAN</vt:lpstr>
      <vt:lpstr>Wingdings 2</vt:lpstr>
      <vt:lpstr>Wingdings 3</vt:lpstr>
      <vt:lpstr>Slice</vt:lpstr>
      <vt:lpstr>PowerPoint Presentation</vt:lpstr>
      <vt:lpstr>PowerPoint Presentation</vt:lpstr>
      <vt:lpstr>নিচের প্রশ্নগুলোর উত্তর দাও 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Md. Imam Jafar Sadeque</cp:lastModifiedBy>
  <cp:revision>750</cp:revision>
  <dcterms:created xsi:type="dcterms:W3CDTF">2006-08-16T00:00:00Z</dcterms:created>
  <dcterms:modified xsi:type="dcterms:W3CDTF">2019-06-29T17:10:53Z</dcterms:modified>
</cp:coreProperties>
</file>