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9" r:id="rId1"/>
  </p:sldMasterIdLst>
  <p:sldIdLst>
    <p:sldId id="258" r:id="rId2"/>
    <p:sldId id="280" r:id="rId3"/>
    <p:sldId id="256" r:id="rId4"/>
    <p:sldId id="279" r:id="rId5"/>
    <p:sldId id="269" r:id="rId6"/>
    <p:sldId id="270" r:id="rId7"/>
    <p:sldId id="271" r:id="rId8"/>
    <p:sldId id="262" r:id="rId9"/>
    <p:sldId id="267" r:id="rId10"/>
    <p:sldId id="257" r:id="rId11"/>
    <p:sldId id="259" r:id="rId12"/>
    <p:sldId id="260" r:id="rId13"/>
    <p:sldId id="276" r:id="rId14"/>
    <p:sldId id="263" r:id="rId15"/>
    <p:sldId id="268" r:id="rId16"/>
    <p:sldId id="26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1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2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8876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40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7047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42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7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79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6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0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5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4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0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8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7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6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0">
        <p15:prstTrans prst="curtains"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11.jpeg" /><Relationship Id="rId5" Type="http://schemas.openxmlformats.org/officeDocument/2006/relationships/image" Target="../media/image15.jpeg" /><Relationship Id="rId4" Type="http://schemas.openxmlformats.org/officeDocument/2006/relationships/image" Target="../media/image1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7.xml" /><Relationship Id="rId5" Type="http://schemas.openxmlformats.org/officeDocument/2006/relationships/image" Target="../media/image8.jpeg" /><Relationship Id="rId4" Type="http://schemas.openxmlformats.org/officeDocument/2006/relationships/image" Target="../media/image14.jpe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7.xml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21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7.xml" /><Relationship Id="rId5" Type="http://schemas.openxmlformats.org/officeDocument/2006/relationships/image" Target="../media/image20.jpeg" /><Relationship Id="rId4" Type="http://schemas.openxmlformats.org/officeDocument/2006/relationships/image" Target="../media/image21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20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7" Type="http://schemas.openxmlformats.org/officeDocument/2006/relationships/image" Target="../media/image12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32BF0F67-4958-C248-8029-D5024EFA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btitle 4">
            <a:extLst>
              <a:ext uri="{FF2B5EF4-FFF2-40B4-BE49-F238E27FC236}">
                <a16:creationId xmlns:a16="http://schemas.microsoft.com/office/drawing/2014/main" id="{620A50A8-EA64-834E-9178-18E784509ED7}"/>
              </a:ext>
            </a:extLst>
          </p:cNvPr>
          <p:cNvSpPr txBox="1">
            <a:spLocks/>
          </p:cNvSpPr>
          <p:nvPr/>
        </p:nvSpPr>
        <p:spPr>
          <a:xfrm>
            <a:off x="1214439" y="3303985"/>
            <a:ext cx="11680030" cy="3554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>
                <a:solidFill>
                  <a:srgbClr val="C00000"/>
                </a:solidFill>
              </a:rPr>
              <a:t>Welcome everybody</a:t>
            </a:r>
          </a:p>
        </p:txBody>
      </p:sp>
    </p:spTree>
    <p:extLst>
      <p:ext uri="{BB962C8B-B14F-4D97-AF65-F5344CB8AC3E}">
        <p14:creationId xmlns:p14="http://schemas.microsoft.com/office/powerpoint/2010/main" val="3034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0"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2A77-7CC6-2645-84AF-A0031E80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002" y="1332892"/>
            <a:ext cx="4572000" cy="2096108"/>
          </a:xfrm>
        </p:spPr>
        <p:txBody>
          <a:bodyPr/>
          <a:lstStyle/>
          <a:p>
            <a:r>
              <a:rPr lang="en-US" b="1" u="sng">
                <a:solidFill>
                  <a:srgbClr val="FF0000"/>
                </a:solidFill>
              </a:rPr>
              <a:t>Good Food</a:t>
            </a:r>
            <a:r>
              <a:rPr lang="en-US"/>
              <a:t>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5B3B8C-E61D-BA45-AE65-CA026B538C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3036095"/>
            <a:ext cx="3679031" cy="382190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7AB9D22-7112-984A-8592-4CBFE99EF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031" y="0"/>
            <a:ext cx="3926743" cy="3036094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A7DDF73-A17E-6E4A-A5C1-34D9516B7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3679030" cy="3036094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37D8B1CD-C766-6642-8DF6-3CE72DAAE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031" y="3036095"/>
            <a:ext cx="4572000" cy="3821903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3DDEAE7-D829-844A-AA5F-38CE130B7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1031" y="3036094"/>
            <a:ext cx="3940969" cy="382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0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A16D335-24BE-1641-9E0D-7398B140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21691" cy="685800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43456A1-7622-2D4B-88E9-12C35EF81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691" y="0"/>
            <a:ext cx="6670309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C1E72-937E-8549-B3D8-E178CA9057A8}"/>
              </a:ext>
            </a:extLst>
          </p:cNvPr>
          <p:cNvSpPr txBox="1"/>
          <p:nvPr/>
        </p:nvSpPr>
        <p:spPr>
          <a:xfrm>
            <a:off x="4238029" y="107156"/>
            <a:ext cx="4030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u="sng">
                <a:solidFill>
                  <a:srgbClr val="C00000"/>
                </a:solidFill>
              </a:rPr>
              <a:t>GOOD FOOD</a:t>
            </a:r>
            <a:r>
              <a:rPr lang="en-US" sz="4800" u="sng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234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6F61F5D-594D-9140-9405-2D5D09CB0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8" y="4763"/>
            <a:ext cx="4114800" cy="342423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DC77FE6-E5FE-A04D-968D-AA5468CC6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703" y="0"/>
            <a:ext cx="4266069" cy="3424237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2C8A8E5-0F5C-5342-B535-59F77FD79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7" y="3429000"/>
            <a:ext cx="6236554" cy="342900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B032CF3A-27EE-6044-97BD-15FB716680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6250781" y="3433764"/>
            <a:ext cx="5941219" cy="34242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4EE702-EEB6-4347-9087-6A5A0FB26F12}"/>
              </a:ext>
            </a:extLst>
          </p:cNvPr>
          <p:cNvSpPr txBox="1"/>
          <p:nvPr/>
        </p:nvSpPr>
        <p:spPr>
          <a:xfrm>
            <a:off x="4129028" y="2362408"/>
            <a:ext cx="4354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u="sng">
                <a:solidFill>
                  <a:srgbClr val="C00000"/>
                </a:solidFill>
              </a:rPr>
              <a:t>Unhealthy Food</a:t>
            </a:r>
            <a:r>
              <a:rPr lang="en-US" sz="4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185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B271-1404-E144-A7C3-86E9E440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400" y="2630911"/>
            <a:ext cx="10364451" cy="1596177"/>
          </a:xfrm>
        </p:spPr>
        <p:txBody>
          <a:bodyPr>
            <a:normAutofit/>
          </a:bodyPr>
          <a:lstStyle/>
          <a:p>
            <a:r>
              <a:rPr lang="en-US" sz="6600" b="1" i="1">
                <a:solidFill>
                  <a:srgbClr val="C00000"/>
                </a:solidFill>
              </a:rPr>
              <a:t>Let’s  some conversations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671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0"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7C7D7E-F646-D04B-AA82-972A9C133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98" y="2292"/>
            <a:ext cx="5366626" cy="3787044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C7B751C0-C038-E140-B9FA-22CB59323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5798" cy="378933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E2F72C7-D96E-2348-97C6-757763996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423" y="-1146"/>
            <a:ext cx="3529577" cy="37870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DDE8AA-7663-D049-95FB-757F3C6F8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7045"/>
            <a:ext cx="5366626" cy="30709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E05AD-365F-9943-9AD9-51834D0852AC}"/>
              </a:ext>
            </a:extLst>
          </p:cNvPr>
          <p:cNvSpPr txBox="1"/>
          <p:nvPr/>
        </p:nvSpPr>
        <p:spPr>
          <a:xfrm>
            <a:off x="6846094" y="2908164"/>
            <a:ext cx="3775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/>
              <a:t>I like them too.</a:t>
            </a:r>
            <a:endParaRPr lang="en-US" sz="3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A86781-10A1-DD41-ACEF-3AD4946EB462}"/>
              </a:ext>
            </a:extLst>
          </p:cNvPr>
          <p:cNvSpPr txBox="1"/>
          <p:nvPr/>
        </p:nvSpPr>
        <p:spPr>
          <a:xfrm flipH="1">
            <a:off x="2235283" y="502621"/>
            <a:ext cx="3743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I like oranges</a:t>
            </a:r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48E55417-012A-0145-9122-96C3750A3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738" y="3787045"/>
            <a:ext cx="3410685" cy="30709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92C769B-6DD1-DD4F-A569-94301C1F442D}"/>
              </a:ext>
            </a:extLst>
          </p:cNvPr>
          <p:cNvSpPr txBox="1"/>
          <p:nvPr/>
        </p:nvSpPr>
        <p:spPr>
          <a:xfrm>
            <a:off x="2683313" y="5581994"/>
            <a:ext cx="38158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b="1"/>
          </a:p>
          <a:p>
            <a:r>
              <a:rPr lang="en-US" sz="3600" b="1"/>
              <a:t>I don’t like them. </a:t>
            </a:r>
          </a:p>
        </p:txBody>
      </p:sp>
    </p:spTree>
    <p:extLst>
      <p:ext uri="{BB962C8B-B14F-4D97-AF65-F5344CB8AC3E}">
        <p14:creationId xmlns:p14="http://schemas.microsoft.com/office/powerpoint/2010/main" val="22196383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75D361-395D-5F44-9DB3-CDBB0817A7BD}"/>
              </a:ext>
            </a:extLst>
          </p:cNvPr>
          <p:cNvSpPr txBox="1"/>
          <p:nvPr/>
        </p:nvSpPr>
        <p:spPr>
          <a:xfrm>
            <a:off x="9162485" y="4549676"/>
            <a:ext cx="44231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I don’t think so. </a:t>
            </a:r>
          </a:p>
          <a:p>
            <a:r>
              <a:rPr lang="en-US" sz="3600" b="1"/>
              <a:t>I think they are unhealthy  </a:t>
            </a: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E685B054-7E19-9E47-9087-B4D3CCA3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5798" cy="37893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C90864-FAAD-DF4B-A271-158D2CE5220E}"/>
              </a:ext>
            </a:extLst>
          </p:cNvPr>
          <p:cNvSpPr txBox="1"/>
          <p:nvPr/>
        </p:nvSpPr>
        <p:spPr>
          <a:xfrm>
            <a:off x="2357437" y="607159"/>
            <a:ext cx="5911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I think oranges are healthy</a:t>
            </a:r>
          </a:p>
          <a:p>
            <a:pPr algn="l"/>
            <a:endParaRPr lang="en-US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FB346BDA-82A5-A940-BC87-6A9DD9DAB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95798" y="1424819"/>
            <a:ext cx="3009188" cy="378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4F4DEC-97F6-0B40-B6F2-D3EC1AF96B9F}"/>
              </a:ext>
            </a:extLst>
          </p:cNvPr>
          <p:cNvSpPr txBox="1"/>
          <p:nvPr/>
        </p:nvSpPr>
        <p:spPr>
          <a:xfrm>
            <a:off x="6304986" y="2732276"/>
            <a:ext cx="3504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I think too so.</a:t>
            </a:r>
          </a:p>
          <a:p>
            <a:pPr algn="l"/>
            <a:endParaRPr lang="en-US"/>
          </a:p>
        </p:txBody>
      </p:sp>
      <p:pic>
        <p:nvPicPr>
          <p:cNvPr id="10" name="Picture 23">
            <a:extLst>
              <a:ext uri="{FF2B5EF4-FFF2-40B4-BE49-F238E27FC236}">
                <a16:creationId xmlns:a16="http://schemas.microsoft.com/office/drawing/2014/main" id="{14B845E8-7DC5-964E-8266-83FEF4963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04986" y="3829681"/>
            <a:ext cx="2803922" cy="30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13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0710F5-9012-CC41-B9EE-95783B238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0"/>
            <a:ext cx="4480384" cy="3679030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EDA8D661-AB61-EB4E-B93F-7CD433ABD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95134" y="-1"/>
            <a:ext cx="3989926" cy="3679029"/>
          </a:xfrm>
          <a:prstGeom prst="rect">
            <a:avLst/>
          </a:prstGeom>
        </p:spPr>
      </p:pic>
      <p:pic>
        <p:nvPicPr>
          <p:cNvPr id="4" name="Picture 23">
            <a:extLst>
              <a:ext uri="{FF2B5EF4-FFF2-40B4-BE49-F238E27FC236}">
                <a16:creationId xmlns:a16="http://schemas.microsoft.com/office/drawing/2014/main" id="{5A454121-8795-A046-BDC8-243DD213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40" y="1"/>
            <a:ext cx="3880452" cy="3679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E2DF35-3F5D-5345-BE71-18D9AD719792}"/>
              </a:ext>
            </a:extLst>
          </p:cNvPr>
          <p:cNvSpPr txBox="1"/>
          <p:nvPr/>
        </p:nvSpPr>
        <p:spPr>
          <a:xfrm>
            <a:off x="2913458" y="946546"/>
            <a:ext cx="4837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I like eggs.</a:t>
            </a:r>
          </a:p>
          <a:p>
            <a:pPr algn="l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1541C-8EE1-844D-987E-B6DEF3A21C8D}"/>
              </a:ext>
            </a:extLst>
          </p:cNvPr>
          <p:cNvSpPr txBox="1"/>
          <p:nvPr/>
        </p:nvSpPr>
        <p:spPr>
          <a:xfrm>
            <a:off x="6599398" y="576857"/>
            <a:ext cx="3191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I like them too.</a:t>
            </a:r>
          </a:p>
          <a:p>
            <a:pPr algn="l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7DE13-96D1-694C-B98D-BF347CBF3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916" y="3679028"/>
            <a:ext cx="3191471" cy="3178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DF141C-45F8-A84E-9258-F043310A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6" y="3634853"/>
            <a:ext cx="5466901" cy="32231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2962C2-343D-BE45-BCBB-DC06314101AB}"/>
              </a:ext>
            </a:extLst>
          </p:cNvPr>
          <p:cNvSpPr txBox="1"/>
          <p:nvPr/>
        </p:nvSpPr>
        <p:spPr>
          <a:xfrm>
            <a:off x="3743163" y="4488708"/>
            <a:ext cx="388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I don’t like them.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084821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A63830-3BC3-1644-A85A-0FF251EF8EBD}"/>
              </a:ext>
            </a:extLst>
          </p:cNvPr>
          <p:cNvSpPr txBox="1"/>
          <p:nvPr/>
        </p:nvSpPr>
        <p:spPr>
          <a:xfrm>
            <a:off x="9032112" y="2471407"/>
            <a:ext cx="26867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b="1"/>
          </a:p>
          <a:p>
            <a:endParaRPr lang="en-US" sz="3600" b="1"/>
          </a:p>
          <a:p>
            <a:r>
              <a:rPr lang="en-US" sz="3600" b="1"/>
              <a:t>I don’t think so. I think they are unhealthy  </a:t>
            </a:r>
          </a:p>
        </p:txBody>
      </p:sp>
      <p:pic>
        <p:nvPicPr>
          <p:cNvPr id="2" name="Picture 23">
            <a:extLst>
              <a:ext uri="{FF2B5EF4-FFF2-40B4-BE49-F238E27FC236}">
                <a16:creationId xmlns:a16="http://schemas.microsoft.com/office/drawing/2014/main" id="{CB9A9985-5F77-1342-B697-F5A07284B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40" y="1"/>
            <a:ext cx="3119186" cy="3679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A31C27-500F-B347-AEF3-779E8C42EA67}"/>
              </a:ext>
            </a:extLst>
          </p:cNvPr>
          <p:cNvSpPr txBox="1"/>
          <p:nvPr/>
        </p:nvSpPr>
        <p:spPr>
          <a:xfrm>
            <a:off x="2565799" y="617453"/>
            <a:ext cx="565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I think eggs are healthy</a:t>
            </a:r>
            <a:endParaRPr lang="en-US" sz="360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14A4EFC7-F7FD-E14E-A469-E32E1990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26" y="1791013"/>
            <a:ext cx="3104914" cy="36790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E7BBA3-8DE8-324D-AA0B-447290C96D68}"/>
              </a:ext>
            </a:extLst>
          </p:cNvPr>
          <p:cNvSpPr txBox="1"/>
          <p:nvPr/>
        </p:nvSpPr>
        <p:spPr>
          <a:xfrm>
            <a:off x="5393831" y="2148242"/>
            <a:ext cx="912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I think too so.</a:t>
            </a:r>
            <a:endParaRPr lang="en-US" sz="3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5E59AA-6E72-9E4A-B4FE-FDBDECD65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31040" y="3103299"/>
            <a:ext cx="2627210" cy="3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5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8515-C50A-D140-8D9D-A1431F3F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75047"/>
            <a:ext cx="10364451" cy="1035975"/>
          </a:xfrm>
        </p:spPr>
        <p:txBody>
          <a:bodyPr/>
          <a:lstStyle/>
          <a:p>
            <a:r>
              <a:rPr lang="en-US" sz="6000" b="1" i="1" u="sng">
                <a:solidFill>
                  <a:srgbClr val="C00000"/>
                </a:solidFill>
              </a:rPr>
              <a:t>Group work</a:t>
            </a:r>
            <a:r>
              <a:rPr 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8EE92-F12E-B849-82D5-C6FA1D5C0B5F}"/>
              </a:ext>
            </a:extLst>
          </p:cNvPr>
          <p:cNvSpPr txBox="1"/>
          <p:nvPr/>
        </p:nvSpPr>
        <p:spPr>
          <a:xfrm>
            <a:off x="5181599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4EB8A-22E4-E64A-8EFA-4B3FACC4E5A7}"/>
              </a:ext>
            </a:extLst>
          </p:cNvPr>
          <p:cNvSpPr txBox="1"/>
          <p:nvPr/>
        </p:nvSpPr>
        <p:spPr>
          <a:xfrm>
            <a:off x="1944902" y="5062257"/>
            <a:ext cx="1002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chemeClr val="tx1">
                    <a:lumMod val="90000"/>
                    <a:lumOff val="10000"/>
                  </a:schemeClr>
                </a:solidFill>
              </a:rPr>
              <a:t>Now make a conversation among you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DF60319-2B51-3B48-BAE8-DF0741B28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905" y="1521479"/>
            <a:ext cx="5786437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1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0"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8614-8052-5644-9ECD-E3890A29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238733"/>
            <a:ext cx="10364451" cy="1596177"/>
          </a:xfrm>
        </p:spPr>
        <p:txBody>
          <a:bodyPr>
            <a:normAutofit fontScale="90000"/>
          </a:bodyPr>
          <a:lstStyle/>
          <a:p>
            <a:br>
              <a:rPr lang="en-US" sz="5400" b="1" u="sng">
                <a:solidFill>
                  <a:srgbClr val="00B050"/>
                </a:solidFill>
              </a:rPr>
            </a:br>
            <a:r>
              <a:rPr lang="en-US" sz="5400" b="1" u="sng">
                <a:solidFill>
                  <a:srgbClr val="002060"/>
                </a:solidFill>
              </a:rPr>
              <a:t>Evaluation</a:t>
            </a:r>
            <a:r>
              <a:rPr 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D3F86-EB1D-3745-B543-0F0AF43A5C11}"/>
              </a:ext>
            </a:extLst>
          </p:cNvPr>
          <p:cNvSpPr txBox="1"/>
          <p:nvPr/>
        </p:nvSpPr>
        <p:spPr>
          <a:xfrm rot="10800000" flipV="1">
            <a:off x="858721" y="1536202"/>
            <a:ext cx="1109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/>
              <a:t>Write down some foods which are healthy.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86C83-9F8D-D240-854C-C707089AA7C5}"/>
              </a:ext>
            </a:extLst>
          </p:cNvPr>
          <p:cNvSpPr txBox="1"/>
          <p:nvPr/>
        </p:nvSpPr>
        <p:spPr>
          <a:xfrm rot="10800000" flipV="1">
            <a:off x="913774" y="2545957"/>
            <a:ext cx="11949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/>
              <a:t>Write down some foods which are unhealthy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7035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87C1F2-05C8-6C4E-B0C3-29CEE2204385}"/>
              </a:ext>
            </a:extLst>
          </p:cNvPr>
          <p:cNvSpPr txBox="1">
            <a:spLocks/>
          </p:cNvSpPr>
          <p:nvPr/>
        </p:nvSpPr>
        <p:spPr>
          <a:xfrm>
            <a:off x="592143" y="600840"/>
            <a:ext cx="8032877" cy="13662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002060"/>
                </a:solidFill>
              </a:rPr>
              <a:t>Teacher’s  Information</a:t>
            </a:r>
            <a:r>
              <a:rPr lang="en-US" sz="5400" b="1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4EAB46-B31F-234F-A1E4-A452C7A52883}"/>
              </a:ext>
            </a:extLst>
          </p:cNvPr>
          <p:cNvSpPr txBox="1">
            <a:spLocks/>
          </p:cNvSpPr>
          <p:nvPr/>
        </p:nvSpPr>
        <p:spPr>
          <a:xfrm>
            <a:off x="357684" y="2580652"/>
            <a:ext cx="6690878" cy="4024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i="1">
                <a:solidFill>
                  <a:schemeClr val="accent1"/>
                </a:solidFill>
              </a:rPr>
              <a:t>Md. Rabiul Mowla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i="1">
                <a:solidFill>
                  <a:schemeClr val="accent1"/>
                </a:solidFill>
              </a:rPr>
              <a:t>Assistant teacher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i="1">
                <a:solidFill>
                  <a:schemeClr val="accent1"/>
                </a:solidFill>
              </a:rPr>
              <a:t>Mogdhara Adorshopara govt. primary school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2AAFBD7-0F1F-824F-8D44-0C050E7A1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212743" y="1133431"/>
            <a:ext cx="4621573" cy="5471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863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2AA2FC-4FE2-E74F-B50C-278DB8BA57DD}"/>
              </a:ext>
            </a:extLst>
          </p:cNvPr>
          <p:cNvSpPr txBox="1"/>
          <p:nvPr/>
        </p:nvSpPr>
        <p:spPr>
          <a:xfrm>
            <a:off x="4036219" y="2514600"/>
            <a:ext cx="4839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i="1">
                <a:solidFill>
                  <a:srgbClr val="0070C0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8906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0"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EFFA57-2B92-2B46-82D9-D63B6F5E5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198365"/>
            <a:ext cx="8689976" cy="803672"/>
          </a:xfrm>
        </p:spPr>
        <p:txBody>
          <a:bodyPr>
            <a:normAutofit fontScale="90000"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BB7A2A4-F816-CA40-B08D-88ABA5AC4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3"/>
            <a:ext cx="5661422" cy="565963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CF02288-4169-314D-9579-407B654F5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422" y="9823"/>
            <a:ext cx="6485801" cy="5659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F8EBCE-2AFD-104D-AB10-CEFF8BB8AA37}"/>
              </a:ext>
            </a:extLst>
          </p:cNvPr>
          <p:cNvSpPr txBox="1"/>
          <p:nvPr/>
        </p:nvSpPr>
        <p:spPr>
          <a:xfrm>
            <a:off x="2373908" y="0"/>
            <a:ext cx="783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rgbClr val="00B050"/>
                </a:solidFill>
              </a:rPr>
              <a:t>What do you see in the picture?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20AE7-748E-744B-BA32-AF4ADDABE310}"/>
              </a:ext>
            </a:extLst>
          </p:cNvPr>
          <p:cNvSpPr txBox="1"/>
          <p:nvPr/>
        </p:nvSpPr>
        <p:spPr>
          <a:xfrm>
            <a:off x="202505" y="5679281"/>
            <a:ext cx="525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rgbClr val="FFFF00"/>
                </a:solidFill>
              </a:rPr>
              <a:t>Do you eat fruits?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69076-24FD-664B-9049-D90CE237461B}"/>
              </a:ext>
            </a:extLst>
          </p:cNvPr>
          <p:cNvSpPr txBox="1"/>
          <p:nvPr/>
        </p:nvSpPr>
        <p:spPr>
          <a:xfrm>
            <a:off x="202504" y="6140291"/>
            <a:ext cx="7852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rgbClr val="FFFF00"/>
                </a:solidFill>
              </a:rPr>
              <a:t>What food do you like most? </a:t>
            </a:r>
          </a:p>
        </p:txBody>
      </p:sp>
    </p:spTree>
    <p:extLst>
      <p:ext uri="{BB962C8B-B14F-4D97-AF65-F5344CB8AC3E}">
        <p14:creationId xmlns:p14="http://schemas.microsoft.com/office/powerpoint/2010/main" val="10568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E867E4-F711-8C42-A5AB-7C8DEF40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775436" y="633106"/>
            <a:ext cx="6478822" cy="1697826"/>
          </a:xfrm>
        </p:spPr>
        <p:txBody>
          <a:bodyPr/>
          <a:lstStyle/>
          <a:p>
            <a:r>
              <a:rPr lang="en-US" sz="6000" b="1" i="1">
                <a:solidFill>
                  <a:schemeClr val="accent2">
                    <a:lumMod val="75000"/>
                  </a:schemeClr>
                </a:solidFill>
              </a:rPr>
              <a:t>Today’s  Lesson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87895D-ED2B-8E43-A0AB-3C6EE3F6C94B}"/>
              </a:ext>
            </a:extLst>
          </p:cNvPr>
          <p:cNvSpPr txBox="1">
            <a:spLocks/>
          </p:cNvSpPr>
          <p:nvPr/>
        </p:nvSpPr>
        <p:spPr>
          <a:xfrm>
            <a:off x="2884323" y="2089547"/>
            <a:ext cx="7902739" cy="32864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>
                <a:solidFill>
                  <a:srgbClr val="002060"/>
                </a:solidFill>
              </a:rPr>
              <a:t>Eat healthy</a:t>
            </a:r>
            <a:r>
              <a:rPr lang="en-US" sz="5400" b="1">
                <a:solidFill>
                  <a:srgbClr val="00B050"/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/>
              <a:t>        Unit-6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/>
              <a:t>        Lesson 1</a:t>
            </a:r>
          </a:p>
        </p:txBody>
      </p:sp>
    </p:spTree>
    <p:extLst>
      <p:ext uri="{BB962C8B-B14F-4D97-AF65-F5344CB8AC3E}">
        <p14:creationId xmlns:p14="http://schemas.microsoft.com/office/powerpoint/2010/main" val="10475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7D13-3BD6-3343-8599-20BB7D0D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871" y="553641"/>
            <a:ext cx="4819084" cy="1024546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Learning Outcomes</a:t>
            </a:r>
            <a:r>
              <a:rPr lang="en-US"/>
              <a:t> 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FCC58B7-07AC-B74E-AA51-8D9ADAEF9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19210"/>
            <a:ext cx="12192000" cy="55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0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B46E1A8-2DB5-8F4A-B5A5-671966044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46922" cy="3199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111AE-BD56-0242-AD9E-9E61CCC7913F}"/>
              </a:ext>
            </a:extLst>
          </p:cNvPr>
          <p:cNvSpPr txBox="1"/>
          <p:nvPr/>
        </p:nvSpPr>
        <p:spPr>
          <a:xfrm>
            <a:off x="0" y="2443342"/>
            <a:ext cx="449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</a:rPr>
              <a:t>Or____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1B5F8F9-1347-9B44-80A6-7E3C10A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070" y="-16572"/>
            <a:ext cx="4294990" cy="3121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8B4AD6-DF73-9C43-82CE-F436CA215599}"/>
              </a:ext>
            </a:extLst>
          </p:cNvPr>
          <p:cNvSpPr txBox="1"/>
          <p:nvPr/>
        </p:nvSpPr>
        <p:spPr>
          <a:xfrm>
            <a:off x="4183505" y="2504573"/>
            <a:ext cx="94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</a:rPr>
              <a:t>ce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F1B9B761-79C0-C649-8B4F-B435C10CC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548" y="0"/>
            <a:ext cx="3984452" cy="31211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249CE1-BBD0-7A47-88C9-48A81C1174B7}"/>
              </a:ext>
            </a:extLst>
          </p:cNvPr>
          <p:cNvSpPr txBox="1"/>
          <p:nvPr/>
        </p:nvSpPr>
        <p:spPr>
          <a:xfrm>
            <a:off x="8518086" y="2253758"/>
            <a:ext cx="391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</a:rPr>
              <a:t>__g</a:t>
            </a: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0C5032FC-46CB-8740-A667-F7192EC62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99372"/>
            <a:ext cx="3984452" cy="3627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18EA6A-94A6-C840-B5A8-077C6E47B95C}"/>
              </a:ext>
            </a:extLst>
          </p:cNvPr>
          <p:cNvSpPr txBox="1"/>
          <p:nvPr/>
        </p:nvSpPr>
        <p:spPr>
          <a:xfrm>
            <a:off x="1973461" y="6181037"/>
            <a:ext cx="475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</a:rPr>
              <a:t>Chi__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CC85CC8-50F7-1545-AD46-DF7237507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816" y="3140697"/>
            <a:ext cx="4260626" cy="3627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2B11D7-60B6-094D-8352-F1477F117242}"/>
              </a:ext>
            </a:extLst>
          </p:cNvPr>
          <p:cNvSpPr txBox="1"/>
          <p:nvPr/>
        </p:nvSpPr>
        <p:spPr>
          <a:xfrm>
            <a:off x="6209109" y="6068089"/>
            <a:ext cx="475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C___ots</a:t>
            </a:r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4C90826F-50F4-4441-8DC2-570F62CDC2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6313" y="3089673"/>
            <a:ext cx="3965687" cy="37062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8F67EE-F640-AF46-8DF9-108451F22E54}"/>
              </a:ext>
            </a:extLst>
          </p:cNvPr>
          <p:cNvSpPr txBox="1"/>
          <p:nvPr/>
        </p:nvSpPr>
        <p:spPr>
          <a:xfrm>
            <a:off x="10344385" y="3089672"/>
            <a:ext cx="475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002060"/>
                </a:solidFill>
              </a:rPr>
              <a:t>Pap___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DB4BC3-B001-8C48-9BF6-1CC352CA3242}"/>
              </a:ext>
            </a:extLst>
          </p:cNvPr>
          <p:cNvSpPr txBox="1"/>
          <p:nvPr/>
        </p:nvSpPr>
        <p:spPr>
          <a:xfrm>
            <a:off x="547202" y="2443340"/>
            <a:ext cx="161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</a:rPr>
              <a:t>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AA1A0D-B9A8-054F-9666-28DF70E528A3}"/>
              </a:ext>
            </a:extLst>
          </p:cNvPr>
          <p:cNvSpPr txBox="1"/>
          <p:nvPr/>
        </p:nvSpPr>
        <p:spPr>
          <a:xfrm>
            <a:off x="4060511" y="2534326"/>
            <a:ext cx="264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</a:rPr>
              <a:t>I__ - Cre__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5CD43-4D36-364A-9B84-5A0DA7E1ECD4}"/>
              </a:ext>
            </a:extLst>
          </p:cNvPr>
          <p:cNvSpPr txBox="1"/>
          <p:nvPr/>
        </p:nvSpPr>
        <p:spPr>
          <a:xfrm>
            <a:off x="5611981" y="2523287"/>
            <a:ext cx="112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</a:rPr>
              <a:t>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622E3F-DAC4-254E-A7EF-0FC87E8A3236}"/>
              </a:ext>
            </a:extLst>
          </p:cNvPr>
          <p:cNvSpPr txBox="1"/>
          <p:nvPr/>
        </p:nvSpPr>
        <p:spPr>
          <a:xfrm>
            <a:off x="8527822" y="2280894"/>
            <a:ext cx="155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</a:rPr>
              <a:t>eg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1F9332-E460-524E-8210-B547EE0E55F2}"/>
              </a:ext>
            </a:extLst>
          </p:cNvPr>
          <p:cNvSpPr txBox="1"/>
          <p:nvPr/>
        </p:nvSpPr>
        <p:spPr>
          <a:xfrm rot="10800000" flipV="1">
            <a:off x="2645929" y="6192075"/>
            <a:ext cx="146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</a:rPr>
              <a:t>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29324D-309C-F747-BD75-55132C53D17B}"/>
              </a:ext>
            </a:extLst>
          </p:cNvPr>
          <p:cNvSpPr txBox="1"/>
          <p:nvPr/>
        </p:nvSpPr>
        <p:spPr>
          <a:xfrm rot="10800000" flipV="1">
            <a:off x="6477870" y="6020973"/>
            <a:ext cx="139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arr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6BA35B-925F-1E4B-B038-3975C8A6A244}"/>
              </a:ext>
            </a:extLst>
          </p:cNvPr>
          <p:cNvSpPr txBox="1"/>
          <p:nvPr/>
        </p:nvSpPr>
        <p:spPr>
          <a:xfrm>
            <a:off x="11026103" y="3083291"/>
            <a:ext cx="106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002060"/>
                </a:solidFill>
              </a:rPr>
              <a:t>aya</a:t>
            </a:r>
          </a:p>
        </p:txBody>
      </p:sp>
    </p:spTree>
    <p:extLst>
      <p:ext uri="{BB962C8B-B14F-4D97-AF65-F5344CB8AC3E}">
        <p14:creationId xmlns:p14="http://schemas.microsoft.com/office/powerpoint/2010/main" val="159696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18" grpId="0"/>
      <p:bldP spid="4" grpId="0"/>
      <p:bldP spid="9" grpId="0"/>
      <p:bldP spid="9" grpId="1"/>
      <p:bldP spid="13" grpId="0"/>
      <p:bldP spid="21" grpId="0"/>
      <p:bldP spid="21" grpId="1"/>
      <p:bldP spid="25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4A28F36-D4C9-D948-8F26-AED1DAF42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435"/>
            <a:ext cx="4026899" cy="333679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0BD549D-C94A-7744-B52B-90109E786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899" y="-80435"/>
            <a:ext cx="4138201" cy="317367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4F083D7-B4D9-5D48-BB42-455998160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735" y="3075384"/>
            <a:ext cx="4190531" cy="378261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DEB1062-1FB8-904C-9A49-57EA9E0A7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0" y="3209660"/>
            <a:ext cx="3977545" cy="364834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58C6F50-69B4-5546-A743-A67819BF5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266" y="1"/>
            <a:ext cx="4000734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98440-64C7-C246-82F3-1FB0046DE825}"/>
              </a:ext>
            </a:extLst>
          </p:cNvPr>
          <p:cNvSpPr txBox="1"/>
          <p:nvPr/>
        </p:nvSpPr>
        <p:spPr>
          <a:xfrm flipH="1">
            <a:off x="-5097" y="-80435"/>
            <a:ext cx="4702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FFC000"/>
                </a:solidFill>
              </a:rPr>
              <a:t>Milk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B5C5C-DDDD-924B-9B97-4E6CE7F452B8}"/>
              </a:ext>
            </a:extLst>
          </p:cNvPr>
          <p:cNvSpPr txBox="1"/>
          <p:nvPr/>
        </p:nvSpPr>
        <p:spPr>
          <a:xfrm flipH="1">
            <a:off x="147301" y="3149727"/>
            <a:ext cx="501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FFC000"/>
                </a:solidFill>
              </a:rPr>
              <a:t>Lettuce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0FE76D-184F-9D48-9600-A9E5FA11E066}"/>
              </a:ext>
            </a:extLst>
          </p:cNvPr>
          <p:cNvSpPr txBox="1"/>
          <p:nvPr/>
        </p:nvSpPr>
        <p:spPr>
          <a:xfrm flipH="1">
            <a:off x="5177576" y="5783905"/>
            <a:ext cx="501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FFC000"/>
                </a:solidFill>
              </a:rPr>
              <a:t>Fish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18076-2F4C-ED4B-A076-BB76C694E732}"/>
              </a:ext>
            </a:extLst>
          </p:cNvPr>
          <p:cNvSpPr txBox="1"/>
          <p:nvPr/>
        </p:nvSpPr>
        <p:spPr>
          <a:xfrm flipH="1">
            <a:off x="6164733" y="2171835"/>
            <a:ext cx="501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C00000"/>
                </a:solidFill>
              </a:rPr>
              <a:t>Fries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795D00-A4C9-EF49-AF51-4121CE198C0E}"/>
              </a:ext>
            </a:extLst>
          </p:cNvPr>
          <p:cNvSpPr txBox="1"/>
          <p:nvPr/>
        </p:nvSpPr>
        <p:spPr>
          <a:xfrm flipH="1">
            <a:off x="8191266" y="5815487"/>
            <a:ext cx="501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FFC000"/>
                </a:solidFill>
              </a:rPr>
              <a:t>Chocolate</a:t>
            </a:r>
          </a:p>
        </p:txBody>
      </p:sp>
    </p:spTree>
    <p:extLst>
      <p:ext uri="{BB962C8B-B14F-4D97-AF65-F5344CB8AC3E}">
        <p14:creationId xmlns:p14="http://schemas.microsoft.com/office/powerpoint/2010/main" val="18115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C5E9-CAF5-BD49-8E16-E414353FFD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25391" y="214312"/>
            <a:ext cx="8108156" cy="732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>
                <a:solidFill>
                  <a:srgbClr val="002060"/>
                </a:solidFill>
              </a:rPr>
              <a:t>Let’s introduce with some foods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3E3EA3-2C85-5A4F-99B8-542EA4790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546"/>
            <a:ext cx="5822157" cy="59114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20735A-4FEF-7743-AD3B-F857CAC0E356}"/>
              </a:ext>
            </a:extLst>
          </p:cNvPr>
          <p:cNvSpPr txBox="1"/>
          <p:nvPr/>
        </p:nvSpPr>
        <p:spPr>
          <a:xfrm>
            <a:off x="5822157" y="1924229"/>
            <a:ext cx="921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C00000"/>
                </a:solidFill>
              </a:rPr>
              <a:t>1. Underline which foods you like?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55600-A475-BF4F-8C1A-705E79A1C3C7}"/>
              </a:ext>
            </a:extLst>
          </p:cNvPr>
          <p:cNvSpPr txBox="1"/>
          <p:nvPr/>
        </p:nvSpPr>
        <p:spPr>
          <a:xfrm>
            <a:off x="5822157" y="2328713"/>
            <a:ext cx="686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C00000"/>
                </a:solidFill>
              </a:rPr>
              <a:t>2.Circle which foods you think are healthy</a:t>
            </a: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40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C811C1-A11C-6342-92DD-CECF65A9978A}"/>
              </a:ext>
            </a:extLst>
          </p:cNvPr>
          <p:cNvSpPr txBox="1"/>
          <p:nvPr/>
        </p:nvSpPr>
        <p:spPr>
          <a:xfrm>
            <a:off x="1143000" y="25146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Let’s see which are good food and which are unhealthy food.  </a:t>
            </a:r>
          </a:p>
        </p:txBody>
      </p:sp>
    </p:spTree>
    <p:extLst>
      <p:ext uri="{BB962C8B-B14F-4D97-AF65-F5344CB8AC3E}">
        <p14:creationId xmlns:p14="http://schemas.microsoft.com/office/powerpoint/2010/main" val="13892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Wisp</vt:lpstr>
      <vt:lpstr>PowerPoint Presentation</vt:lpstr>
      <vt:lpstr>PowerPoint Presentation</vt:lpstr>
      <vt:lpstr>  </vt:lpstr>
      <vt:lpstr>Today’s  Lesson</vt:lpstr>
      <vt:lpstr>Learning Outcomes  </vt:lpstr>
      <vt:lpstr>PowerPoint Presentation</vt:lpstr>
      <vt:lpstr>PowerPoint Presentation</vt:lpstr>
      <vt:lpstr>PowerPoint Presentation</vt:lpstr>
      <vt:lpstr>PowerPoint Presentation</vt:lpstr>
      <vt:lpstr>Good Food  </vt:lpstr>
      <vt:lpstr>PowerPoint Presentation</vt:lpstr>
      <vt:lpstr>PowerPoint Presentation</vt:lpstr>
      <vt:lpstr>Let’s  some conversations </vt:lpstr>
      <vt:lpstr>PowerPoint Presentation</vt:lpstr>
      <vt:lpstr>PowerPoint Presentation</vt:lpstr>
      <vt:lpstr>PowerPoint Presentation</vt:lpstr>
      <vt:lpstr>PowerPoint Presentation</vt:lpstr>
      <vt:lpstr>Group work </vt:lpstr>
      <vt:lpstr> Evaluation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Saju</dc:title>
  <dc:creator>sajumowla@gmail.com</dc:creator>
  <cp:lastModifiedBy>sajumowla@gmail.com</cp:lastModifiedBy>
  <cp:revision>34</cp:revision>
  <dcterms:created xsi:type="dcterms:W3CDTF">2019-08-24T14:04:35Z</dcterms:created>
  <dcterms:modified xsi:type="dcterms:W3CDTF">2019-10-31T06:12:37Z</dcterms:modified>
</cp:coreProperties>
</file>