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287" r:id="rId2"/>
    <p:sldId id="288" r:id="rId3"/>
    <p:sldId id="267" r:id="rId4"/>
    <p:sldId id="268" r:id="rId5"/>
    <p:sldId id="265" r:id="rId6"/>
    <p:sldId id="289" r:id="rId7"/>
    <p:sldId id="279" r:id="rId8"/>
    <p:sldId id="272" r:id="rId9"/>
    <p:sldId id="274" r:id="rId10"/>
    <p:sldId id="290" r:id="rId11"/>
    <p:sldId id="293" r:id="rId12"/>
    <p:sldId id="276" r:id="rId13"/>
    <p:sldId id="291" r:id="rId14"/>
    <p:sldId id="286" r:id="rId15"/>
    <p:sldId id="285" r:id="rId16"/>
    <p:sldId id="292" r:id="rId17"/>
    <p:sldId id="280" r:id="rId18"/>
    <p:sldId id="282" r:id="rId19"/>
    <p:sldId id="283" r:id="rId20"/>
    <p:sldId id="270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A0AE8"/>
    <a:srgbClr val="66FF33"/>
    <a:srgbClr val="90E4D4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EA9F-F226-4074-861E-4AB4395E9705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9844-150B-4EE8-809D-02359DAB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bn-BD" dirty="0" smtClean="0"/>
              <a:t>উপাদান গুলো গণনা</a:t>
            </a:r>
            <a:r>
              <a:rPr lang="bn-BD" baseline="0" dirty="0" smtClean="0"/>
              <a:t> করতে বলবে , বোর্ডে আরো কিছু সেটের উদাহরণ লিখবে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9844-150B-4EE8-809D-02359DABF4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rakibul893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8210"/>
            <a:ext cx="3600400" cy="292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88210"/>
            <a:ext cx="3342506" cy="2921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71600" y="476672"/>
            <a:ext cx="7344816" cy="187220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ক্লাসে সবাইকে 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79" y="1116073"/>
            <a:ext cx="5866667" cy="42571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7864" y="116632"/>
            <a:ext cx="19442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93610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সেট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948264" y="5373216"/>
            <a:ext cx="129812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552" y="1493495"/>
            <a:ext cx="1512168" cy="13594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0"/>
          </p:cNvCxnSpPr>
          <p:nvPr/>
        </p:nvCxnSpPr>
        <p:spPr>
          <a:xfrm flipH="1" flipV="1">
            <a:off x="6660232" y="2173215"/>
            <a:ext cx="937097" cy="320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6625" y="5787882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  ={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আপেল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স্ট্রবেরি ........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}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50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4680520" cy="2808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5373216"/>
            <a:ext cx="93610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সেট 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7704" y="2780928"/>
            <a:ext cx="1944216" cy="259228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644008" y="476672"/>
            <a:ext cx="2232248" cy="194421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092280" y="184284"/>
            <a:ext cx="1800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উপাদান শূন্য 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282983" y="5373215"/>
            <a:ext cx="1800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ফাঁকা সেট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9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8201"/>
            <a:ext cx="4248472" cy="752129"/>
          </a:xfr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48" y="1337048"/>
            <a:ext cx="87900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 সদস্য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প্রদত্ত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থেকে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সেট গঠন কর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55895"/>
            <a:ext cx="4104456" cy="40261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21297"/>
            <a:ext cx="4283968" cy="395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03357" y="218201"/>
            <a:ext cx="18904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uj\Desktop\nayeemewudhkblog_1221421182_1-refl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87382"/>
            <a:ext cx="4176464" cy="34736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84723"/>
            <a:ext cx="4104456" cy="3476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5536" y="4509120"/>
            <a:ext cx="28083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গ্লাস গুলো গণনা কর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788024" y="4509119"/>
            <a:ext cx="417646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আকাশের তারা গুলো গণনা কর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9552" y="5661246"/>
            <a:ext cx="16611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সসীম সেট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372200" y="5661247"/>
            <a:ext cx="151216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অসীম সেট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4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43200" y="41910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762000"/>
            <a:ext cx="3581400" cy="289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35814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914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838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577840" y="22098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209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3657600"/>
            <a:ext cx="11608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=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3810000"/>
            <a:ext cx="6781800" cy="2743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9144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8382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8382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133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860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562600" y="21336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209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62400" y="1143000"/>
            <a:ext cx="134043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  <a:sym typeface="WP MathA"/>
              </a:rPr>
              <a:t>U</a:t>
            </a:r>
            <a:endParaRPr lang="en-US" sz="1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7917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25417 0.4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9166 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35 0.4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1666 0.2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717 0.4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375 0.45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9167 0.4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43200" y="49279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57800" y="1371600"/>
            <a:ext cx="3581400" cy="312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3581400" cy="2971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15240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14478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19400"/>
            <a:ext cx="1297426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15335" t="23984" r="13099"/>
          <a:stretch>
            <a:fillRect/>
          </a:stretch>
        </p:blipFill>
        <p:spPr bwMode="auto">
          <a:xfrm>
            <a:off x="5486400" y="2819400"/>
            <a:ext cx="12801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5485" t="11899" r="6751" b="18642"/>
          <a:stretch>
            <a:fillRect/>
          </a:stretch>
        </p:blipFill>
        <p:spPr bwMode="auto">
          <a:xfrm>
            <a:off x="7086600" y="2895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667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4184809"/>
            <a:ext cx="11608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=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1752600" y="4572000"/>
            <a:ext cx="4648200" cy="2057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457200" y="15240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22860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11881" t="17245" r="990" b="5911"/>
          <a:stretch>
            <a:fillRect/>
          </a:stretch>
        </p:blipFill>
        <p:spPr bwMode="auto">
          <a:xfrm>
            <a:off x="5334000" y="14478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/>
          <a:srcRect l="4425" t="5605" r="21239" b="18879"/>
          <a:stretch>
            <a:fillRect/>
          </a:stretch>
        </p:blipFill>
        <p:spPr bwMode="auto">
          <a:xfrm>
            <a:off x="7086600" y="152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95525" y="1822609"/>
                <a:ext cx="1790875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sym typeface="WP MathA"/>
                        </a:rPr>
                        <m:t>∩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25" y="1822609"/>
                <a:ext cx="1790875" cy="22159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7917 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25417 0.47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9166 0.4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4167 0.4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121088" cy="3553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2" y="203200"/>
            <a:ext cx="1600548" cy="1524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724400" y="4267200"/>
            <a:ext cx="289560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2400" y="4648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22588" y="609600"/>
            <a:ext cx="19050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3465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উপসেট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57200"/>
            <a:ext cx="841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552" y="2971800"/>
            <a:ext cx="143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21527 -4.44444E-6 0.39166 0.16366 0.39166 0.36667 C 0.39166 0.56829 0.21527 0.73334 3.33333E-6 0.73334 C -0.21684 0.73334 -0.39167 0.56829 -0.39167 0.36667 C -0.39167 0.16366 -0.21684 -4.44444E-6 3.33333E-6 -4.44444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614" y="2591874"/>
            <a:ext cx="805880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smtClean="0"/>
              <a:t>A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ও ছেদ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নির্ণয় কর 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6862" y="1174125"/>
            <a:ext cx="8977138" cy="1188840"/>
            <a:chOff x="166862" y="1357194"/>
            <a:chExt cx="8977138" cy="1188840"/>
          </a:xfrm>
        </p:grpSpPr>
        <p:sp>
          <p:nvSpPr>
            <p:cNvPr id="2" name="TextBox 1"/>
            <p:cNvSpPr txBox="1"/>
            <p:nvPr/>
          </p:nvSpPr>
          <p:spPr>
            <a:xfrm>
              <a:off x="166862" y="1392198"/>
              <a:ext cx="897713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+mj-lt"/>
                </a:rPr>
                <a:t>A={                }, B={             }</a:t>
              </a:r>
              <a:endParaRPr lang="en-US" sz="6600" dirty="0"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1907" y="1438038"/>
              <a:ext cx="163698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+mj-lt"/>
                </a:rPr>
                <a:t> 4,5 </a:t>
              </a:r>
              <a:endParaRPr lang="en-US" sz="6600" dirty="0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24600" y="1357194"/>
              <a:ext cx="146706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+mj-lt"/>
                </a:rPr>
                <a:t>4,5,</a:t>
              </a:r>
              <a:endParaRPr lang="en-US" sz="6600" dirty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1357194"/>
              <a:ext cx="16578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+mj-lt"/>
                </a:rPr>
                <a:t>2, 3,</a:t>
              </a:r>
              <a:endParaRPr lang="en-US" sz="6600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0" y="1357194"/>
              <a:ext cx="12554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+mj-lt"/>
                </a:rPr>
                <a:t>6,7</a:t>
              </a:r>
              <a:endParaRPr lang="en-US" sz="6600" dirty="0">
                <a:latin typeface="+mj-lt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395536" y="218201"/>
            <a:ext cx="4248472" cy="752129"/>
          </a:xfrm>
          <a:prstGeom prst="rect">
            <a:avLst/>
          </a:prstGeom>
          <a:ln w="76200" cap="flat" cmpd="sng" algn="ctr">
            <a:solidFill>
              <a:schemeClr val="accent4">
                <a:shade val="50000"/>
              </a:schemeClr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দলগত  কাজ 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18201"/>
            <a:ext cx="21055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692" y="4581128"/>
            <a:ext cx="804073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smtClean="0"/>
              <a:t>A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কয়েকটি উপসেট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নির্ণয় কর 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121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{  }</a:t>
            </a:r>
          </a:p>
          <a:p>
            <a:r>
              <a:rPr lang="en-US" sz="9600" b="1" dirty="0" smtClean="0">
                <a:solidFill>
                  <a:srgbClr val="C00000"/>
                </a:solidFill>
                <a:sym typeface="Symbol"/>
              </a:rPr>
              <a:t>:</a:t>
            </a:r>
            <a:endParaRPr lang="en-US" sz="5400" b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 </a:t>
            </a: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 </a:t>
            </a:r>
          </a:p>
          <a:p>
            <a:r>
              <a:rPr lang="en-US" sz="5400" b="1" dirty="0" smtClean="0">
                <a:solidFill>
                  <a:srgbClr val="C00000"/>
                </a:solidFill>
                <a:sym typeface="Symbol"/>
              </a:rPr>
              <a:t>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985" y="558578"/>
            <a:ext cx="5154247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718310"/>
            <a:ext cx="1295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sym typeface="Symbol"/>
              </a:rPr>
              <a:t> </a:t>
            </a: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endParaRPr lang="en-US" sz="900" b="1" dirty="0" smtClean="0">
              <a:solidFill>
                <a:srgbClr val="C00000"/>
              </a:solidFill>
              <a:sym typeface="WP MathA"/>
            </a:endParaRPr>
          </a:p>
          <a:p>
            <a:r>
              <a:rPr lang="en-US" sz="6600" b="1" dirty="0" smtClean="0">
                <a:solidFill>
                  <a:srgbClr val="C00000"/>
                </a:solidFill>
                <a:sym typeface="WP MathA"/>
              </a:rPr>
              <a:t>U</a:t>
            </a:r>
            <a:endParaRPr lang="en-US" sz="7200" b="1" dirty="0" smtClean="0">
              <a:solidFill>
                <a:srgbClr val="C00000"/>
              </a:solidFill>
              <a:sym typeface="WP Mat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870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3013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41567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9949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58331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2099310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3214271"/>
            <a:ext cx="22860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4820424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5811024"/>
            <a:ext cx="2362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3500" y="5398770"/>
                <a:ext cx="114165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en-US" sz="8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5398770"/>
                <a:ext cx="1141658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498" y="249705"/>
            <a:ext cx="3135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850" y="1763525"/>
            <a:ext cx="4049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591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  <a:sym typeface="WP MathA"/>
              </a:rPr>
              <a:t>কী 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বুঝ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3733800"/>
            <a:ext cx="8549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৩. A= {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a,c,e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},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B={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b,c,d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}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সাধারণ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sym typeface="WP MathA"/>
              </a:rPr>
              <a:t>কোনগুলো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P MathA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FE2A-BF74-48C3-85AD-17E7D0DC4CFB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D52A-C6A5-48F3-9C17-263FF6CA8872}" type="datetime1">
              <a:rPr lang="en-US" smtClean="0"/>
              <a:t>10/31/2019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rakibul893@gmail.com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6172" y="3395663"/>
            <a:ext cx="3653780" cy="24816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 </a:t>
            </a:r>
            <a:endParaRPr lang="bn-BD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bn-BD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endParaRPr lang="bn-BD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6172" y="404664"/>
            <a:ext cx="3941812" cy="2592288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6000">
                <a:schemeClr val="accent5">
                  <a:lumMod val="40000"/>
                  <a:lumOff val="6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Rakibul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Hasan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(Math)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K.V.N High School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Haimchar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Chandpur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: 01815418912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rakibul893@gmail.com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en-US" dirty="0"/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5796136" y="3601"/>
            <a:ext cx="3254433" cy="311536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96646"/>
            <a:ext cx="22383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3069" y="0"/>
            <a:ext cx="7468739" cy="5285765"/>
            <a:chOff x="532261" y="436727"/>
            <a:chExt cx="3575712" cy="2644719"/>
          </a:xfrm>
        </p:grpSpPr>
        <p:sp>
          <p:nvSpPr>
            <p:cNvPr id="7" name="Rectangle 6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" y="7620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852061"/>
            <a:ext cx="82374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A={</a:t>
            </a:r>
            <a:r>
              <a:rPr lang="en-US" sz="6000" dirty="0" err="1" smtClean="0"/>
              <a:t>a,b,c</a:t>
            </a:r>
            <a:r>
              <a:rPr lang="en-US" sz="6000" dirty="0" smtClean="0"/>
              <a:t>}, B={ </a:t>
            </a:r>
            <a:r>
              <a:rPr lang="en-US" sz="6000" dirty="0" err="1" smtClean="0"/>
              <a:t>c,d,e</a:t>
            </a:r>
            <a:r>
              <a:rPr lang="en-US" sz="6000" dirty="0" smtClean="0"/>
              <a:t>}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6000" b="1" dirty="0">
                <a:solidFill>
                  <a:srgbClr val="C00000"/>
                </a:solidFill>
                <a:sym typeface="WP MathA"/>
              </a:rPr>
              <a:t>U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A    B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9952" y="5675665"/>
                <a:ext cx="97494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en-US" sz="6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675665"/>
                <a:ext cx="974947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C:\Users\USER\Desktop\Picture 001\1273822208-EY7M3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800"/>
            <a:ext cx="8552952" cy="62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4667250"/>
            <a:ext cx="3657600" cy="1862048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TI2114.jpg"/>
          <p:cNvPicPr>
            <a:picLocks noChangeAspect="1"/>
          </p:cNvPicPr>
          <p:nvPr/>
        </p:nvPicPr>
        <p:blipFill rotWithShape="1">
          <a:blip r:embed="rId2"/>
          <a:srcRect b="5179"/>
          <a:stretch/>
        </p:blipFill>
        <p:spPr>
          <a:xfrm>
            <a:off x="228600" y="152400"/>
            <a:ext cx="4267200" cy="337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5487636745_7817a36e07.jpg"/>
          <p:cNvPicPr>
            <a:picLocks noChangeAspect="1"/>
          </p:cNvPicPr>
          <p:nvPr/>
        </p:nvPicPr>
        <p:blipFill rotWithShape="1">
          <a:blip r:embed="rId3"/>
          <a:srcRect r="6053"/>
          <a:stretch/>
        </p:blipFill>
        <p:spPr>
          <a:xfrm>
            <a:off x="4669971" y="152400"/>
            <a:ext cx="4223657" cy="3371850"/>
          </a:xfrm>
          <a:prstGeom prst="rect">
            <a:avLst/>
          </a:prstGeom>
        </p:spPr>
      </p:pic>
      <p:pic>
        <p:nvPicPr>
          <p:cNvPr id="4" name="Picture 3" descr="kitche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4267200" cy="3033297"/>
          </a:xfrm>
          <a:prstGeom prst="rect">
            <a:avLst/>
          </a:prstGeom>
        </p:spPr>
      </p:pic>
      <p:pic>
        <p:nvPicPr>
          <p:cNvPr id="5" name="Picture 4" descr="4461-341-Set-of-6-Pennsylvania-House-Cherry-Brewster-Chai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628" y="3733800"/>
            <a:ext cx="4191000" cy="300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con-set-mathematical-symbols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0"/>
            <a:ext cx="4419600" cy="3581400"/>
          </a:xfrm>
          <a:prstGeom prst="rect">
            <a:avLst/>
          </a:prstGeom>
        </p:spPr>
      </p:pic>
      <p:pic>
        <p:nvPicPr>
          <p:cNvPr id="3" name="Picture 2" descr="7261843-mathematical-3d-symbols-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3352800"/>
          </a:xfrm>
          <a:prstGeom prst="rect">
            <a:avLst/>
          </a:prstGeom>
        </p:spPr>
      </p:pic>
      <p:pic>
        <p:nvPicPr>
          <p:cNvPr id="4" name="Picture 3" descr="kitche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56215"/>
            <a:ext cx="4419601" cy="3401786"/>
          </a:xfrm>
          <a:prstGeom prst="rect">
            <a:avLst/>
          </a:prstGeom>
        </p:spPr>
      </p:pic>
      <p:pic>
        <p:nvPicPr>
          <p:cNvPr id="6" name="Picture 5" descr="205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4648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77294"/>
            <a:ext cx="4198881" cy="4264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7294"/>
            <a:ext cx="3939406" cy="42649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332656"/>
            <a:ext cx="1440160" cy="1107996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সেট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5762" y="453260"/>
            <a:ext cx="5027984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8331" y="3378560"/>
            <a:ext cx="7786077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5762" y="1986788"/>
            <a:ext cx="502798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762" y="4770332"/>
            <a:ext cx="8280920" cy="11882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tche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8"/>
            <a:ext cx="5029200" cy="5214937"/>
          </a:xfrm>
          <a:prstGeom prst="rect">
            <a:avLst/>
          </a:prstGeom>
        </p:spPr>
      </p:pic>
      <p:grpSp>
        <p:nvGrpSpPr>
          <p:cNvPr id="4" name="Group 6"/>
          <p:cNvGrpSpPr/>
          <p:nvPr/>
        </p:nvGrpSpPr>
        <p:grpSpPr>
          <a:xfrm>
            <a:off x="685800" y="4267200"/>
            <a:ext cx="5486400" cy="2286000"/>
            <a:chOff x="3276600" y="2590800"/>
            <a:chExt cx="2743200" cy="2743200"/>
          </a:xfrm>
        </p:grpSpPr>
        <p:sp>
          <p:nvSpPr>
            <p:cNvPr id="3" name="Oval 2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6"/>
            </p:cNvCxnSpPr>
            <p:nvPr/>
          </p:nvCxnSpPr>
          <p:spPr>
            <a:xfrm>
              <a:off x="4876800" y="3962400"/>
              <a:ext cx="11430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0198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2514600"/>
            <a:ext cx="14478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4953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নাস্তার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133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2971800" y="2362200"/>
            <a:ext cx="3200400" cy="2286000"/>
            <a:chOff x="3276600" y="2590800"/>
            <a:chExt cx="2743200" cy="2743200"/>
          </a:xfrm>
        </p:grpSpPr>
        <p:sp>
          <p:nvSpPr>
            <p:cNvPr id="15" name="Oval 14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6"/>
            </p:cNvCxnSpPr>
            <p:nvPr/>
          </p:nvCxnSpPr>
          <p:spPr>
            <a:xfrm>
              <a:off x="4876800" y="3962400"/>
              <a:ext cx="11430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632848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88640"/>
            <a:ext cx="5472608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84168" y="188640"/>
            <a:ext cx="2799928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492896"/>
            <a:ext cx="5105400" cy="410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celain-Fine-Bone-China-Dinner-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5029200" cy="5715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9000" y="1295400"/>
            <a:ext cx="3733800" cy="2286000"/>
            <a:chOff x="3276600" y="2590800"/>
            <a:chExt cx="3200400" cy="2743200"/>
          </a:xfrm>
        </p:grpSpPr>
        <p:sp>
          <p:nvSpPr>
            <p:cNvPr id="4" name="Oval 3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4" idx="6"/>
            </p:cNvCxnSpPr>
            <p:nvPr/>
          </p:nvCxnSpPr>
          <p:spPr>
            <a:xfrm>
              <a:off x="4876800" y="3962400"/>
              <a:ext cx="1600200" cy="19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"/>
          <p:cNvGrpSpPr/>
          <p:nvPr/>
        </p:nvGrpSpPr>
        <p:grpSpPr>
          <a:xfrm>
            <a:off x="1524000" y="3429000"/>
            <a:ext cx="5867400" cy="2286000"/>
            <a:chOff x="3276600" y="2590800"/>
            <a:chExt cx="5476240" cy="2743200"/>
          </a:xfrm>
        </p:grpSpPr>
        <p:sp>
          <p:nvSpPr>
            <p:cNvPr id="9" name="Oval 8"/>
            <p:cNvSpPr/>
            <p:nvPr/>
          </p:nvSpPr>
          <p:spPr>
            <a:xfrm>
              <a:off x="3276600" y="2590800"/>
              <a:ext cx="1600200" cy="2743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9" idx="6"/>
            </p:cNvCxnSpPr>
            <p:nvPr/>
          </p:nvCxnSpPr>
          <p:spPr>
            <a:xfrm>
              <a:off x="4876800" y="3962400"/>
              <a:ext cx="3876040" cy="190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338869" y="21336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3669" y="4267200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299</Words>
  <Application>Microsoft Office PowerPoint</Application>
  <PresentationFormat>On-screen Show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NikoshBAN</vt:lpstr>
      <vt:lpstr>Symbol</vt:lpstr>
      <vt:lpstr>Times New Roman</vt:lpstr>
      <vt:lpstr>Vrinda</vt:lpstr>
      <vt:lpstr>WP MathA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সেট কী তা খাতায় লিখ ?</vt:lpstr>
      <vt:lpstr>PowerPoint Presentation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</dc:title>
  <dc:creator>rakibul893</dc:creator>
  <cp:lastModifiedBy>rakibul893</cp:lastModifiedBy>
  <cp:revision>266</cp:revision>
  <dcterms:created xsi:type="dcterms:W3CDTF">2006-08-16T00:00:00Z</dcterms:created>
  <dcterms:modified xsi:type="dcterms:W3CDTF">2019-10-31T11:21:07Z</dcterms:modified>
</cp:coreProperties>
</file>