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01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yvPDO-UEM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41148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/>
                <a:cs typeface="NikoshBAN" pitchFamily="2" charset="0"/>
              </a:rPr>
              <a:t>স্বাগতম</a:t>
            </a:r>
            <a:endParaRPr lang="en-US" sz="6000" dirty="0">
              <a:latin typeface="NikoshBAN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276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51054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57"/>
          <a:stretch/>
        </p:blipFill>
        <p:spPr>
          <a:xfrm flipH="1">
            <a:off x="957502" y="690353"/>
            <a:ext cx="3430527" cy="2362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00"/>
          <a:stretch/>
        </p:blipFill>
        <p:spPr>
          <a:xfrm>
            <a:off x="4825823" y="710113"/>
            <a:ext cx="3479004" cy="2362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41661" y="3014199"/>
            <a:ext cx="718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   বসতে দেব পিড়ে 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701" y="3660530"/>
            <a:ext cx="3479005" cy="2388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8670" y="3660530"/>
            <a:ext cx="3450133" cy="2388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43000" y="5991286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জলপান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করতে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দেব,  শালি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 চিড়ে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183769"/>
            <a:ext cx="5334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কবিতার চরণ বলার চেষ্টা করি 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183769"/>
            <a:ext cx="53241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কবিতার চরণ বলার চেষ্টা করি 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74"/>
          <a:stretch/>
        </p:blipFill>
        <p:spPr>
          <a:xfrm>
            <a:off x="970602" y="459211"/>
            <a:ext cx="2964510" cy="2414290"/>
          </a:xfrm>
          <a:prstGeom prst="roundRect">
            <a:avLst>
              <a:gd name="adj" fmla="val 25895"/>
            </a:avLst>
          </a:prstGeom>
          <a:ln>
            <a:noFill/>
          </a:ln>
          <a:effectLst/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9282" y="459211"/>
            <a:ext cx="3017723" cy="2496284"/>
          </a:xfrm>
          <a:prstGeom prst="roundRect">
            <a:avLst>
              <a:gd name="adj" fmla="val 26359"/>
            </a:avLst>
          </a:prstGeom>
          <a:ln>
            <a:noFill/>
          </a:ln>
          <a:effectLst/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14400" y="2882068"/>
            <a:ext cx="716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চিড়ে দেব,     বিন্নি ধানের খই,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63"/>
          <a:stretch/>
        </p:blipFill>
        <p:spPr>
          <a:xfrm>
            <a:off x="870372" y="3387728"/>
            <a:ext cx="3164971" cy="2377305"/>
          </a:xfrm>
          <a:prstGeom prst="roundRect">
            <a:avLst>
              <a:gd name="adj" fmla="val 30738"/>
            </a:avLst>
          </a:prstGeom>
          <a:ln>
            <a:noFill/>
          </a:ln>
          <a:effectLst/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17"/>
          <a:stretch/>
        </p:blipFill>
        <p:spPr>
          <a:xfrm>
            <a:off x="4786604" y="3387728"/>
            <a:ext cx="3308432" cy="2416446"/>
          </a:xfrm>
          <a:prstGeom prst="roundRect">
            <a:avLst>
              <a:gd name="adj" fmla="val 31578"/>
            </a:avLst>
          </a:prstGeom>
          <a:ln>
            <a:noFill/>
          </a:ln>
          <a:effectLst/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60847" y="5824675"/>
            <a:ext cx="6843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গাছের কবরী কলা,    গামছা বাঁধা দই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83769"/>
            <a:ext cx="54101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কবিতার চরণ বলার চেষ্টা করি 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45963" y="679738"/>
            <a:ext cx="7166842" cy="2569920"/>
            <a:chOff x="574570" y="781157"/>
            <a:chExt cx="8156037" cy="2659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4570" y="812258"/>
              <a:ext cx="2593184" cy="26281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50833" y="781157"/>
              <a:ext cx="2888683" cy="26592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902"/>
            <a:stretch/>
          </p:blipFill>
          <p:spPr>
            <a:xfrm>
              <a:off x="5730232" y="812258"/>
              <a:ext cx="3000375" cy="26281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959506" y="3178754"/>
            <a:ext cx="749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আম-কাঁঠালের বনের ধারে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শুয়ো আঁচল পাতি,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59507" y="3677019"/>
            <a:ext cx="7253298" cy="2434532"/>
            <a:chOff x="678659" y="3471215"/>
            <a:chExt cx="7919293" cy="25087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17456" y="3471215"/>
              <a:ext cx="4180496" cy="25087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8659" y="3471215"/>
              <a:ext cx="3907630" cy="25087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1273832" y="6035239"/>
            <a:ext cx="7031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 শাখা দুলিয়ে বাতাস  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 সারা রাতি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1" y="183769"/>
            <a:ext cx="52479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কবিতার চরণ বলার চেষ্টা করি 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415" y="839754"/>
            <a:ext cx="3477063" cy="2206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1359" y="839754"/>
            <a:ext cx="3532217" cy="2206445"/>
          </a:xfrm>
          <a:prstGeom prst="round2DiagRect">
            <a:avLst>
              <a:gd name="adj1" fmla="val 0"/>
              <a:gd name="adj2" fmla="val 1973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2102" y="3157664"/>
            <a:ext cx="765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বাড়ির ডালিম গাছে     ডালিম ফুলের হাসি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33"/>
          <a:stretch/>
        </p:blipFill>
        <p:spPr>
          <a:xfrm>
            <a:off x="846169" y="3915461"/>
            <a:ext cx="3489309" cy="1962826"/>
          </a:xfrm>
          <a:prstGeom prst="round2DiagRect">
            <a:avLst>
              <a:gd name="adj1" fmla="val 1625"/>
              <a:gd name="adj2" fmla="val 2393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4887" y="3803995"/>
            <a:ext cx="3498689" cy="2024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2102" y="5964414"/>
            <a:ext cx="80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কাজলা দিঘীর কাজল জলে   হাঁসগুলি যায় ভাঁসি 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83769"/>
            <a:ext cx="56387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কবিতার চরণ বলার চেষ্টা করি 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00" t="12684" r="25323" b="3902"/>
          <a:stretch/>
        </p:blipFill>
        <p:spPr>
          <a:xfrm rot="4037035">
            <a:off x="2244785" y="1644047"/>
            <a:ext cx="1050522" cy="143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52388" y="3083568"/>
            <a:ext cx="700101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   এই বরাবর পথ,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43000" y="3581400"/>
            <a:ext cx="7128588" cy="2412163"/>
            <a:chOff x="678659" y="3560977"/>
            <a:chExt cx="7629525" cy="22482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8659" y="3560977"/>
              <a:ext cx="3964781" cy="2248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92644" y="3560977"/>
              <a:ext cx="4015540" cy="2248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1219200" y="5963299"/>
            <a:ext cx="6934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মৌরি ফুলের গন্ধ শুঁকে    থামিও তব রথ । 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43000" y="685800"/>
            <a:ext cx="6934200" cy="2395537"/>
            <a:chOff x="1142163" y="685800"/>
            <a:chExt cx="6816131" cy="2395537"/>
          </a:xfrm>
        </p:grpSpPr>
        <p:pic>
          <p:nvPicPr>
            <p:cNvPr id="12" name="Picture 11" descr="Bari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2163" y="685800"/>
              <a:ext cx="3790197" cy="2362200"/>
            </a:xfrm>
            <a:prstGeom prst="rect">
              <a:avLst/>
            </a:prstGeom>
          </p:spPr>
        </p:pic>
        <p:pic>
          <p:nvPicPr>
            <p:cNvPr id="17" name="Picture 16" descr="sorok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10294" y="685800"/>
              <a:ext cx="3048000" cy="2395537"/>
            </a:xfrm>
            <a:prstGeom prst="rect">
              <a:avLst/>
            </a:prstGeom>
          </p:spPr>
        </p:pic>
      </p:grpSp>
      <p:pic>
        <p:nvPicPr>
          <p:cNvPr id="19" name="Picture 18" descr="vomor.jpg"/>
          <p:cNvPicPr>
            <a:picLocks noChangeAspect="1"/>
          </p:cNvPicPr>
          <p:nvPr/>
        </p:nvPicPr>
        <p:blipFill>
          <a:blip r:embed="rId7"/>
          <a:srcRect l="19040" t="23364" r="47911" b="6542"/>
          <a:stretch>
            <a:fillRect/>
          </a:stretch>
        </p:blipFill>
        <p:spPr>
          <a:xfrm rot="5400000">
            <a:off x="2266950" y="2076450"/>
            <a:ext cx="8763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66800" y="588266"/>
            <a:ext cx="4495800" cy="101566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180072" y="588266"/>
            <a:ext cx="1457325" cy="1075066"/>
          </a:xfrm>
          <a:prstGeom prst="cloud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মিনিট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4400" y="2438400"/>
            <a:ext cx="6938369" cy="4060288"/>
          </a:xfrm>
          <a:prstGeom prst="roundRect">
            <a:avLst>
              <a:gd name="adj" fmla="val 1434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তোমার</a:t>
            </a:r>
            <a:r>
              <a:rPr lang="en-US" sz="44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এলাকার</a:t>
            </a:r>
            <a:r>
              <a:rPr lang="bn-IN" sz="44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 প্রসিদ্ধ ও ঐতিহ্যবাহী খাবারসমুহের তালিকা তৈরি কর।</a:t>
            </a:r>
            <a:endParaRPr lang="en-US" sz="4400" dirty="0" smtClean="0">
              <a:solidFill>
                <a:srgbClr val="002060"/>
              </a:solidFill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431492"/>
            <a:ext cx="2971800" cy="76944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</a:t>
            </a:r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ল্যায়ণ</a:t>
            </a:r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600200"/>
            <a:ext cx="7239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কাজলা দিঘীর কাজল জলে কি হাসে 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429000"/>
            <a:ext cx="7239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‘থামিও তব রথ’ দ্বারা কি বোঝানো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800600"/>
            <a:ext cx="7239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 কবি তার বন্ধুকে আমন্ত্রন জানিয়েছেন কেন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514600"/>
            <a:ext cx="7239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তারা ফুলের মালা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 জড়িয়ে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6172200"/>
            <a:ext cx="7467600" cy="426640"/>
          </a:xfrm>
          <a:prstGeom prst="roundRect">
            <a:avLst>
              <a:gd name="adj" fmla="val 2561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আমার বাড়ি </a:t>
            </a:r>
            <a:r>
              <a:rPr lang="bn-IN" sz="2800" kern="1100" dirty="0" smtClean="0">
                <a:ln w="1905"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কবিতটির মূলভাব লিখে আনবে ।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10" descr="b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7391400" cy="43210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43200" y="762000"/>
            <a:ext cx="3271837" cy="1219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Chevron">
              <a:avLst>
                <a:gd name="adj" fmla="val 30602"/>
              </a:avLst>
            </a:prstTxWarp>
            <a:spAutoFit/>
          </a:bodyPr>
          <a:lstStyle/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5867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17323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6940" y="4449405"/>
            <a:ext cx="585446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7200" b="1" dirty="0" smtClean="0"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IN" sz="7200" b="1" dirty="0"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bn-IN" sz="2800" b="1" dirty="0"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831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400" u="sng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400" u="sng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24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মোহাম্মদ আবু জাফর</a:t>
            </a:r>
          </a:p>
          <a:p>
            <a:pPr>
              <a:spcBef>
                <a:spcPts val="0"/>
              </a:spcBef>
              <a:buNone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রাতকানা জামিলউল উলুম বালিকা দাখিল মাদরাসা।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কালিগঞ্জ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মোবাইল ০১৭১৬০২৫৪০০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831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175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indent="3175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indent="3175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indent="3175">
              <a:buNone/>
            </a:pPr>
            <a:endParaRPr lang="en-US" u="sng" dirty="0" smtClean="0">
              <a:latin typeface="NikoshBAN" pitchFamily="2" charset="0"/>
              <a:cs typeface="NikoshBAN" pitchFamily="2" charset="0"/>
            </a:endParaRPr>
          </a:p>
          <a:p>
            <a:pPr indent="3175">
              <a:buNone/>
            </a:pPr>
            <a:r>
              <a:rPr lang="bn-IN" b="1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401638" lvl="2" indent="0" defTabSz="747713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	সপ্তম</a:t>
            </a:r>
          </a:p>
          <a:p>
            <a:pPr marL="401638" lvl="2" indent="0" defTabSz="747713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বিষয়ঃ 	বাংলা ১ম পত্র</a:t>
            </a:r>
          </a:p>
          <a:p>
            <a:pPr marL="401638" lvl="2" indent="0" defTabSz="747713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বিশেষ পাঠঃ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কবিতা </a:t>
            </a:r>
          </a:p>
          <a:p>
            <a:pPr marL="401638" lvl="2" indent="0" defTabSz="747713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সময়ঃ ৪৫ মিনিট।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399" y="1295401"/>
            <a:ext cx="2057401" cy="2133599"/>
          </a:xfrm>
          <a:prstGeom prst="rect">
            <a:avLst/>
          </a:prstGeom>
        </p:spPr>
      </p:pic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295399"/>
            <a:ext cx="2895600" cy="190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28600"/>
            <a:ext cx="54298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36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98569" y="963888"/>
            <a:ext cx="7159021" cy="4446312"/>
            <a:chOff x="1098569" y="963888"/>
            <a:chExt cx="7159021" cy="4446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399" r="15133"/>
            <a:stretch/>
          </p:blipFill>
          <p:spPr>
            <a:xfrm>
              <a:off x="1098569" y="963888"/>
              <a:ext cx="3321031" cy="21901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73215" y="1001535"/>
              <a:ext cx="3284375" cy="21148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98569" y="3433665"/>
              <a:ext cx="3426778" cy="19765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3215" y="3534934"/>
              <a:ext cx="3284375" cy="18501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9" name="TextBox 18"/>
          <p:cNvSpPr txBox="1"/>
          <p:nvPr/>
        </p:nvSpPr>
        <p:spPr>
          <a:xfrm>
            <a:off x="1219200" y="5791200"/>
            <a:ext cx="7086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বাড়ির মালিক যদি তুমি হও, তখন তুমি কি বলবে?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6019800"/>
            <a:ext cx="4743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লিখেছেন- কবি </a:t>
            </a:r>
            <a:r>
              <a:rPr lang="bn-IN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জসীম উদ্‌দীন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7000" y="228600"/>
            <a:ext cx="3429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আমার বাড়ি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447800"/>
            <a:ext cx="8839200" cy="4343400"/>
            <a:chOff x="152400" y="1447800"/>
            <a:chExt cx="8839200" cy="4343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rcRect l="3261" t="3448" b="3448"/>
            <a:stretch>
              <a:fillRect/>
            </a:stretch>
          </p:blipFill>
          <p:spPr>
            <a:xfrm>
              <a:off x="152400" y="1524000"/>
              <a:ext cx="4445000" cy="42672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7" name="Picture 6" descr="122-bangla-house-design-duplex-home-designs-1000-ideas-bangladesh-home-kitchen-design-l-047bff20e89fa64a.jpg"/>
            <p:cNvPicPr>
              <a:picLocks noChangeAspect="1"/>
            </p:cNvPicPr>
            <p:nvPr/>
          </p:nvPicPr>
          <p:blipFill>
            <a:blip r:embed="rId3"/>
            <a:srcRect l="16347"/>
            <a:stretch>
              <a:fillRect/>
            </a:stretch>
          </p:blipFill>
          <p:spPr>
            <a:xfrm>
              <a:off x="4572000" y="1447800"/>
              <a:ext cx="4419600" cy="4343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685800"/>
            <a:ext cx="2362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600200"/>
            <a:ext cx="81534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র্থীরা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3600" dirty="0" smtClean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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কবি জসীম উদ্‌দীনের পরিচয়</a:t>
            </a:r>
            <a:r>
              <a:rPr lang="bn-BD" sz="3600" kern="11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600" kern="11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লিখ</a:t>
            </a:r>
            <a:r>
              <a:rPr lang="bn-BD" sz="3600" kern="11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তে পা</a:t>
            </a:r>
            <a:r>
              <a:rPr lang="bn-IN" sz="3600" kern="11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রবে,</a:t>
            </a:r>
            <a:endParaRPr lang="en-US" sz="36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 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কিছু শব্দের অর্থ বলে বাক্য রচনা করতে</a:t>
            </a:r>
            <a:r>
              <a:rPr lang="bn-BD" sz="3600" kern="1100" dirty="0" smtClean="0">
                <a:ln w="1905"/>
                <a:solidFill>
                  <a:srgbClr val="00206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পার</a:t>
            </a:r>
            <a:r>
              <a:rPr lang="bn-IN" sz="3600" kern="1100" dirty="0" smtClean="0">
                <a:ln w="1905"/>
                <a:solidFill>
                  <a:srgbClr val="00206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বে,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</a:t>
            </a:r>
            <a:r>
              <a:rPr lang="bn-IN" sz="3600" kern="1100" dirty="0" smtClean="0">
                <a:ln w="1905"/>
                <a:solidFill>
                  <a:srgbClr val="00206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‘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আমার বাড়ি</a:t>
            </a:r>
            <a:r>
              <a:rPr lang="bn-IN" sz="3600" kern="1100" dirty="0" smtClean="0">
                <a:ln w="1905"/>
                <a:solidFill>
                  <a:srgbClr val="00206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’ কবিতাটি আদর্শরূপে পাঠ করতে পারবে,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</a:t>
            </a:r>
            <a:r>
              <a:rPr lang="bn-IN" sz="3600" kern="1100" dirty="0" smtClean="0">
                <a:ln w="1905"/>
                <a:solidFill>
                  <a:srgbClr val="00206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‘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আমার বাড়ি</a:t>
            </a:r>
            <a:r>
              <a:rPr lang="bn-IN" sz="3600" kern="1100" dirty="0" smtClean="0">
                <a:ln w="1905"/>
                <a:solidFill>
                  <a:srgbClr val="00206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’ কবিতাটির মূলভাব বর্ণনা করতে পারবে।  </a:t>
            </a:r>
            <a:endParaRPr lang="bn-IN" sz="3600" dirty="0" smtClean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179307"/>
            <a:ext cx="25908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 </a:t>
            </a:r>
            <a:endParaRPr lang="en-US" sz="44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1557" y="1323786"/>
            <a:ext cx="2365317" cy="340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228600" y="838200"/>
            <a:ext cx="3048000" cy="18841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উদ্দীনের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১৯০৩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তাম্বুলখানা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 গ্রহ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07697" y="2819400"/>
            <a:ext cx="3536303" cy="2514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শিক্ষকতা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অফিসার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ছিলেন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মগ্ন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819400"/>
            <a:ext cx="2870712" cy="1981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আশা-স্বপ্ন-আনন্দ-বেদনার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আবেগঘন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ফুটিয়ে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38800" y="957154"/>
            <a:ext cx="2986161" cy="18622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এম.এ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4876800"/>
            <a:ext cx="3962400" cy="1828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নকশী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সোজন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বাদিয়ার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ঘাট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সখিনা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রাখালী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ধানক্ষেত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হাসু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পয়সার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10200" y="5410200"/>
            <a:ext cx="3323252" cy="12953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১৯৭৬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১৪ই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9414" y="336296"/>
            <a:ext cx="7010400" cy="762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u="sng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bn-IN" sz="3200" b="1" u="sng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আমরা কিছু</a:t>
            </a:r>
            <a:r>
              <a:rPr lang="bn-BD" sz="3200" b="1" u="sng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শব্দার্থ</a:t>
            </a:r>
            <a:r>
              <a:rPr lang="bn-IN" sz="3200" b="1" u="sng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শিখে </a:t>
            </a:r>
            <a:r>
              <a:rPr lang="bn-IN" sz="3200" b="1" u="sng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নিই</a:t>
            </a:r>
            <a:endParaRPr lang="en-US" sz="32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517465"/>
            <a:ext cx="164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ভোমর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0"/>
          <a:stretch/>
        </p:blipFill>
        <p:spPr>
          <a:xfrm>
            <a:off x="3298025" y="1083248"/>
            <a:ext cx="1714597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186364" y="1445669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88574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শালি ধান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02" r="1364"/>
          <a:stretch/>
        </p:blipFill>
        <p:spPr>
          <a:xfrm>
            <a:off x="3306310" y="2534689"/>
            <a:ext cx="1714598" cy="128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186364" y="2885738"/>
            <a:ext cx="350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আমন ধান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13032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কবরীকলা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0"/>
          <a:stretch/>
        </p:blipFill>
        <p:spPr>
          <a:xfrm>
            <a:off x="3298025" y="3847392"/>
            <a:ext cx="1714599" cy="1232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186364" y="4085355"/>
            <a:ext cx="344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স্বাদের জন্য বিখ্যাত কলা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5480648"/>
            <a:ext cx="205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কাজলা দিঘী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6310" y="5081018"/>
            <a:ext cx="1714599" cy="125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5186364" y="5446321"/>
            <a:ext cx="2546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কালো জলের দিঘী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10" grpId="0"/>
      <p:bldP spid="11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85800"/>
            <a:ext cx="4419600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619190" y="755888"/>
            <a:ext cx="1446607" cy="931785"/>
          </a:xfrm>
          <a:prstGeom prst="cloud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2895600"/>
            <a:ext cx="6705600" cy="2396216"/>
          </a:xfrm>
          <a:prstGeom prst="roundRect">
            <a:avLst>
              <a:gd name="adj" fmla="val 1434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alt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</a:t>
            </a:r>
            <a:r>
              <a:rPr lang="en-US" alt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alt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কবিতার কবি পরিচিতি বর্ণনা করো</a:t>
            </a:r>
            <a:r>
              <a:rPr lang="bn-IN" alt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2200" y="990600"/>
            <a:ext cx="424506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4724400"/>
            <a:ext cx="43298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 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048000"/>
            <a:ext cx="4343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hlinkClick r:id="rId2"/>
              </a:rPr>
              <a:t>https://www.youtube.com/watch?v=RyvPDO-UEMA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474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Windows User</cp:lastModifiedBy>
  <cp:revision>275</cp:revision>
  <dcterms:created xsi:type="dcterms:W3CDTF">2006-08-16T00:00:00Z</dcterms:created>
  <dcterms:modified xsi:type="dcterms:W3CDTF">2019-10-31T06:57:01Z</dcterms:modified>
</cp:coreProperties>
</file>