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2" r:id="rId7"/>
    <p:sldId id="261" r:id="rId8"/>
    <p:sldId id="262" r:id="rId9"/>
    <p:sldId id="263" r:id="rId10"/>
    <p:sldId id="273" r:id="rId11"/>
    <p:sldId id="274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6629400" cy="1371600"/>
          </a:xfr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657600"/>
            <a:ext cx="4343400" cy="1981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371600" y="3048000"/>
            <a:ext cx="6858000" cy="3352800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41954"/>
            <a:ext cx="449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299" y="4572000"/>
            <a:ext cx="6629401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 জেলাগুলোতে রয়েছে বিভিন্ন ক্ষুদ্র জাতিসত্তার লোকজন।</a:t>
            </a:r>
          </a:p>
          <a:p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এদের কেউ চাকমা,কেউ মারমা, কেউ মুরং,কেউ তঞ্চঙ্গা ইত্যাদি।এছাড়া রাজশাহী আর</a:t>
            </a:r>
          </a:p>
          <a:p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জামালপুরে রয়েছে সাঁওতাল ও রাজবংশীদের গৌরব।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78920"/>
            <a:ext cx="6858000" cy="329184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184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78991"/>
            <a:ext cx="5573962" cy="120032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এদেশে রয়েছে নানা ধর্মের লোক। হিন্দু, মুসলমান,বৌদ্ধ ও</a:t>
            </a:r>
          </a:p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খ্রীষ্টান।সবাই মিলেমিশে আছে যুগ যুগ ধরে।এরকম খুব কম</a:t>
            </a:r>
          </a:p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 আছে।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 Rangpur\Desktop\nasir\picture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7554"/>
            <a:ext cx="7543799" cy="434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5454" y="4540094"/>
            <a:ext cx="2953053" cy="707886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bn-BD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লোক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708" y="1092368"/>
            <a:ext cx="6652783" cy="1015663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শিক্ষার্থীর সরব ও নিরব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 Rangpur\Desktop\1488546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91" y="2667000"/>
            <a:ext cx="6477000" cy="30909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5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371600" y="1207533"/>
            <a:ext cx="67818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One day one word.</a:t>
            </a:r>
            <a:endParaRPr lang="bn-BD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সৌভাগ্য=ভালো ভাগ্য।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1666" y="1978448"/>
            <a:ext cx="1971333" cy="1379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91" y="4648200"/>
            <a:ext cx="2005548" cy="1311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228600"/>
            <a:ext cx="5029200" cy="92333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নতুন শব্দের অর্থ শিখি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35052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0968" y="2606503"/>
            <a:ext cx="1043876" cy="6463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1586" y="2668058"/>
            <a:ext cx="497252" cy="523220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7569" y="2606503"/>
            <a:ext cx="497252" cy="52322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=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483392"/>
            <a:ext cx="1112805" cy="707886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নিসর্গ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346" y="4857261"/>
            <a:ext cx="1154483" cy="6463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বৈচিত্র্য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0626" y="5061466"/>
            <a:ext cx="497252" cy="52322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4980372"/>
            <a:ext cx="15240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বিভিন্নতা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0305" y="4857261"/>
            <a:ext cx="57809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020129"/>
            <a:ext cx="66294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যুক্তবর্ণ ভেংগে শব্দ তৈরিঃ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4023916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85917" y="2362200"/>
            <a:ext cx="659155" cy="830997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ন্ধ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150" y="2542753"/>
            <a:ext cx="36110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00B0F0"/>
                </a:solidFill>
              </a:rPr>
              <a:t>=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411" y="2404254"/>
            <a:ext cx="1157689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     ধ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0255" y="2389257"/>
            <a:ext cx="681597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5917" y="4023916"/>
            <a:ext cx="775545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ষ্ট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2751" y="4223970"/>
            <a:ext cx="32893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411" y="3900804"/>
            <a:ext cx="1285929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     ট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5564" y="3900803"/>
            <a:ext cx="990977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তেষ্টা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1"/>
            <a:ext cx="6781800" cy="3477875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ক ও খ-দল           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শূন্যস্থান পূরণ করঃ</a:t>
            </a:r>
          </a:p>
          <a:p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১)তাদের রয়েছে নিজ নিজ-</a:t>
            </a:r>
            <a:r>
              <a:rPr lang="bn-BD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-----------।</a:t>
            </a:r>
            <a:endParaRPr lang="bn-BD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২)এটাই বাংলাদেশের--------------।</a:t>
            </a:r>
            <a:b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endParaRPr lang="bn-BD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4682423" y="186850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</a:rPr>
              <a:t>ভাষা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391728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</a:rPr>
              <a:t>গৌরব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247" y="4549676"/>
            <a:ext cx="4876800" cy="2308324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 ওঘ-দল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বিপরীত শব্দ লিখঃ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বন্ধু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76200"/>
            <a:ext cx="3385131" cy="646331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562600"/>
            <a:ext cx="1559561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অবাঙালি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928" y="6211669"/>
            <a:ext cx="142347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শত্রু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4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/>
      <p:bldP spid="4" grpId="0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415" y="2606206"/>
            <a:ext cx="8860969" cy="304698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প্রশ্নোত্তরঃ  </a:t>
            </a: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১)তুমি কে?        উত্তরঃবাঙালি।</a:t>
            </a: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২)এদেশে কোন কোন ধর্মের লোক রয়েছে?      উত্তরঃনানা ধর্মের লোক।</a:t>
            </a: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৩)তিনটি ধর্মের নাম লিখ।          উত্তরঃমুসলিম, হিন্দু,খ্রিষ্টান।</a:t>
            </a:r>
          </a:p>
          <a:p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77724"/>
            <a:ext cx="6629400" cy="1015663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coshban"/>
              </a:rPr>
              <a:t> </a:t>
            </a:r>
            <a:r>
              <a:rPr lang="bn-BD" sz="6000" dirty="0">
                <a:solidFill>
                  <a:srgbClr val="00B050"/>
                </a:solidFill>
                <a:latin typeface="Nicoshban"/>
              </a:rPr>
              <a:t>       মূল্যায়ন</a:t>
            </a:r>
            <a:endParaRPr lang="en-US" sz="6000" dirty="0">
              <a:solidFill>
                <a:srgbClr val="00B050"/>
              </a:solidFill>
              <a:latin typeface="Nicoshban"/>
            </a:endParaRPr>
          </a:p>
        </p:txBody>
      </p:sp>
    </p:spTree>
    <p:extLst>
      <p:ext uri="{BB962C8B-B14F-4D97-AF65-F5344CB8AC3E}">
        <p14:creationId xmlns:p14="http://schemas.microsoft.com/office/powerpoint/2010/main" val="37201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595156"/>
            <a:ext cx="5181600" cy="2554545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বৈচিত্র,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সৌভাগ্য</a:t>
            </a:r>
          </a:p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বিপরীত শব্দঃ</a:t>
            </a:r>
          </a:p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দেশ, বন্ধু,আপন।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762000"/>
            <a:ext cx="3802644" cy="1323439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2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45029"/>
            <a:ext cx="8534400" cy="1862048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coshban"/>
              </a:rPr>
              <a:t>   </a:t>
            </a:r>
            <a:r>
              <a:rPr lang="bn-BD" sz="11500" dirty="0">
                <a:solidFill>
                  <a:srgbClr val="7030A0"/>
                </a:solidFill>
                <a:latin typeface="Nicoshban"/>
              </a:rPr>
              <a:t>ধন্যবাদ</a:t>
            </a:r>
            <a:endParaRPr lang="en-US" sz="6000" dirty="0">
              <a:solidFill>
                <a:srgbClr val="7030A0"/>
              </a:solidFill>
              <a:latin typeface="Nic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71" y="3505200"/>
            <a:ext cx="6705600" cy="2362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50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2400" y="370114"/>
            <a:ext cx="8839199" cy="5539978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শ্রেণিঃ৫ম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পাঠঃএই দেশ এই মানুষ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পাঠ্যাংশঃসার্থক জনম আমার জন্মেছি----------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অনেক বাঙালি আছে।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সময়ঃ৪০মিনিট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0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33400"/>
            <a:ext cx="8458200" cy="526297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আরিফুল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কুনিয়া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লতিফ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গাজীপর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গাজীপর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4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873135"/>
            <a:ext cx="8534400" cy="3170099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BD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১)উচ্চারিত পঠিত বাক্য,কথা মনোযোগ সহকারে শুনবে।</a:t>
            </a:r>
          </a:p>
          <a:p>
            <a:r>
              <a:rPr lang="bn-BD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২)যুক্তবর্ণ সহযোগে তৈরি শব্দ স্পষ্ট ও শুদ্ধভাবে বলতে পারবে ও পড়তে  পাড়বে।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3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265" y="1295400"/>
            <a:ext cx="8194708" cy="2677656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আবেগ সৃষ্টিঃদেশের গান দিয়ে।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হায়রে আমার মন মাতানো দেশ--------।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0981" y="4572000"/>
            <a:ext cx="5950819" cy="671113"/>
            <a:chOff x="830981" y="4572000"/>
            <a:chExt cx="5950819" cy="671113"/>
          </a:xfrm>
        </p:grpSpPr>
        <p:sp>
          <p:nvSpPr>
            <p:cNvPr id="4" name="TextBox 3"/>
            <p:cNvSpPr txBox="1"/>
            <p:nvPr/>
          </p:nvSpPr>
          <p:spPr>
            <a:xfrm>
              <a:off x="838200" y="4572000"/>
              <a:ext cx="5943600" cy="64633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BD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নিজে</a:t>
              </a:r>
              <a:r>
                <a:rPr lang="bn-BD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গাইবে</a:t>
              </a:r>
              <a:r>
                <a:rPr lang="bn-BD" sz="2000" dirty="0">
                  <a:solidFill>
                    <a:srgbClr val="002060"/>
                  </a:solidFill>
                  <a:latin typeface="Nicoshban"/>
                </a:rPr>
                <a:t>...</a:t>
              </a:r>
              <a:endParaRPr lang="en-US" sz="2000" dirty="0">
                <a:solidFill>
                  <a:srgbClr val="002060"/>
                </a:solidFill>
                <a:latin typeface="Nicoshban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0981" y="4596782"/>
              <a:ext cx="5943600" cy="64633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BD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নিজে</a:t>
              </a:r>
              <a:r>
                <a:rPr lang="bn-BD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গাইবে</a:t>
              </a:r>
              <a:r>
                <a:rPr lang="bn-BD" sz="2000" dirty="0">
                  <a:solidFill>
                    <a:srgbClr val="002060"/>
                  </a:solidFill>
                  <a:latin typeface="Nicoshban"/>
                </a:rPr>
                <a:t>...</a:t>
              </a:r>
              <a:endParaRPr lang="en-US" sz="2000" dirty="0">
                <a:solidFill>
                  <a:srgbClr val="002060"/>
                </a:solidFill>
                <a:latin typeface="Nic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7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 Rangpur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595563" cy="37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TI Rangpur\Desktop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200400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2400" y="609600"/>
            <a:ext cx="1696298" cy="830997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দেশ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664029"/>
            <a:ext cx="1810111" cy="769441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মানুষ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765" y="1990636"/>
            <a:ext cx="4473436" cy="1200329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2539" y="3965608"/>
            <a:ext cx="4039888" cy="923330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দেশ এই মানুষ</a:t>
            </a:r>
          </a:p>
        </p:txBody>
      </p:sp>
    </p:spTree>
    <p:extLst>
      <p:ext uri="{BB962C8B-B14F-4D97-AF65-F5344CB8AC3E}">
        <p14:creationId xmlns:p14="http://schemas.microsoft.com/office/powerpoint/2010/main" val="5379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399" y="457200"/>
            <a:ext cx="5181599" cy="156966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শিক্ষকের আদর্শ পাঠ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2657858"/>
            <a:ext cx="5181599" cy="290169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66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457" y="228600"/>
            <a:ext cx="4166525" cy="11079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ছবির সাথে পাঠ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105400"/>
            <a:ext cx="6934200" cy="92333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00B050"/>
                </a:solidFill>
              </a:rPr>
              <a:t>“</a:t>
            </a:r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সার্থক জনম আমার জন্মেছি এই দেশে।”কবির এ কথার অর্থ-আমাদের</a:t>
            </a:r>
          </a:p>
          <a:p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সৌভাগ্য ও সার্থকতা যে আমারা এদেশে </a:t>
            </a:r>
            <a:r>
              <a:rPr lang="bn-BD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জন্মেছি। </a:t>
            </a:r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 বাঙালি।</a:t>
            </a:r>
          </a:p>
          <a:p>
            <a:endParaRPr lang="bn-BD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671069" cy="317579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4180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316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Nicoshban</vt:lpstr>
      <vt:lpstr>NikoshBAN</vt:lpstr>
      <vt:lpstr>Office Theme</vt:lpstr>
      <vt:lpstr>সকলকে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শুভেচ্ছা </dc:title>
  <dc:creator>PTI Rangpur</dc:creator>
  <cp:lastModifiedBy>user</cp:lastModifiedBy>
  <cp:revision>161</cp:revision>
  <dcterms:created xsi:type="dcterms:W3CDTF">2006-08-16T00:00:00Z</dcterms:created>
  <dcterms:modified xsi:type="dcterms:W3CDTF">2019-09-29T13:21:51Z</dcterms:modified>
</cp:coreProperties>
</file>