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1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1A2-8091-403B-B132-FBFFF59FE280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139C-15E8-46C3-938A-FEA6A9E47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52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1A2-8091-403B-B132-FBFFF59FE280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139C-15E8-46C3-938A-FEA6A9E47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84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1A2-8091-403B-B132-FBFFF59FE280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139C-15E8-46C3-938A-FEA6A9E47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59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1A2-8091-403B-B132-FBFFF59FE280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139C-15E8-46C3-938A-FEA6A9E47EF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2271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1A2-8091-403B-B132-FBFFF59FE280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139C-15E8-46C3-938A-FEA6A9E47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06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1A2-8091-403B-B132-FBFFF59FE280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139C-15E8-46C3-938A-FEA6A9E47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9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1A2-8091-403B-B132-FBFFF59FE280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139C-15E8-46C3-938A-FEA6A9E47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66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1A2-8091-403B-B132-FBFFF59FE280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139C-15E8-46C3-938A-FEA6A9E47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38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1A2-8091-403B-B132-FBFFF59FE280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139C-15E8-46C3-938A-FEA6A9E47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1A2-8091-403B-B132-FBFFF59FE280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139C-15E8-46C3-938A-FEA6A9E47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11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1A2-8091-403B-B132-FBFFF59FE280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139C-15E8-46C3-938A-FEA6A9E47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1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1A2-8091-403B-B132-FBFFF59FE280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139C-15E8-46C3-938A-FEA6A9E47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42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1A2-8091-403B-B132-FBFFF59FE280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139C-15E8-46C3-938A-FEA6A9E47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3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1A2-8091-403B-B132-FBFFF59FE280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139C-15E8-46C3-938A-FEA6A9E47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7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1A2-8091-403B-B132-FBFFF59FE280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139C-15E8-46C3-938A-FEA6A9E47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96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1A2-8091-403B-B132-FBFFF59FE280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139C-15E8-46C3-938A-FEA6A9E47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22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1A2-8091-403B-B132-FBFFF59FE280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139C-15E8-46C3-938A-FEA6A9E47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9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7E01A2-8091-403B-B132-FBFFF59FE280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BB2139C-15E8-46C3-938A-FEA6A9E47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jpeg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smlh1978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pc\Desktop\kkkk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2" y="-228600"/>
            <a:ext cx="9448799" cy="7086600"/>
          </a:xfrm>
          <a:prstGeom prst="rect">
            <a:avLst/>
          </a:prstGeom>
          <a:noFill/>
        </p:spPr>
      </p:pic>
      <p:pic>
        <p:nvPicPr>
          <p:cNvPr id="29699" name="Picture 3" descr="C:\Users\pc\Desktop\ddf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1" y="76200"/>
            <a:ext cx="8763000" cy="662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276601" y="2459876"/>
            <a:ext cx="548640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1" y="1282185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</a:t>
            </a:r>
            <a:r>
              <a:rPr lang="en-US" sz="48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4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4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76400" y="152400"/>
            <a:ext cx="8839200" cy="6477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51416" y="3048000"/>
            <a:ext cx="7883185" cy="15696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8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48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 </a:t>
            </a:r>
            <a:r>
              <a:rPr lang="en-US" sz="4800" b="1" dirty="0" err="1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8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8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265678"/>
            <a:ext cx="852487" cy="852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914" y="304801"/>
            <a:ext cx="852487" cy="852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3962400" y="1143000"/>
            <a:ext cx="4495800" cy="923330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311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76400" y="152400"/>
            <a:ext cx="8839200" cy="6477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08"/>
          <a:stretch/>
        </p:blipFill>
        <p:spPr>
          <a:xfrm>
            <a:off x="2667001" y="609600"/>
            <a:ext cx="6929759" cy="4800600"/>
          </a:xfrm>
          <a:prstGeom prst="round2DiagRect">
            <a:avLst>
              <a:gd name="adj1" fmla="val 0"/>
              <a:gd name="adj2" fmla="val 0"/>
            </a:avLst>
          </a:prstGeom>
          <a:ln w="38100" cap="sq">
            <a:solidFill>
              <a:srgbClr val="5619C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57400" y="570756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8230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76400" y="152400"/>
            <a:ext cx="8839200" cy="6477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4" t="7482" r="21756" b="7769"/>
          <a:stretch/>
        </p:blipFill>
        <p:spPr bwMode="auto">
          <a:xfrm>
            <a:off x="2286000" y="797653"/>
            <a:ext cx="7710532" cy="44601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15830" y="5791201"/>
            <a:ext cx="8318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JSC/JDC, SSC, HSC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1" y="214002"/>
            <a:ext cx="5272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www.educationboardresults.gov.bd</a:t>
            </a:r>
          </a:p>
        </p:txBody>
      </p:sp>
    </p:spTree>
    <p:extLst>
      <p:ext uri="{BB962C8B-B14F-4D97-AF65-F5344CB8AC3E}">
        <p14:creationId xmlns:p14="http://schemas.microsoft.com/office/powerpoint/2010/main" val="253041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76400" y="152400"/>
            <a:ext cx="8839200" cy="6477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0" y="1264936"/>
            <a:ext cx="8001000" cy="1097264"/>
          </a:xfrm>
          <a:prstGeom prst="rect">
            <a:avLst/>
          </a:prstGeom>
          <a:noFill/>
        </p:spPr>
        <p:txBody>
          <a:bodyPr wrap="square" lIns="111292" tIns="55646" rIns="111292" bIns="55646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আজকাল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মুহূর্তের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4572001" y="2590801"/>
          <a:ext cx="2340623" cy="1974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1" y="2590801"/>
                        <a:ext cx="2340623" cy="19749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265678"/>
            <a:ext cx="852487" cy="852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914" y="304801"/>
            <a:ext cx="852487" cy="852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107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76400" y="152400"/>
            <a:ext cx="8839200" cy="6477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6" t="2495" r="13175" b="4066"/>
          <a:stretch/>
        </p:blipFill>
        <p:spPr bwMode="auto">
          <a:xfrm>
            <a:off x="2133600" y="685800"/>
            <a:ext cx="8071324" cy="469154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7800" y="160503"/>
            <a:ext cx="245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www.nu.bd.info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1" y="5562601"/>
            <a:ext cx="8229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বিশ্বাবদ্যালয়ে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মাস্টার্স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রেজিস্ট্রেশন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ফরম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ফিলাপ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286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76400" y="152400"/>
            <a:ext cx="8839200" cy="6477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1" y="5715001"/>
            <a:ext cx="8512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" t="3970" r="3331" b="8052"/>
          <a:stretch/>
        </p:blipFill>
        <p:spPr bwMode="auto">
          <a:xfrm>
            <a:off x="1828800" y="685800"/>
            <a:ext cx="8458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5800" y="24345"/>
            <a:ext cx="3654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www.ebook.gov.bd</a:t>
            </a:r>
          </a:p>
        </p:txBody>
      </p:sp>
    </p:spTree>
    <p:extLst>
      <p:ext uri="{BB962C8B-B14F-4D97-AF65-F5344CB8AC3E}">
        <p14:creationId xmlns:p14="http://schemas.microsoft.com/office/powerpoint/2010/main" val="89742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76400" y="152400"/>
            <a:ext cx="8839200" cy="6477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9800" y="3537040"/>
            <a:ext cx="78486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2021 </a:t>
            </a:r>
            <a:r>
              <a:rPr lang="bn-BD" sz="28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সালে শিক্ষায় </a:t>
            </a:r>
            <a:r>
              <a:rPr lang="en-US" sz="2800" dirty="0" err="1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 পরিবর্তন আনতে পারে</a:t>
            </a:r>
            <a:r>
              <a:rPr lang="en-US" sz="28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তার একটি তালিকা</a:t>
            </a:r>
            <a:r>
              <a:rPr lang="en-US" sz="28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খাতায় লেখ</a:t>
            </a:r>
            <a:r>
              <a:rPr lang="en-US" sz="28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265678"/>
            <a:ext cx="852487" cy="852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914" y="304801"/>
            <a:ext cx="852487" cy="852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4430090" y="1667470"/>
            <a:ext cx="3494710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1">
              <a:avLst/>
            </a:prstTxWarp>
            <a:spAutoFit/>
          </a:bodyPr>
          <a:lstStyle/>
          <a:p>
            <a:pPr algn="ctr"/>
            <a:r>
              <a:rPr lang="en-US" sz="239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239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39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239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05000" y="1066800"/>
            <a:ext cx="22860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4" name="Picture 2" descr="C:\Users\pc\Desktop\ss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143000"/>
            <a:ext cx="2133600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866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9154" y="482138"/>
            <a:ext cx="6252586" cy="79802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5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2148378"/>
            <a:ext cx="8305800" cy="410002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Ø"/>
            </a:pP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ক্লাসরুম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itchFamily="2" charset="2"/>
              <a:buChar char="Ø"/>
            </a:pP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স্কুলের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লাইব্রেরী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খুঁজতে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হবেনা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itchFamily="2" charset="2"/>
              <a:buChar char="Ø"/>
            </a:pP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itchFamily="2" charset="2"/>
              <a:buChar char="Ø"/>
            </a:pP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সেভাবেই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চলবে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itchFamily="2" charset="2"/>
              <a:buChar char="Ø"/>
            </a:pP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কাগজপত্রবিহীন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76400" y="152400"/>
            <a:ext cx="8839200" cy="6477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265678"/>
            <a:ext cx="852487" cy="852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914" y="304801"/>
            <a:ext cx="852487" cy="852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678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133600" y="2810471"/>
            <a:ext cx="28194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NUBD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39706" y="1610380"/>
            <a:ext cx="7385294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33600" y="2262263"/>
            <a:ext cx="2824037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DAPE</a:t>
            </a:r>
          </a:p>
        </p:txBody>
      </p:sp>
      <p:sp>
        <p:nvSpPr>
          <p:cNvPr id="31" name="TextBox 30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6642844" y="2262262"/>
            <a:ext cx="2862421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NCTB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29400" y="2814936"/>
            <a:ext cx="28956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NAPE</a:t>
            </a:r>
          </a:p>
        </p:txBody>
      </p:sp>
      <p:sp>
        <p:nvSpPr>
          <p:cNvPr id="33" name="Cross 32"/>
          <p:cNvSpPr/>
          <p:nvPr/>
        </p:nvSpPr>
        <p:spPr>
          <a:xfrm>
            <a:off x="3810000" y="609600"/>
            <a:ext cx="2854048" cy="543254"/>
          </a:xfrm>
          <a:prstGeom prst="plus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-150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391400" y="605136"/>
            <a:ext cx="1981200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" t="10566" r="5883" b="39065"/>
          <a:stretch/>
        </p:blipFill>
        <p:spPr>
          <a:xfrm>
            <a:off x="7391400" y="609600"/>
            <a:ext cx="1981200" cy="457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6" name="TextBox 35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2057399" y="4284384"/>
            <a:ext cx="29718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টেলিস্কোপ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63504" y="3653136"/>
            <a:ext cx="7461496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সৌরজগতে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নক্ষত্র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05599" y="4338936"/>
            <a:ext cx="28194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57399" y="4948536"/>
            <a:ext cx="29718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টেলিমেডিসিন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05601" y="4948536"/>
            <a:ext cx="2819399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টেলিপ্রিন্টার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676400" y="152400"/>
            <a:ext cx="8839200" cy="6477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0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34" grpId="3" animBg="1"/>
      <p:bldP spid="34" grpId="4" animBg="1"/>
      <p:bldP spid="34" grpId="5" animBg="1"/>
      <p:bldP spid="34" grpId="6" animBg="1"/>
      <p:bldP spid="34" grpId="7" animBg="1"/>
      <p:bldP spid="34" grpId="8" animBg="1"/>
      <p:bldP spid="34" grpId="9" animBg="1"/>
      <p:bldP spid="34" grpId="10" animBg="1"/>
      <p:bldP spid="34" grpId="1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ross 21"/>
          <p:cNvSpPr/>
          <p:nvPr/>
        </p:nvSpPr>
        <p:spPr>
          <a:xfrm>
            <a:off x="4098816" y="350215"/>
            <a:ext cx="3063985" cy="596468"/>
          </a:xfrm>
          <a:prstGeom prst="plus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18000">
                  <a:solidFill>
                    <a:schemeClr val="accent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7162800" y="514290"/>
            <a:ext cx="1976104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7115568" y="5907029"/>
            <a:ext cx="2942832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38401" y="2891135"/>
            <a:ext cx="76262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432200" y="5939136"/>
            <a:ext cx="4134902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32202" y="5405736"/>
            <a:ext cx="4134901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 ii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86600" y="5410200"/>
            <a:ext cx="2971800" cy="4206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" t="9947" r="3176" b="34992"/>
          <a:stretch/>
        </p:blipFill>
        <p:spPr>
          <a:xfrm>
            <a:off x="7167898" y="457201"/>
            <a:ext cx="1976103" cy="457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8" name="TextBox 4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7121824" y="1743671"/>
            <a:ext cx="2860376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38400" y="1148715"/>
            <a:ext cx="7550002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স্কুল-কলেজের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রেজাল্ট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য়ায়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58630" y="1766939"/>
            <a:ext cx="4114674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রেডিও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58633" y="2281536"/>
            <a:ext cx="4114671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পত্রিকা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21768" y="2281535"/>
            <a:ext cx="2866634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32200" y="3576935"/>
            <a:ext cx="4121002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(i)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পাঠ্যবিষয়ে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238524" y="3576935"/>
            <a:ext cx="281987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en-US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432200" y="4186535"/>
            <a:ext cx="4121001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(iii)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38400" y="4796135"/>
            <a:ext cx="76200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676400" y="152400"/>
            <a:ext cx="8839200" cy="6477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1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  <p:bldP spid="23" grpId="8" animBg="1"/>
      <p:bldP spid="23" grpId="9" animBg="1"/>
      <p:bldP spid="23" grpId="10" animBg="1"/>
      <p:bldP spid="23" grpId="1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76400" y="152400"/>
            <a:ext cx="8839200" cy="6477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59859" y="253633"/>
            <a:ext cx="16722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3352800"/>
            <a:ext cx="403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28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শাহ মোহাম্মদ লুৎফুল হায়দার </a:t>
            </a:r>
            <a:endParaRPr lang="en-US" sz="28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2000" dirty="0">
                <a:latin typeface="NikoshBAN" pitchFamily="2" charset="0"/>
                <a:cs typeface="NikoshBAN" pitchFamily="2" charset="0"/>
              </a:rPr>
              <a:t>বি।কম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বিএড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সহকারি শিক্ষক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2000" dirty="0">
                <a:latin typeface="NikoshBAN" pitchFamily="2" charset="0"/>
                <a:cs typeface="NikoshBAN" pitchFamily="2" charset="0"/>
              </a:rPr>
              <a:t>লুৎফুন্নেছা বালিকা বিদ্যানিকেতন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2000" dirty="0">
                <a:latin typeface="NikoshBAN" pitchFamily="2" charset="0"/>
                <a:cs typeface="NikoshBAN" pitchFamily="2" charset="0"/>
              </a:rPr>
              <a:t>পাগলা,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গফরগাঁও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defRPr/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মোবাইলঃ ০১৭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১৯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৫২৭৯৮০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smlh1978@gmail.com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24000"/>
            <a:ext cx="3352800" cy="4267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13" name="Straight Connector 12"/>
          <p:cNvCxnSpPr/>
          <p:nvPr/>
        </p:nvCxnSpPr>
        <p:spPr>
          <a:xfrm rot="5400000">
            <a:off x="4191000" y="3429000"/>
            <a:ext cx="3810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343400" y="3581400"/>
            <a:ext cx="3810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495800" y="3733800"/>
            <a:ext cx="3810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620000" y="2337138"/>
            <a:ext cx="2133600" cy="1015663"/>
          </a:xfrm>
          <a:prstGeom prst="rect">
            <a:avLst/>
          </a:prstGeom>
          <a:ln>
            <a:noFill/>
          </a:ln>
          <a:scene3d>
            <a:camera prst="isometricLeftDown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28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bn-IN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66981" y="4937368"/>
            <a:ext cx="2228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BD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৩০ /</a:t>
            </a:r>
            <a:r>
              <a:rPr lang="en-US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</a:t>
            </a:r>
            <a:r>
              <a:rPr lang="bn-BD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bn-IN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২০১৯</a:t>
            </a:r>
            <a:r>
              <a:rPr lang="bn-BD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খ্রিঃ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22686" y="4539126"/>
            <a:ext cx="1426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মিনিট</a:t>
            </a:r>
            <a:r>
              <a:rPr lang="bn-BD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19400" y="1023074"/>
            <a:ext cx="2340458" cy="2024927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76400" y="152400"/>
            <a:ext cx="8839200" cy="6477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2" descr="C:\Users\Doel-1612i3\Desktop\b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1" y="261358"/>
            <a:ext cx="1371599" cy="1415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676400" y="2895600"/>
            <a:ext cx="883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এনেছে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838200"/>
            <a:ext cx="2743200" cy="83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265678"/>
            <a:ext cx="852487" cy="852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914" y="304801"/>
            <a:ext cx="852487" cy="852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Doel-1612i3\Desktop\b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2" y="261358"/>
            <a:ext cx="1371599" cy="1415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669189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esktop\kkkk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2" y="-228600"/>
            <a:ext cx="9448799" cy="7086600"/>
          </a:xfrm>
          <a:prstGeom prst="rect">
            <a:avLst/>
          </a:prstGeom>
          <a:noFill/>
        </p:spPr>
      </p:pic>
      <p:pic>
        <p:nvPicPr>
          <p:cNvPr id="3" name="Picture 3" descr="C:\Users\pc\Desktop\ddf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1" y="76200"/>
            <a:ext cx="8763000" cy="662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76601" y="2459876"/>
            <a:ext cx="548640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1" y="1282185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</a:t>
            </a:r>
            <a:r>
              <a:rPr lang="en-US" sz="48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4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00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76400" y="152400"/>
            <a:ext cx="8839200" cy="6477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29957" y="2150745"/>
            <a:ext cx="4983481" cy="310854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8800" b="1" dirty="0">
                <a:ln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050" b="1" dirty="0">
              <a:ln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ln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2486" y="1509712"/>
            <a:ext cx="1883791" cy="4555359"/>
          </a:xfrm>
          <a:prstGeom prst="rect">
            <a:avLst/>
          </a:prstGeom>
          <a:noFill/>
        </p:spPr>
      </p:pic>
      <p:pic>
        <p:nvPicPr>
          <p:cNvPr id="6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9729" y="1509712"/>
            <a:ext cx="1883791" cy="4555359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265678"/>
            <a:ext cx="852487" cy="852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914" y="304801"/>
            <a:ext cx="852487" cy="852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734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76400" y="152400"/>
            <a:ext cx="8839200" cy="6477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38401" y="457200"/>
            <a:ext cx="723900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5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54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47801"/>
            <a:ext cx="7239000" cy="4015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335502" y="5638801"/>
            <a:ext cx="5503698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24002"/>
            <a:ext cx="7162800" cy="3962399"/>
          </a:xfrm>
          <a:prstGeom prst="rect">
            <a:avLst/>
          </a:prstGeom>
        </p:spPr>
      </p:pic>
      <p:pic>
        <p:nvPicPr>
          <p:cNvPr id="10241" name="Picture 1" descr="C:\Users\pc\Desktop\sdd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1504950"/>
            <a:ext cx="7239000" cy="3981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7960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76400" y="152400"/>
            <a:ext cx="8839200" cy="6477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61832" y="159604"/>
            <a:ext cx="510116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48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13467" y="869153"/>
            <a:ext cx="84769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8800" b="1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7200" b="1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838200" cy="83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228600"/>
            <a:ext cx="838200" cy="83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7" name="Picture 1" descr="C:\Users\pc\Desktop\্‌্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981200"/>
            <a:ext cx="800100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851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76400" y="152400"/>
            <a:ext cx="8839200" cy="6477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04874" y="1899134"/>
            <a:ext cx="8558327" cy="4654067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এ </a:t>
            </a:r>
            <a:r>
              <a:rPr lang="en-US" sz="4400" b="1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40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bn-BD" sz="4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শিক্ষাক্ষেত্রে ইন্টার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505362"/>
            <a:ext cx="38100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spc="-150" dirty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001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76400" y="152400"/>
            <a:ext cx="8839200" cy="6477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08"/>
          <a:stretch/>
        </p:blipFill>
        <p:spPr>
          <a:xfrm>
            <a:off x="1810176" y="394197"/>
            <a:ext cx="4209625" cy="31110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" t="3970" r="3331" b="8052"/>
          <a:stretch/>
        </p:blipFill>
        <p:spPr bwMode="auto">
          <a:xfrm>
            <a:off x="6400800" y="394197"/>
            <a:ext cx="3886200" cy="3065663"/>
          </a:xfrm>
          <a:prstGeom prst="round2DiagRect">
            <a:avLst>
              <a:gd name="adj1" fmla="val 16667"/>
              <a:gd name="adj2" fmla="val 0"/>
            </a:avLst>
          </a:prstGeom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4" r="1324" b="6266"/>
          <a:stretch/>
        </p:blipFill>
        <p:spPr bwMode="auto">
          <a:xfrm>
            <a:off x="1828800" y="3733800"/>
            <a:ext cx="4191000" cy="25908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81800" y="4091103"/>
            <a:ext cx="39494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ডাউনলোড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76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76400" y="152400"/>
            <a:ext cx="8839200" cy="6477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6" t="14334" r="13175" b="4067"/>
          <a:stretch/>
        </p:blipFill>
        <p:spPr bwMode="auto">
          <a:xfrm>
            <a:off x="1905001" y="355289"/>
            <a:ext cx="3801714" cy="3149911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2"/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/>
          <a:stretch/>
        </p:blipFill>
        <p:spPr>
          <a:xfrm>
            <a:off x="5867401" y="3200400"/>
            <a:ext cx="4114800" cy="2952132"/>
          </a:xfrm>
          <a:prstGeom prst="round2DiagRect">
            <a:avLst>
              <a:gd name="adj1" fmla="val 0"/>
              <a:gd name="adj2" fmla="val 23232"/>
            </a:avLst>
          </a:prstGeom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59168" y="1143001"/>
            <a:ext cx="352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ভর্তি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1" y="4292025"/>
            <a:ext cx="27548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7241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1527" y="304801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46" y="1066800"/>
            <a:ext cx="4047000" cy="31274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1066800"/>
            <a:ext cx="3700775" cy="31274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7454" y="4419601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ইন্টারনেটে বিভিন্ন ধরণের বই পড়া যায় ও টেলিভিশনে দূরপাঠের মাধ্যমে শিক্ষা গ্রহণ করা যায়।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6400" y="152400"/>
            <a:ext cx="8839200" cy="6477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76400" y="152400"/>
            <a:ext cx="8839200" cy="6477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8674" name="Picture 2" descr="C:\Users\pc\Desktop\ববব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508462"/>
            <a:ext cx="4274280" cy="2844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5" name="Picture 3" descr="C:\Users\pc\Desktop\বববতত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6950" y="3581400"/>
            <a:ext cx="4286250" cy="2895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2423908" y="4563070"/>
            <a:ext cx="26052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Facebook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76270" y="1524001"/>
            <a:ext cx="205813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ফেসবুক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2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11</TotalTime>
  <Words>402</Words>
  <Application>Microsoft Office PowerPoint</Application>
  <PresentationFormat>Widescreen</PresentationFormat>
  <Paragraphs>82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NikoshBAN</vt:lpstr>
      <vt:lpstr>Times New Roman</vt:lpstr>
      <vt:lpstr>Tw Cen MT</vt:lpstr>
      <vt:lpstr>Wingdings</vt:lpstr>
      <vt:lpstr>Droplet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</dc:creator>
  <cp:lastModifiedBy>lab</cp:lastModifiedBy>
  <cp:revision>4</cp:revision>
  <dcterms:created xsi:type="dcterms:W3CDTF">2019-10-30T10:28:37Z</dcterms:created>
  <dcterms:modified xsi:type="dcterms:W3CDTF">2019-10-31T02:47:20Z</dcterms:modified>
</cp:coreProperties>
</file>