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057400" y="5181600"/>
            <a:ext cx="4648200" cy="1295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8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1980"/>
            <a:ext cx="7361464" cy="41224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 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80" y="1371600"/>
            <a:ext cx="5839918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54864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৩। স্নেহ জাতীয় খাদ্য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amina-B-alimento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90" y="1600201"/>
            <a:ext cx="5287385" cy="3624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5486401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৪। ভিটামিন জাতীয় খাদ্য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arel sa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1"/>
            <a:ext cx="6248400" cy="4466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5486401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৫। খনিজ লবন জাতীয় খাদ্য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1404"/>
            <a:ext cx="4191000" cy="4602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54864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৬। পানি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533400"/>
            <a:ext cx="5638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একক কাজ  (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৫মিনিট</a:t>
            </a:r>
            <a:r>
              <a:rPr lang="bn-IN" sz="5400" dirty="0" smtClean="0">
                <a:latin typeface="Nikosh" pitchFamily="2" charset="0"/>
                <a:cs typeface="Nikosh" pitchFamily="2" charset="0"/>
              </a:rPr>
              <a:t>)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600200" y="3048000"/>
            <a:ext cx="6781800" cy="2133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আমিষ জাতীয় খাদ্যের তালিকা তৈরী কর।</a:t>
            </a: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1828800" y="762000"/>
            <a:ext cx="5029200" cy="1143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দলীয় কাজ (১০ মিঃ)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609600" y="3200400"/>
            <a:ext cx="7772400" cy="2667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খাদ্যের প্রয়োজনীয়তা ব্যা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খ্যা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2133600" y="533400"/>
            <a:ext cx="3657600" cy="9906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মূল্যায়ন (৫ মিঃ)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762000" y="2438400"/>
            <a:ext cx="7772400" cy="2667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১। খাদ্য কি?                    </a:t>
            </a:r>
          </a:p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      ২।খাদ্যের উপাদান কয়টি ও কি কি?</a:t>
            </a:r>
          </a:p>
          <a:p>
            <a:pPr algn="ctr"/>
            <a:r>
              <a:rPr lang="bn-IN" sz="3600" dirty="0" smtClean="0">
                <a:latin typeface="Nikosh" pitchFamily="2" charset="0"/>
                <a:cs typeface="Nikosh" pitchFamily="2" charset="0"/>
              </a:rPr>
              <a:t>৩। মাছ কোন  জাতীয় খাদ্যা?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0" y="2819400"/>
            <a:ext cx="9144000" cy="18288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বিভিন্ন প্রকার ভিটামিনের নাম ও উৎসের একটি সারণী তৈরী কর। </a:t>
            </a: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1752600" y="381000"/>
            <a:ext cx="4876800" cy="13716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বাড়ীর 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200400" y="5029200"/>
            <a:ext cx="33528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How-to-store-fruit-to-keep-it-fresh-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5943600" cy="3960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86200"/>
            <a:ext cx="3200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রমেন্দ্রনাথ প্রামানিক</a:t>
            </a:r>
          </a:p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সহকারী প্রধান শিক্ষক</a:t>
            </a:r>
          </a:p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কসবা উচ্চ বিদ্যালয়</a:t>
            </a:r>
          </a:p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পবা, রাজশাহী।</a:t>
            </a:r>
          </a:p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মোবাইলঃ০১৭১৬৪৩৭৭৭২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E-mail:ramenpr81@gmail.com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163.47.156.102/uitrce/assets/uploads/de793b4fcda32035a898025062544c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1981200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1828800"/>
            <a:ext cx="3124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শ্রেণীঃ ৯ম</a:t>
            </a:r>
          </a:p>
          <a:p>
            <a:pPr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3200" dirty="0" smtClean="0"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>
              <a:buNone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তারিখঃ ২৭/১০/২০১৯ ইং।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143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পাঠ পরিচিতিঃ</a:t>
            </a:r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0668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শিক্ষক পরিচিতিঃ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990600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" pitchFamily="2" charset="0"/>
                <a:cs typeface="Nikosh" pitchFamily="2" charset="0"/>
              </a:rPr>
              <a:t>ভিডিওটি দেখ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and Round Single Corner Rectangle 3"/>
          <p:cNvSpPr/>
          <p:nvPr/>
        </p:nvSpPr>
        <p:spPr>
          <a:xfrm>
            <a:off x="609600" y="1295400"/>
            <a:ext cx="8001000" cy="29718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দেহের ক্ষয় পুরন,বৃদ্ধি সাধন ও শক্তি বৃদ্ধির জন্য </a:t>
            </a:r>
          </a:p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আমরা যা খাই তাকে কি বলে?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42672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আজকের আলোচ্য বিষয়ঃ    </a:t>
            </a:r>
            <a:endParaRPr lang="bn-IN" sz="3600" b="1" u="sng" dirty="0" smtClean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3048000" y="3124200"/>
            <a:ext cx="2438400" cy="8382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" pitchFamily="2" charset="0"/>
                <a:cs typeface="Nikosh" pitchFamily="2" charset="0"/>
              </a:rPr>
              <a:t>খাদ্য</a:t>
            </a:r>
            <a:endParaRPr lang="bn-IN" sz="115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676400"/>
            <a:ext cx="472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এই পাঠ শেষে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রাঃ-</a:t>
            </a:r>
          </a:p>
          <a:p>
            <a:endParaRPr lang="bn-IN" sz="3200" b="1" dirty="0" smtClean="0">
              <a:latin typeface="Nikosh" pitchFamily="2" charset="0"/>
              <a:cs typeface="Nikosh" pitchFamily="2" charset="0"/>
            </a:endParaRPr>
          </a:p>
          <a:p>
            <a:endParaRPr lang="bn-IN" dirty="0" smtClean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8077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IN" dirty="0" smtClean="0">
                <a:latin typeface="Nikosh" pitchFamily="2" charset="0"/>
                <a:cs typeface="Nikosh" pitchFamily="2" charset="0"/>
              </a:rPr>
              <a:t>           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১। খাদ্য কি তা বলতে পারবে।</a:t>
            </a:r>
          </a:p>
          <a:p>
            <a:pPr marL="342900" indent="-342900"/>
            <a:r>
              <a:rPr lang="bn-IN" sz="3600" dirty="0" smtClean="0">
                <a:latin typeface="Nikosh" pitchFamily="2" charset="0"/>
                <a:cs typeface="Nikosh" pitchFamily="2" charset="0"/>
              </a:rPr>
              <a:t>      ২। খাদ্য উপাদান সমুহের নাম লিখতে পারবে।</a:t>
            </a:r>
          </a:p>
          <a:p>
            <a:pPr marL="342900" indent="-342900"/>
            <a:r>
              <a:rPr lang="bn-IN" sz="3600" dirty="0" smtClean="0">
                <a:latin typeface="Nikosh" pitchFamily="2" charset="0"/>
                <a:cs typeface="Nikosh" pitchFamily="2" charset="0"/>
              </a:rPr>
              <a:t>      ৩। বিভিন্ন প্রকার খাদ্য উপাদানের উৎস ও     </a:t>
            </a:r>
          </a:p>
          <a:p>
            <a:pPr marL="342900" indent="-342900"/>
            <a:r>
              <a:rPr lang="bn-IN" sz="3600" dirty="0" smtClean="0">
                <a:latin typeface="Nikosh" pitchFamily="2" charset="0"/>
                <a:cs typeface="Nikosh" pitchFamily="2" charset="0"/>
              </a:rPr>
              <a:t>           প্রয়োজনীয়তা ব্যা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খ্যা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করতে পারবে।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685800"/>
            <a:ext cx="2971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" pitchFamily="2" charset="0"/>
                <a:cs typeface="Nikosh" pitchFamily="2" charset="0"/>
              </a:rPr>
              <a:t>শিখন ফল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নিচের চার্ট লক্ষ্য করঃ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371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" pitchFamily="2" charset="0"/>
                <a:cs typeface="Nikosh" pitchFamily="2" charset="0"/>
              </a:rPr>
              <a:t>খাদ্যের উপাদান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মুখ্য উপাদান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সহায়ক উপাদান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114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১। শর্করা</a:t>
            </a: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২। আমিষ</a:t>
            </a: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৩। স্নেহ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১। ভিটামিন</a:t>
            </a: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২। খনিজ লবন</a:t>
            </a:r>
          </a:p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৩। পানি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57400" y="3048000"/>
            <a:ext cx="228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77000" y="29718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81200" y="19812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1981200" y="1981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477000" y="1981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bohyrates-f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791200" cy="4241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9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নিচের ছবিগুলো লক্ষ্য করঃ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5867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১। শর্করা জাতীয় খাদ্য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954107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5486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২। আমিষ জাতীয় খাদ্য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222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UITRCE_Lab</dc:creator>
  <cp:lastModifiedBy>USER</cp:lastModifiedBy>
  <cp:revision>103</cp:revision>
  <dcterms:created xsi:type="dcterms:W3CDTF">2006-08-16T00:00:00Z</dcterms:created>
  <dcterms:modified xsi:type="dcterms:W3CDTF">2019-10-31T13:54:21Z</dcterms:modified>
</cp:coreProperties>
</file>