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91" r:id="rId2"/>
    <p:sldId id="333" r:id="rId3"/>
    <p:sldId id="332" r:id="rId4"/>
    <p:sldId id="342" r:id="rId5"/>
    <p:sldId id="338" r:id="rId6"/>
  </p:sldIdLst>
  <p:sldSz cx="11887200" cy="7132638"/>
  <p:notesSz cx="6858000" cy="9144000"/>
  <p:defaultTextStyle>
    <a:defPPr>
      <a:defRPr lang="en-US"/>
    </a:defPPr>
    <a:lvl1pPr marL="0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7202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4403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1606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8807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6009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3210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20413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7615" algn="l" defTabSz="10344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3" autoAdjust="0"/>
    <p:restoredTop sz="94624" autoAdjust="0"/>
  </p:normalViewPr>
  <p:slideViewPr>
    <p:cSldViewPr>
      <p:cViewPr>
        <p:scale>
          <a:sx n="68" d="100"/>
          <a:sy n="68" d="100"/>
        </p:scale>
        <p:origin x="-988" y="-48"/>
      </p:cViewPr>
      <p:guideLst>
        <p:guide orient="horz" pos="2247"/>
        <p:guide pos="3745"/>
      </p:guideLst>
    </p:cSldViewPr>
  </p:slideViewPr>
  <p:outlineViewPr>
    <p:cViewPr>
      <p:scale>
        <a:sx n="33" d="100"/>
        <a:sy n="33" d="100"/>
      </p:scale>
      <p:origin x="0" y="5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673D-7C4D-403D-9C01-5470EA5D98D6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685800"/>
            <a:ext cx="5711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F871-0356-435F-8DFB-8BD638896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3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17202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34403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51606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68807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586009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103210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20413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4137615" algn="l" defTabSz="1034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6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685800"/>
            <a:ext cx="5711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981289"/>
            <a:ext cx="9806939" cy="2697854"/>
          </a:xfrm>
        </p:spPr>
        <p:txBody>
          <a:bodyPr anchor="b"/>
          <a:lstStyle>
            <a:lvl1pPr>
              <a:defRPr sz="75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540" y="4755096"/>
            <a:ext cx="8400289" cy="1109521"/>
          </a:xfrm>
        </p:spPr>
        <p:txBody>
          <a:bodyPr anchor="t">
            <a:normAutofit/>
          </a:bodyPr>
          <a:lstStyle>
            <a:lvl1pPr marL="0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8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0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7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5" y="285640"/>
            <a:ext cx="2278380" cy="6085857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4" y="285640"/>
            <a:ext cx="7825740" cy="60858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12" y="5706111"/>
            <a:ext cx="9957594" cy="1215190"/>
          </a:xfrm>
        </p:spPr>
        <p:txBody>
          <a:bodyPr anchor="t"/>
          <a:lstStyle>
            <a:lvl1pPr algn="l">
              <a:defRPr sz="41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12" y="4007157"/>
            <a:ext cx="7976393" cy="169895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2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44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1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89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61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3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06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78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597711"/>
            <a:ext cx="4754880" cy="477411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5482" y="1597711"/>
            <a:ext cx="4754880" cy="477411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96591"/>
            <a:ext cx="4754880" cy="665382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1">
                <a:solidFill>
                  <a:schemeClr val="tx2"/>
                </a:solidFill>
              </a:defRPr>
            </a:lvl1pPr>
            <a:lvl2pPr marL="517230" indent="0">
              <a:buNone/>
              <a:defRPr sz="2300" b="1"/>
            </a:lvl2pPr>
            <a:lvl3pPr marL="1034461" indent="0">
              <a:buNone/>
              <a:defRPr sz="2000" b="1"/>
            </a:lvl3pPr>
            <a:lvl4pPr marL="1551691" indent="0">
              <a:buNone/>
              <a:defRPr sz="1800" b="1"/>
            </a:lvl4pPr>
            <a:lvl5pPr marL="2068921" indent="0">
              <a:buNone/>
              <a:defRPr sz="1800" b="1"/>
            </a:lvl5pPr>
            <a:lvl6pPr marL="2586152" indent="0">
              <a:buNone/>
              <a:defRPr sz="1800" b="1"/>
            </a:lvl6pPr>
            <a:lvl7pPr marL="3103382" indent="0">
              <a:buNone/>
              <a:defRPr sz="1800" b="1"/>
            </a:lvl7pPr>
            <a:lvl8pPr marL="3620613" indent="0">
              <a:buNone/>
              <a:defRPr sz="1800" b="1"/>
            </a:lvl8pPr>
            <a:lvl9pPr marL="413784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261972"/>
            <a:ext cx="4754880" cy="410952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5482" y="1596591"/>
            <a:ext cx="4754880" cy="665382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1">
                <a:solidFill>
                  <a:schemeClr val="tx2"/>
                </a:solidFill>
              </a:defRPr>
            </a:lvl1pPr>
            <a:lvl2pPr marL="517230" indent="0">
              <a:buNone/>
              <a:defRPr sz="2300" b="1"/>
            </a:lvl2pPr>
            <a:lvl3pPr marL="1034461" indent="0">
              <a:buNone/>
              <a:defRPr sz="2000" b="1"/>
            </a:lvl3pPr>
            <a:lvl4pPr marL="1551691" indent="0">
              <a:buNone/>
              <a:defRPr sz="1800" b="1"/>
            </a:lvl4pPr>
            <a:lvl5pPr marL="2068921" indent="0">
              <a:buNone/>
              <a:defRPr sz="1800" b="1"/>
            </a:lvl5pPr>
            <a:lvl6pPr marL="2586152" indent="0">
              <a:buNone/>
              <a:defRPr sz="1800" b="1"/>
            </a:lvl6pPr>
            <a:lvl7pPr marL="3103382" indent="0">
              <a:buNone/>
              <a:defRPr sz="1800" b="1"/>
            </a:lvl7pPr>
            <a:lvl8pPr marL="3620613" indent="0">
              <a:buNone/>
              <a:defRPr sz="1800" b="1"/>
            </a:lvl8pPr>
            <a:lvl9pPr marL="413784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45482" y="2261972"/>
            <a:ext cx="4754880" cy="410952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2" y="5715620"/>
            <a:ext cx="10104119" cy="618162"/>
          </a:xfrm>
        </p:spPr>
        <p:txBody>
          <a:bodyPr anchor="b"/>
          <a:lstStyle>
            <a:lvl1pPr algn="ctr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243" y="6340123"/>
            <a:ext cx="10104121" cy="6340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230" indent="0">
              <a:buNone/>
              <a:defRPr sz="1400"/>
            </a:lvl2pPr>
            <a:lvl3pPr marL="1034461" indent="0">
              <a:buNone/>
              <a:defRPr sz="1100"/>
            </a:lvl3pPr>
            <a:lvl4pPr marL="1551691" indent="0">
              <a:buNone/>
              <a:defRPr sz="1000"/>
            </a:lvl4pPr>
            <a:lvl5pPr marL="2068921" indent="0">
              <a:buNone/>
              <a:defRPr sz="1000"/>
            </a:lvl5pPr>
            <a:lvl6pPr marL="2586152" indent="0">
              <a:buNone/>
              <a:defRPr sz="1000"/>
            </a:lvl6pPr>
            <a:lvl7pPr marL="3103382" indent="0">
              <a:buNone/>
              <a:defRPr sz="1000"/>
            </a:lvl7pPr>
            <a:lvl8pPr marL="3620613" indent="0">
              <a:buNone/>
              <a:defRPr sz="1000"/>
            </a:lvl8pPr>
            <a:lvl9pPr marL="413784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1" y="396258"/>
            <a:ext cx="10104119" cy="51407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78" y="5715346"/>
            <a:ext cx="10104119" cy="618439"/>
          </a:xfrm>
        </p:spPr>
        <p:txBody>
          <a:bodyPr anchor="b"/>
          <a:lstStyle>
            <a:lvl1pPr algn="ctr">
              <a:defRPr sz="25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" y="0"/>
            <a:ext cx="10995660" cy="5706110"/>
          </a:xfrm>
        </p:spPr>
        <p:txBody>
          <a:bodyPr/>
          <a:lstStyle>
            <a:lvl1pPr marL="0" indent="0">
              <a:buNone/>
              <a:defRPr sz="3600"/>
            </a:lvl1pPr>
            <a:lvl2pPr marL="517230" indent="0">
              <a:buNone/>
              <a:defRPr sz="3200"/>
            </a:lvl2pPr>
            <a:lvl3pPr marL="1034461" indent="0">
              <a:buNone/>
              <a:defRPr sz="2700"/>
            </a:lvl3pPr>
            <a:lvl4pPr marL="1551691" indent="0">
              <a:buNone/>
              <a:defRPr sz="2300"/>
            </a:lvl4pPr>
            <a:lvl5pPr marL="2068921" indent="0">
              <a:buNone/>
              <a:defRPr sz="2300"/>
            </a:lvl5pPr>
            <a:lvl6pPr marL="2586152" indent="0">
              <a:buNone/>
              <a:defRPr sz="2300"/>
            </a:lvl6pPr>
            <a:lvl7pPr marL="3103382" indent="0">
              <a:buNone/>
              <a:defRPr sz="2300"/>
            </a:lvl7pPr>
            <a:lvl8pPr marL="3620613" indent="0">
              <a:buNone/>
              <a:defRPr sz="2300"/>
            </a:lvl8pPr>
            <a:lvl9pPr marL="4137843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278" y="6340123"/>
            <a:ext cx="10104119" cy="63718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230" indent="0">
              <a:buNone/>
              <a:defRPr sz="1400"/>
            </a:lvl2pPr>
            <a:lvl3pPr marL="1034461" indent="0">
              <a:buNone/>
              <a:defRPr sz="1100"/>
            </a:lvl3pPr>
            <a:lvl4pPr marL="1551691" indent="0">
              <a:buNone/>
              <a:defRPr sz="1000"/>
            </a:lvl4pPr>
            <a:lvl5pPr marL="2068921" indent="0">
              <a:buNone/>
              <a:defRPr sz="1000"/>
            </a:lvl5pPr>
            <a:lvl6pPr marL="2586152" indent="0">
              <a:buNone/>
              <a:defRPr sz="1000"/>
            </a:lvl6pPr>
            <a:lvl7pPr marL="3103382" indent="0">
              <a:buNone/>
              <a:defRPr sz="1000"/>
            </a:lvl7pPr>
            <a:lvl8pPr marL="3620613" indent="0">
              <a:buNone/>
              <a:defRPr sz="1000"/>
            </a:lvl8pPr>
            <a:lvl9pPr marL="413784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85637"/>
            <a:ext cx="9906000" cy="1188773"/>
          </a:xfrm>
          <a:prstGeom prst="rect">
            <a:avLst/>
          </a:prstGeom>
        </p:spPr>
        <p:txBody>
          <a:bodyPr vert="horz" lIns="103446" tIns="51723" rIns="103446" bIns="51723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64283"/>
            <a:ext cx="9906000" cy="4992847"/>
          </a:xfrm>
          <a:prstGeom prst="rect">
            <a:avLst/>
          </a:prstGeom>
        </p:spPr>
        <p:txBody>
          <a:bodyPr vert="horz" lIns="103446" tIns="51723" rIns="103446" bIns="517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95660" y="3"/>
            <a:ext cx="891540" cy="7132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46" tIns="51723" rIns="103446" bIns="5172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95660" y="5706113"/>
            <a:ext cx="891540" cy="713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46" tIns="51723" rIns="103446" bIns="51723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91324" y="5875181"/>
            <a:ext cx="713232" cy="412108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170677" y="4163361"/>
            <a:ext cx="2462082" cy="475489"/>
          </a:xfrm>
          <a:prstGeom prst="rect">
            <a:avLst/>
          </a:prstGeom>
        </p:spPr>
        <p:txBody>
          <a:bodyPr vert="horz" lIns="103446" tIns="51723" rIns="103446" bIns="51723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133695" y="1664296"/>
            <a:ext cx="2536048" cy="475489"/>
          </a:xfrm>
          <a:prstGeom prst="rect">
            <a:avLst/>
          </a:prstGeom>
        </p:spPr>
        <p:txBody>
          <a:bodyPr vert="horz" lIns="103446" tIns="51723" rIns="103446" bIns="51723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4461" rtl="0" eaLnBrk="1" latinLnBrk="0" hangingPunct="1">
        <a:spcBef>
          <a:spcPct val="0"/>
        </a:spcBef>
        <a:buNone/>
        <a:defRPr sz="5200" kern="1200" cap="none" spc="-113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87923" indent="-258615" algn="l" defTabSz="103446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24123" indent="-258615" algn="l" defTabSz="1034461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907" indent="-258615" algn="l" defTabSz="1034461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8245" indent="-258615" algn="l" defTabSz="103446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583" indent="-258615" algn="l" defTabSz="1034461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65475" indent="-206892" algn="l" defTabSz="103446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72368" indent="-206892" algn="l" defTabSz="1034461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260" indent="-206892" algn="l" defTabSz="1034461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152" indent="-206892" algn="l" defTabSz="103446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44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230" algn="l" defTabSz="10344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461" algn="l" defTabSz="10344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691" algn="l" defTabSz="10344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8921" algn="l" defTabSz="10344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152" algn="l" defTabSz="10344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382" algn="l" defTabSz="10344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613" algn="l" defTabSz="10344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7843" algn="l" defTabSz="10344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657" y="-4346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057400" y="255522"/>
            <a:ext cx="7494563" cy="139655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spcCol="0"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সবাইকে স্বাগত</a:t>
            </a:r>
            <a:endParaRPr lang="en-US" sz="44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13719"/>
            <a:ext cx="678180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2" y="4667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96905" y="481258"/>
            <a:ext cx="6410139" cy="9029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এখন একটি ভিডিও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529391" y="2399533"/>
            <a:ext cx="4412173" cy="331079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091989"/>
              </p:ext>
            </p:extLst>
          </p:nvPr>
        </p:nvGraphicFramePr>
        <p:xfrm>
          <a:off x="4724400" y="2728119"/>
          <a:ext cx="2057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2728119"/>
                        <a:ext cx="20574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11657" y="-4346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8999" y="631748"/>
            <a:ext cx="4038601" cy="11057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8000" dirty="0" smtClean="0">
                <a:solidFill>
                  <a:srgbClr val="92D050"/>
                </a:solidFill>
              </a:rPr>
              <a:t> 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19200" y="2651918"/>
            <a:ext cx="9711214" cy="3569685"/>
          </a:xfrm>
          <a:prstGeom prst="round2DiagRect">
            <a:avLst>
              <a:gd name="adj1" fmla="val 0"/>
              <a:gd name="adj2" fmla="val 266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5088" tIns="47544" rIns="95088" bIns="4754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3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</a:t>
            </a:r>
            <a:endParaRPr lang="bn-IN" sz="3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কবি </a:t>
            </a:r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‘সত্যেন্দ্রনাথ দত্ত’এর </a:t>
            </a:r>
            <a:r>
              <a:rPr lang="bn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পরিচিতি উল্লেখ করতে পারবে ;</a:t>
            </a:r>
          </a:p>
          <a:p>
            <a:r>
              <a:rPr lang="bn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শুদ্ধ </a:t>
            </a:r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 কবিতাংশটি </a:t>
            </a:r>
            <a:r>
              <a:rPr lang="bn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করতে পারবে; </a:t>
            </a:r>
          </a:p>
          <a:p>
            <a:r>
              <a:rPr lang="bn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নতুন শব্দগুলো বাক্যে প্রয়োগ করতে পারবে; </a:t>
            </a:r>
          </a:p>
          <a:p>
            <a:r>
              <a:rPr lang="bn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‘পাহাড়ি ঝর্ণার’ সৌন্দর্য ব্যাখ্যা করতে পারবে;</a:t>
            </a:r>
          </a:p>
          <a:p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অতুলনীয় প্রাকৃতিক সৌন্দর্যের বর্ণনা করতে পারবে।  </a:t>
            </a:r>
            <a:endParaRPr lang="bn-IN" sz="2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657" y="-4346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613657" y="4394020"/>
            <a:ext cx="6291091" cy="2225793"/>
          </a:xfrm>
          <a:prstGeom prst="frame">
            <a:avLst>
              <a:gd name="adj1" fmla="val 686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ঝাঁপিয়ে যাই, লাফিয়ে ধাই,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দুলিয়ে যাই অচল-ঠাঁট,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নাড়িয়ে যাই, বাড়িয়ে যাই-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টিলার গায় ডালিম-ফাট।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70719"/>
            <a:ext cx="4267200" cy="2832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86312"/>
            <a:ext cx="4360398" cy="2888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7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2" y="4667"/>
            <a:ext cx="11875545" cy="7127975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3440" tIns="51720" rIns="103440" bIns="51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2280667" y="857486"/>
            <a:ext cx="6826381" cy="1131691"/>
          </a:xfrm>
          <a:prstGeom prst="ribbon">
            <a:avLst>
              <a:gd name="adj1" fmla="val 16667"/>
              <a:gd name="adj2" fmla="val 707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  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94719"/>
            <a:ext cx="518160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NikoshLightBAN" panose="02000000000000000000" pitchFamily="2" charset="0"/>
            <a:cs typeface="NikoshLight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2502</TotalTime>
  <Words>91</Words>
  <Application>Microsoft Office PowerPoint</Application>
  <PresentationFormat>Custom</PresentationFormat>
  <Paragraphs>16</Paragraphs>
  <Slides>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Adjacency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NCCNCC2</dc:creator>
  <cp:lastModifiedBy>HP</cp:lastModifiedBy>
  <cp:revision>603</cp:revision>
  <dcterms:created xsi:type="dcterms:W3CDTF">2016-03-24T14:41:31Z</dcterms:created>
  <dcterms:modified xsi:type="dcterms:W3CDTF">2019-10-31T03:15:46Z</dcterms:modified>
</cp:coreProperties>
</file>