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9"/>
  </p:notesMasterIdLst>
  <p:sldIdLst>
    <p:sldId id="294" r:id="rId2"/>
    <p:sldId id="260" r:id="rId3"/>
    <p:sldId id="295" r:id="rId4"/>
    <p:sldId id="287" r:id="rId5"/>
    <p:sldId id="296" r:id="rId6"/>
    <p:sldId id="265" r:id="rId7"/>
    <p:sldId id="262" r:id="rId8"/>
    <p:sldId id="291" r:id="rId9"/>
    <p:sldId id="280" r:id="rId10"/>
    <p:sldId id="292" r:id="rId11"/>
    <p:sldId id="293" r:id="rId12"/>
    <p:sldId id="271" r:id="rId13"/>
    <p:sldId id="274" r:id="rId14"/>
    <p:sldId id="282" r:id="rId15"/>
    <p:sldId id="284" r:id="rId16"/>
    <p:sldId id="275" r:id="rId17"/>
    <p:sldId id="276" r:id="rId18"/>
  </p:sldIdLst>
  <p:sldSz cx="9906000" cy="6858000" type="A4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7A138"/>
    <a:srgbClr val="712CAA"/>
    <a:srgbClr val="3366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441" autoAdjust="0"/>
    <p:restoredTop sz="94660"/>
  </p:normalViewPr>
  <p:slideViewPr>
    <p:cSldViewPr>
      <p:cViewPr varScale="1">
        <p:scale>
          <a:sx n="73" d="100"/>
          <a:sy n="73" d="100"/>
        </p:scale>
        <p:origin x="-41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FD886-7E36-4503-9C71-CF9D4C1A372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856F7-2EB8-4B4C-8E57-710003F06CF3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এই পাঠ শেষে শিক্ষার্থী</a:t>
          </a:r>
          <a:r>
            <a:rPr lang="en-US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রা</a:t>
          </a:r>
          <a:r>
            <a:rPr lang="bn-IN" sz="40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rPr>
            <a:t>-</a:t>
          </a:r>
        </a:p>
      </dgm:t>
    </dgm:pt>
    <dgm:pt modelId="{E0614C97-8BE1-4FFD-AD3D-3A791598C976}" type="parTrans" cxnId="{559C47C8-AAA1-4624-8087-C81A30DC9189}">
      <dgm:prSet/>
      <dgm:spPr/>
      <dgm:t>
        <a:bodyPr/>
        <a:lstStyle/>
        <a:p>
          <a:endParaRPr lang="en-US"/>
        </a:p>
      </dgm:t>
    </dgm:pt>
    <dgm:pt modelId="{A14C8205-2CF8-4BC6-8700-1E5004784FDF}" type="sibTrans" cxnId="{559C47C8-AAA1-4624-8087-C81A30DC9189}">
      <dgm:prSet/>
      <dgm:spPr/>
      <dgm:t>
        <a:bodyPr/>
        <a:lstStyle/>
        <a:p>
          <a:endParaRPr lang="en-US"/>
        </a:p>
      </dgm:t>
    </dgm:pt>
    <dgm:pt modelId="{6A7F3962-B47A-40AD-94A5-A349D053219B}">
      <dgm:prSet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FF00"/>
        </a:solidFill>
      </dgm:spPr>
      <dgm:t>
        <a:bodyPr/>
        <a:lstStyle/>
        <a:p>
          <a:r>
            <a:rPr lang="en-US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সাওমের </a:t>
          </a:r>
          <a:r>
            <a:rPr lang="bn-BD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ধারনা ও প্রকারভেদ</a:t>
          </a:r>
          <a:r>
            <a:rPr lang="en-US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IN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r>
            <a:rPr lang="en-US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296721BE-508D-44E3-9EBE-C2D9C214C1D5}" type="parTrans" cxnId="{B2E40594-3655-4616-AB0A-271D7DE325BB}">
      <dgm:prSet/>
      <dgm:spPr/>
      <dgm:t>
        <a:bodyPr/>
        <a:lstStyle/>
        <a:p>
          <a:endParaRPr lang="en-US"/>
        </a:p>
      </dgm:t>
    </dgm:pt>
    <dgm:pt modelId="{649D6C2E-C951-488F-827D-17D7A83EBECF}" type="sibTrans" cxnId="{B2E40594-3655-4616-AB0A-271D7DE325BB}">
      <dgm:prSet/>
      <dgm:spPr/>
      <dgm:t>
        <a:bodyPr/>
        <a:lstStyle/>
        <a:p>
          <a:endParaRPr lang="en-US"/>
        </a:p>
      </dgm:t>
    </dgm:pt>
    <dgm:pt modelId="{10F7162F-67B0-4863-9874-FEF26F13A687}">
      <dgm:prSet/>
      <dgm:spPr>
        <a:solidFill>
          <a:srgbClr val="712CAA"/>
        </a:solidFill>
      </dgm:spPr>
      <dgm:t>
        <a:bodyPr/>
        <a:lstStyle/>
        <a:p>
          <a:r>
            <a:rPr lang="en-US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সাওম</a:t>
          </a:r>
          <a:r>
            <a:rPr lang="bn-BD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 মাকরূহ হওয়ার কারণ </a:t>
          </a:r>
          <a:r>
            <a:rPr lang="bn-IN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60E60E5A-43BE-4110-ADC8-4B67A4BEF8AB}" type="parTrans" cxnId="{F32B77BB-4CED-4B7D-AE2C-FB8C99C5F258}">
      <dgm:prSet/>
      <dgm:spPr/>
      <dgm:t>
        <a:bodyPr/>
        <a:lstStyle/>
        <a:p>
          <a:endParaRPr lang="en-US"/>
        </a:p>
      </dgm:t>
    </dgm:pt>
    <dgm:pt modelId="{E7CD2F5E-E8EE-440F-9388-F2BC25D01BBA}" type="sibTrans" cxnId="{F32B77BB-4CED-4B7D-AE2C-FB8C99C5F258}">
      <dgm:prSet/>
      <dgm:spPr/>
      <dgm:t>
        <a:bodyPr/>
        <a:lstStyle/>
        <a:p>
          <a:endParaRPr lang="en-US"/>
        </a:p>
      </dgm:t>
    </dgm:pt>
    <dgm:pt modelId="{D52C30FA-A3F4-4EA3-82A2-5C511CCB6B5E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সাওমের </a:t>
          </a:r>
          <a:r>
            <a:rPr lang="bn-BD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কাযা ও কাফ্‌ফারা </a:t>
          </a:r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বর্ণনা করতে পারবে।</a:t>
          </a:r>
          <a:endParaRPr lang="en-US" b="1" dirty="0" smtClean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A1B7D46-76BD-40E3-9A13-3F58B8F9EB89}" type="parTrans" cxnId="{7690D0C7-4DD0-4E61-960A-94033982F948}">
      <dgm:prSet/>
      <dgm:spPr/>
      <dgm:t>
        <a:bodyPr/>
        <a:lstStyle/>
        <a:p>
          <a:endParaRPr lang="en-US"/>
        </a:p>
      </dgm:t>
    </dgm:pt>
    <dgm:pt modelId="{50025B21-7796-405B-B0BE-804C8D370F26}" type="sibTrans" cxnId="{7690D0C7-4DD0-4E61-960A-94033982F948}">
      <dgm:prSet/>
      <dgm:spPr/>
      <dgm:t>
        <a:bodyPr/>
        <a:lstStyle/>
        <a:p>
          <a:endParaRPr lang="en-US"/>
        </a:p>
      </dgm:t>
    </dgm:pt>
    <dgm:pt modelId="{A8F7C633-973A-4AEF-88AF-5E9D75D18AC8}" type="pres">
      <dgm:prSet presAssocID="{E60FD886-7E36-4503-9C71-CF9D4C1A37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634CE6-CBED-4E3B-9900-3EEAEB9E744F}" type="pres">
      <dgm:prSet presAssocID="{D52C30FA-A3F4-4EA3-82A2-5C511CCB6B5E}" presName="boxAndChildren" presStyleCnt="0"/>
      <dgm:spPr/>
    </dgm:pt>
    <dgm:pt modelId="{F3812735-BE5C-4A69-89F1-EC3107387A46}" type="pres">
      <dgm:prSet presAssocID="{D52C30FA-A3F4-4EA3-82A2-5C511CCB6B5E}" presName="parentTextBox" presStyleLbl="node1" presStyleIdx="0" presStyleCnt="4"/>
      <dgm:spPr/>
      <dgm:t>
        <a:bodyPr/>
        <a:lstStyle/>
        <a:p>
          <a:endParaRPr lang="en-US"/>
        </a:p>
      </dgm:t>
    </dgm:pt>
    <dgm:pt modelId="{BEAF85D3-F6D0-4871-8CD6-7AE1EF57B35F}" type="pres">
      <dgm:prSet presAssocID="{E7CD2F5E-E8EE-440F-9388-F2BC25D01BBA}" presName="sp" presStyleCnt="0"/>
      <dgm:spPr/>
    </dgm:pt>
    <dgm:pt modelId="{D872B94E-4C81-4439-897C-3B48A631AB77}" type="pres">
      <dgm:prSet presAssocID="{10F7162F-67B0-4863-9874-FEF26F13A687}" presName="arrowAndChildren" presStyleCnt="0"/>
      <dgm:spPr/>
    </dgm:pt>
    <dgm:pt modelId="{483D667C-DD18-40DF-8D57-652FD723C1A2}" type="pres">
      <dgm:prSet presAssocID="{10F7162F-67B0-4863-9874-FEF26F13A687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A0C1C5E7-68F5-4963-80CD-FDB044F84380}" type="pres">
      <dgm:prSet presAssocID="{649D6C2E-C951-488F-827D-17D7A83EBECF}" presName="sp" presStyleCnt="0"/>
      <dgm:spPr/>
    </dgm:pt>
    <dgm:pt modelId="{2684F210-9924-47D1-B655-853CCD87FE2F}" type="pres">
      <dgm:prSet presAssocID="{6A7F3962-B47A-40AD-94A5-A349D053219B}" presName="arrowAndChildren" presStyleCnt="0"/>
      <dgm:spPr/>
    </dgm:pt>
    <dgm:pt modelId="{E182E115-0240-4624-B9F7-78712B26392E}" type="pres">
      <dgm:prSet presAssocID="{6A7F3962-B47A-40AD-94A5-A349D053219B}" presName="parentTextArrow" presStyleLbl="node1" presStyleIdx="2" presStyleCnt="4" custLinFactNeighborX="1154" custLinFactNeighborY="-5079"/>
      <dgm:spPr/>
      <dgm:t>
        <a:bodyPr/>
        <a:lstStyle/>
        <a:p>
          <a:endParaRPr lang="en-US"/>
        </a:p>
      </dgm:t>
    </dgm:pt>
    <dgm:pt modelId="{4FE37A3E-35A9-44CE-B3C5-6E17F7F99EF5}" type="pres">
      <dgm:prSet presAssocID="{A14C8205-2CF8-4BC6-8700-1E5004784FDF}" presName="sp" presStyleCnt="0"/>
      <dgm:spPr/>
    </dgm:pt>
    <dgm:pt modelId="{AB62984F-23EB-4BD9-AC9E-E7A7A3558533}" type="pres">
      <dgm:prSet presAssocID="{973856F7-2EB8-4B4C-8E57-710003F06CF3}" presName="arrowAndChildren" presStyleCnt="0"/>
      <dgm:spPr/>
    </dgm:pt>
    <dgm:pt modelId="{3C619360-FB21-4A9D-A3C9-3F3171ED6792}" type="pres">
      <dgm:prSet presAssocID="{973856F7-2EB8-4B4C-8E57-710003F06CF3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47938A34-00AC-43B2-B806-266EB536FB32}" type="presOf" srcId="{973856F7-2EB8-4B4C-8E57-710003F06CF3}" destId="{3C619360-FB21-4A9D-A3C9-3F3171ED6792}" srcOrd="0" destOrd="0" presId="urn:microsoft.com/office/officeart/2005/8/layout/process4"/>
    <dgm:cxn modelId="{097FA678-F539-411B-9745-2276EF9B5F1E}" type="presOf" srcId="{D52C30FA-A3F4-4EA3-82A2-5C511CCB6B5E}" destId="{F3812735-BE5C-4A69-89F1-EC3107387A46}" srcOrd="0" destOrd="0" presId="urn:microsoft.com/office/officeart/2005/8/layout/process4"/>
    <dgm:cxn modelId="{B2E40594-3655-4616-AB0A-271D7DE325BB}" srcId="{E60FD886-7E36-4503-9C71-CF9D4C1A3729}" destId="{6A7F3962-B47A-40AD-94A5-A349D053219B}" srcOrd="1" destOrd="0" parTransId="{296721BE-508D-44E3-9EBE-C2D9C214C1D5}" sibTransId="{649D6C2E-C951-488F-827D-17D7A83EBECF}"/>
    <dgm:cxn modelId="{C9CE1F9D-A16B-4C6D-808A-27E95A2E93F2}" type="presOf" srcId="{10F7162F-67B0-4863-9874-FEF26F13A687}" destId="{483D667C-DD18-40DF-8D57-652FD723C1A2}" srcOrd="0" destOrd="0" presId="urn:microsoft.com/office/officeart/2005/8/layout/process4"/>
    <dgm:cxn modelId="{468DD538-312D-409B-B36A-9E54A5AA27D9}" type="presOf" srcId="{6A7F3962-B47A-40AD-94A5-A349D053219B}" destId="{E182E115-0240-4624-B9F7-78712B26392E}" srcOrd="0" destOrd="0" presId="urn:microsoft.com/office/officeart/2005/8/layout/process4"/>
    <dgm:cxn modelId="{7690D0C7-4DD0-4E61-960A-94033982F948}" srcId="{E60FD886-7E36-4503-9C71-CF9D4C1A3729}" destId="{D52C30FA-A3F4-4EA3-82A2-5C511CCB6B5E}" srcOrd="3" destOrd="0" parTransId="{DA1B7D46-76BD-40E3-9A13-3F58B8F9EB89}" sibTransId="{50025B21-7796-405B-B0BE-804C8D370F26}"/>
    <dgm:cxn modelId="{24E88DBE-4A67-4D31-A37F-D29D50BCA0DE}" type="presOf" srcId="{E60FD886-7E36-4503-9C71-CF9D4C1A3729}" destId="{A8F7C633-973A-4AEF-88AF-5E9D75D18AC8}" srcOrd="0" destOrd="0" presId="urn:microsoft.com/office/officeart/2005/8/layout/process4"/>
    <dgm:cxn modelId="{F32B77BB-4CED-4B7D-AE2C-FB8C99C5F258}" srcId="{E60FD886-7E36-4503-9C71-CF9D4C1A3729}" destId="{10F7162F-67B0-4863-9874-FEF26F13A687}" srcOrd="2" destOrd="0" parTransId="{60E60E5A-43BE-4110-ADC8-4B67A4BEF8AB}" sibTransId="{E7CD2F5E-E8EE-440F-9388-F2BC25D01BBA}"/>
    <dgm:cxn modelId="{559C47C8-AAA1-4624-8087-C81A30DC9189}" srcId="{E60FD886-7E36-4503-9C71-CF9D4C1A3729}" destId="{973856F7-2EB8-4B4C-8E57-710003F06CF3}" srcOrd="0" destOrd="0" parTransId="{E0614C97-8BE1-4FFD-AD3D-3A791598C976}" sibTransId="{A14C8205-2CF8-4BC6-8700-1E5004784FDF}"/>
    <dgm:cxn modelId="{ED6221AD-11F4-47A9-AA3C-2DA64D2E0ADF}" type="presParOf" srcId="{A8F7C633-973A-4AEF-88AF-5E9D75D18AC8}" destId="{8B634CE6-CBED-4E3B-9900-3EEAEB9E744F}" srcOrd="0" destOrd="0" presId="urn:microsoft.com/office/officeart/2005/8/layout/process4"/>
    <dgm:cxn modelId="{803CE09E-DBBF-40C6-A369-668A655EA217}" type="presParOf" srcId="{8B634CE6-CBED-4E3B-9900-3EEAEB9E744F}" destId="{F3812735-BE5C-4A69-89F1-EC3107387A46}" srcOrd="0" destOrd="0" presId="urn:microsoft.com/office/officeart/2005/8/layout/process4"/>
    <dgm:cxn modelId="{6F82A07D-230A-4819-B8CE-AE2149E930F4}" type="presParOf" srcId="{A8F7C633-973A-4AEF-88AF-5E9D75D18AC8}" destId="{BEAF85D3-F6D0-4871-8CD6-7AE1EF57B35F}" srcOrd="1" destOrd="0" presId="urn:microsoft.com/office/officeart/2005/8/layout/process4"/>
    <dgm:cxn modelId="{9E2E5256-F985-480D-ABE0-8856A0CCDD63}" type="presParOf" srcId="{A8F7C633-973A-4AEF-88AF-5E9D75D18AC8}" destId="{D872B94E-4C81-4439-897C-3B48A631AB77}" srcOrd="2" destOrd="0" presId="urn:microsoft.com/office/officeart/2005/8/layout/process4"/>
    <dgm:cxn modelId="{B9615543-2C8E-4A65-BAF8-09182BC9D4C8}" type="presParOf" srcId="{D872B94E-4C81-4439-897C-3B48A631AB77}" destId="{483D667C-DD18-40DF-8D57-652FD723C1A2}" srcOrd="0" destOrd="0" presId="urn:microsoft.com/office/officeart/2005/8/layout/process4"/>
    <dgm:cxn modelId="{192068EC-56D4-4AC7-ADAD-55CFD067DA2C}" type="presParOf" srcId="{A8F7C633-973A-4AEF-88AF-5E9D75D18AC8}" destId="{A0C1C5E7-68F5-4963-80CD-FDB044F84380}" srcOrd="3" destOrd="0" presId="urn:microsoft.com/office/officeart/2005/8/layout/process4"/>
    <dgm:cxn modelId="{B8AE1B26-5F40-4EE9-BFAB-1C5929C1D14C}" type="presParOf" srcId="{A8F7C633-973A-4AEF-88AF-5E9D75D18AC8}" destId="{2684F210-9924-47D1-B655-853CCD87FE2F}" srcOrd="4" destOrd="0" presId="urn:microsoft.com/office/officeart/2005/8/layout/process4"/>
    <dgm:cxn modelId="{4EB435DB-6B5D-432D-93F1-8FF1C67B3B09}" type="presParOf" srcId="{2684F210-9924-47D1-B655-853CCD87FE2F}" destId="{E182E115-0240-4624-B9F7-78712B26392E}" srcOrd="0" destOrd="0" presId="urn:microsoft.com/office/officeart/2005/8/layout/process4"/>
    <dgm:cxn modelId="{49AC5085-7C86-4485-BE15-49F3D8C5FC0F}" type="presParOf" srcId="{A8F7C633-973A-4AEF-88AF-5E9D75D18AC8}" destId="{4FE37A3E-35A9-44CE-B3C5-6E17F7F99EF5}" srcOrd="5" destOrd="0" presId="urn:microsoft.com/office/officeart/2005/8/layout/process4"/>
    <dgm:cxn modelId="{E7010615-2D0D-4EF5-B8E0-5103A6A426EC}" type="presParOf" srcId="{A8F7C633-973A-4AEF-88AF-5E9D75D18AC8}" destId="{AB62984F-23EB-4BD9-AC9E-E7A7A3558533}" srcOrd="6" destOrd="0" presId="urn:microsoft.com/office/officeart/2005/8/layout/process4"/>
    <dgm:cxn modelId="{907B76D9-C3F4-4ECF-A4D1-3DD8481B7316}" type="presParOf" srcId="{AB62984F-23EB-4BD9-AC9E-E7A7A3558533}" destId="{3C619360-FB21-4A9D-A3C9-3F3171ED6792}" srcOrd="0" destOrd="0" presId="urn:microsoft.com/office/officeart/2005/8/layout/process4"/>
  </dgm:cxnLst>
  <dgm:bg>
    <a:solidFill>
      <a:srgbClr val="00B05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5CED2D-7225-4F08-B395-28E2F53D745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BC5982-E4EF-4845-896B-5C96DD5EB25E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৫।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নফল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000" dirty="0">
            <a:solidFill>
              <a:schemeClr val="tx1"/>
            </a:solidFill>
          </a:endParaRPr>
        </a:p>
      </dgm:t>
    </dgm:pt>
    <dgm:pt modelId="{2B2C3889-FF3C-4C4D-96A1-9D1A702F802D}" type="parTrans" cxnId="{466BD893-A6DD-48C8-AEB4-2DCFDD386FE1}">
      <dgm:prSet/>
      <dgm:spPr/>
      <dgm:t>
        <a:bodyPr/>
        <a:lstStyle/>
        <a:p>
          <a:endParaRPr lang="en-US"/>
        </a:p>
      </dgm:t>
    </dgm:pt>
    <dgm:pt modelId="{B6DF3EAC-98E2-46B1-AFB8-F1809D67AEB2}" type="sibTrans" cxnId="{466BD893-A6DD-48C8-AEB4-2DCFDD386FE1}">
      <dgm:prSet/>
      <dgm:spPr/>
      <dgm:t>
        <a:bodyPr/>
        <a:lstStyle/>
        <a:p>
          <a:endParaRPr lang="en-US" dirty="0"/>
        </a:p>
      </dgm:t>
    </dgm:pt>
    <dgm:pt modelId="{22D0BE69-D019-45F1-9D3E-DFCFB2AACBC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১।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ফরয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2E9F5D9B-5E7D-4EB7-A0A2-883B17844256}" type="parTrans" cxnId="{FD9104C1-93E9-414D-892E-23FD54F4813F}">
      <dgm:prSet/>
      <dgm:spPr/>
      <dgm:t>
        <a:bodyPr/>
        <a:lstStyle/>
        <a:p>
          <a:endParaRPr lang="en-US"/>
        </a:p>
      </dgm:t>
    </dgm:pt>
    <dgm:pt modelId="{D82AA044-AB47-4C0B-8C5A-93B86E5FF44B}" type="sibTrans" cxnId="{FD9104C1-93E9-414D-892E-23FD54F4813F}">
      <dgm:prSet/>
      <dgm:spPr/>
      <dgm:t>
        <a:bodyPr/>
        <a:lstStyle/>
        <a:p>
          <a:endParaRPr lang="en-US" dirty="0"/>
        </a:p>
      </dgm:t>
    </dgm:pt>
    <dgm:pt modelId="{C70FE43E-1A13-41FA-9840-91DB19D59EBB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২।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ওয়াজিব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A34F41AE-C25E-49E0-8E95-43A55FEC5D39}" type="parTrans" cxnId="{190D90C5-DE8D-4233-A971-7D421AB6081C}">
      <dgm:prSet/>
      <dgm:spPr/>
      <dgm:t>
        <a:bodyPr/>
        <a:lstStyle/>
        <a:p>
          <a:endParaRPr lang="en-US"/>
        </a:p>
      </dgm:t>
    </dgm:pt>
    <dgm:pt modelId="{05E6DF25-2195-4FE1-A0E5-B7DE070A26D3}" type="sibTrans" cxnId="{190D90C5-DE8D-4233-A971-7D421AB6081C}">
      <dgm:prSet/>
      <dgm:spPr/>
      <dgm:t>
        <a:bodyPr/>
        <a:lstStyle/>
        <a:p>
          <a:endParaRPr lang="en-US" dirty="0"/>
        </a:p>
      </dgm:t>
    </dgm:pt>
    <dgm:pt modelId="{A40F97C2-F0A2-45B8-B5F5-2E1ECBFE7923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৩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 সুন্নত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6CB86433-E3E9-4CEC-8771-967E9882DE0E}" type="parTrans" cxnId="{CD6F3233-5449-45D2-BA2F-2E5ADBA0917F}">
      <dgm:prSet/>
      <dgm:spPr/>
      <dgm:t>
        <a:bodyPr/>
        <a:lstStyle/>
        <a:p>
          <a:endParaRPr lang="en-US"/>
        </a:p>
      </dgm:t>
    </dgm:pt>
    <dgm:pt modelId="{E7FBA762-C10B-4577-8F14-FB01045C1DD4}" type="sibTrans" cxnId="{CD6F3233-5449-45D2-BA2F-2E5ADBA0917F}">
      <dgm:prSet/>
      <dgm:spPr/>
      <dgm:t>
        <a:bodyPr/>
        <a:lstStyle/>
        <a:p>
          <a:endParaRPr lang="en-US" dirty="0"/>
        </a:p>
      </dgm:t>
    </dgm:pt>
    <dgm:pt modelId="{7B995A67-C399-4662-84E5-AFB880459055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৪।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মুস্তাহাব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058F38FB-88DD-45C9-A5C4-9D701603AE07}" type="parTrans" cxnId="{D60BD845-8238-4A0D-967C-564C9E8EB950}">
      <dgm:prSet/>
      <dgm:spPr/>
      <dgm:t>
        <a:bodyPr/>
        <a:lstStyle/>
        <a:p>
          <a:endParaRPr lang="en-US"/>
        </a:p>
      </dgm:t>
    </dgm:pt>
    <dgm:pt modelId="{36B528F0-B47C-4C1C-A21B-BED038B0BF47}" type="sibTrans" cxnId="{D60BD845-8238-4A0D-967C-564C9E8EB950}">
      <dgm:prSet/>
      <dgm:spPr/>
      <dgm:t>
        <a:bodyPr/>
        <a:lstStyle/>
        <a:p>
          <a:endParaRPr lang="en-US" dirty="0"/>
        </a:p>
      </dgm:t>
    </dgm:pt>
    <dgm:pt modelId="{807F79F7-BD57-4261-A5DB-CE2A54DC9E40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৬। </a:t>
          </a:r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মাক্‌রুহ রোযা</a:t>
          </a:r>
          <a:r>
            <a: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99BD5B97-9302-484A-8A2E-8CE43DFADE60}" type="parTrans" cxnId="{851CFF2C-5B2A-464B-8E8C-1398E06659E7}">
      <dgm:prSet/>
      <dgm:spPr/>
      <dgm:t>
        <a:bodyPr/>
        <a:lstStyle/>
        <a:p>
          <a:endParaRPr lang="en-US"/>
        </a:p>
      </dgm:t>
    </dgm:pt>
    <dgm:pt modelId="{CBF239E9-1C29-46E2-87B2-429740C143A1}" type="sibTrans" cxnId="{851CFF2C-5B2A-464B-8E8C-1398E06659E7}">
      <dgm:prSet/>
      <dgm:spPr/>
      <dgm:t>
        <a:bodyPr/>
        <a:lstStyle/>
        <a:p>
          <a:endParaRPr lang="en-US" dirty="0"/>
        </a:p>
      </dgm:t>
    </dgm:pt>
    <dgm:pt modelId="{5CA3C200-6DD5-4726-9A17-7ACD4CBD0745}" type="pres">
      <dgm:prSet presAssocID="{B55CED2D-7225-4F08-B395-28E2F53D74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BA7CA2-3944-4451-883A-AEB612FE6A7B}" type="pres">
      <dgm:prSet presAssocID="{22D0BE69-D019-45F1-9D3E-DFCFB2AACBC0}" presName="node" presStyleLbl="node1" presStyleIdx="0" presStyleCnt="6" custScaleX="133053" custScaleY="114511" custRadScaleRad="130487" custRadScaleInc="-2165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8ACC3-0B2E-4916-8AAB-0FBA50592B6A}" type="pres">
      <dgm:prSet presAssocID="{D82AA044-AB47-4C0B-8C5A-93B86E5FF44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B749B911-B28A-42CB-ABBD-E62B60B4318D}" type="pres">
      <dgm:prSet presAssocID="{D82AA044-AB47-4C0B-8C5A-93B86E5FF44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8F95BAC-3C2D-4176-9483-4F86EA9C9ADF}" type="pres">
      <dgm:prSet presAssocID="{C70FE43E-1A13-41FA-9840-91DB19D59EBB}" presName="node" presStyleLbl="node1" presStyleIdx="1" presStyleCnt="6" custScaleX="134953" custScaleY="119295" custRadScaleRad="93459" custRadScaleInc="-202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74C90-0C9E-459B-B588-79369135C08E}" type="pres">
      <dgm:prSet presAssocID="{05E6DF25-2195-4FE1-A0E5-B7DE070A26D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99D30856-E7E7-400B-AA9D-2E7C60BCEF20}" type="pres">
      <dgm:prSet presAssocID="{05E6DF25-2195-4FE1-A0E5-B7DE070A26D3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EEE26A8-CB72-4613-8EAC-3A6FFC86E2B9}" type="pres">
      <dgm:prSet presAssocID="{A40F97C2-F0A2-45B8-B5F5-2E1ECBFE7923}" presName="node" presStyleLbl="node1" presStyleIdx="2" presStyleCnt="6" custScaleX="148228" custScaleY="127934" custRadScaleRad="124221" custRadScaleInc="-17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63708-431B-4435-B9A7-19158AAF7EBE}" type="pres">
      <dgm:prSet presAssocID="{E7FBA762-C10B-4577-8F14-FB01045C1DD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F7F99BA4-43B8-48AF-B521-ABE8F0FEACB7}" type="pres">
      <dgm:prSet presAssocID="{E7FBA762-C10B-4577-8F14-FB01045C1DD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FA6B1F9-F12C-4149-AD54-5DC82ED40466}" type="pres">
      <dgm:prSet presAssocID="{7B995A67-C399-4662-84E5-AFB880459055}" presName="node" presStyleLbl="node1" presStyleIdx="3" presStyleCnt="6" custScaleX="140469" custScaleY="110065" custRadScaleRad="133803" custRadScaleInc="-217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9D753-2A28-42B4-9565-396BBF2D20E9}" type="pres">
      <dgm:prSet presAssocID="{36B528F0-B47C-4C1C-A21B-BED038B0BF4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F4B53DB5-9127-4593-9406-E06D5D85EC3C}" type="pres">
      <dgm:prSet presAssocID="{36B528F0-B47C-4C1C-A21B-BED038B0BF4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BE9F1D70-CF92-4D9F-ACB5-5BC125EA66FF}" type="pres">
      <dgm:prSet presAssocID="{74BC5982-E4EF-4845-896B-5C96DD5EB25E}" presName="node" presStyleLbl="node1" presStyleIdx="4" presStyleCnt="6" custScaleX="144571" custScaleY="115860" custRadScaleRad="90416" custRadScaleInc="-233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DEAF4-1180-4C1B-83C7-20E1FB7652AD}" type="pres">
      <dgm:prSet presAssocID="{B6DF3EAC-98E2-46B1-AFB8-F1809D67AEB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4D28203-8F5C-4349-B553-0A38D303C407}" type="pres">
      <dgm:prSet presAssocID="{B6DF3EAC-98E2-46B1-AFB8-F1809D67AEB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D0A9E74-206A-41C3-BAF9-33E9C0B5FAEC}" type="pres">
      <dgm:prSet presAssocID="{807F79F7-BD57-4261-A5DB-CE2A54DC9E40}" presName="node" presStyleLbl="node1" presStyleIdx="5" presStyleCnt="6" custScaleX="134731" custScaleY="108719" custRadScaleRad="133117" custRadScaleInc="-192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FAF8-FF7D-4E34-A01D-C26899E33056}" type="pres">
      <dgm:prSet presAssocID="{CBF239E9-1C29-46E2-87B2-429740C143A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C589143C-53F0-44AE-902E-DE22DF8102BB}" type="pres">
      <dgm:prSet presAssocID="{CBF239E9-1C29-46E2-87B2-429740C143A1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4F4B47CB-2EE6-4D55-8B48-DCB15A6FD489}" type="presOf" srcId="{B6DF3EAC-98E2-46B1-AFB8-F1809D67AEB2}" destId="{83CDEAF4-1180-4C1B-83C7-20E1FB7652AD}" srcOrd="0" destOrd="0" presId="urn:microsoft.com/office/officeart/2005/8/layout/cycle2"/>
    <dgm:cxn modelId="{FD9104C1-93E9-414D-892E-23FD54F4813F}" srcId="{B55CED2D-7225-4F08-B395-28E2F53D7457}" destId="{22D0BE69-D019-45F1-9D3E-DFCFB2AACBC0}" srcOrd="0" destOrd="0" parTransId="{2E9F5D9B-5E7D-4EB7-A0A2-883B17844256}" sibTransId="{D82AA044-AB47-4C0B-8C5A-93B86E5FF44B}"/>
    <dgm:cxn modelId="{CD6F3233-5449-45D2-BA2F-2E5ADBA0917F}" srcId="{B55CED2D-7225-4F08-B395-28E2F53D7457}" destId="{A40F97C2-F0A2-45B8-B5F5-2E1ECBFE7923}" srcOrd="2" destOrd="0" parTransId="{6CB86433-E3E9-4CEC-8771-967E9882DE0E}" sibTransId="{E7FBA762-C10B-4577-8F14-FB01045C1DD4}"/>
    <dgm:cxn modelId="{48C71C9F-B5A2-464F-B722-F5783B5F23CC}" type="presOf" srcId="{74BC5982-E4EF-4845-896B-5C96DD5EB25E}" destId="{BE9F1D70-CF92-4D9F-ACB5-5BC125EA66FF}" srcOrd="0" destOrd="0" presId="urn:microsoft.com/office/officeart/2005/8/layout/cycle2"/>
    <dgm:cxn modelId="{6F531444-CB64-49F9-B307-613525706612}" type="presOf" srcId="{7B995A67-C399-4662-84E5-AFB880459055}" destId="{BFA6B1F9-F12C-4149-AD54-5DC82ED40466}" srcOrd="0" destOrd="0" presId="urn:microsoft.com/office/officeart/2005/8/layout/cycle2"/>
    <dgm:cxn modelId="{FC61B183-59C0-4049-B502-3ED86EC52B8C}" type="presOf" srcId="{B6DF3EAC-98E2-46B1-AFB8-F1809D67AEB2}" destId="{94D28203-8F5C-4349-B553-0A38D303C407}" srcOrd="1" destOrd="0" presId="urn:microsoft.com/office/officeart/2005/8/layout/cycle2"/>
    <dgm:cxn modelId="{A50D6593-D181-409F-92DB-CBB14D2F5120}" type="presOf" srcId="{E7FBA762-C10B-4577-8F14-FB01045C1DD4}" destId="{9AE63708-431B-4435-B9A7-19158AAF7EBE}" srcOrd="0" destOrd="0" presId="urn:microsoft.com/office/officeart/2005/8/layout/cycle2"/>
    <dgm:cxn modelId="{943A49B0-E6A7-4AE4-8D93-5F721BE1FE48}" type="presOf" srcId="{CBF239E9-1C29-46E2-87B2-429740C143A1}" destId="{C589143C-53F0-44AE-902E-DE22DF8102BB}" srcOrd="1" destOrd="0" presId="urn:microsoft.com/office/officeart/2005/8/layout/cycle2"/>
    <dgm:cxn modelId="{38D114F0-E4F8-4863-80DA-709DB3845B5B}" type="presOf" srcId="{B55CED2D-7225-4F08-B395-28E2F53D7457}" destId="{5CA3C200-6DD5-4726-9A17-7ACD4CBD0745}" srcOrd="0" destOrd="0" presId="urn:microsoft.com/office/officeart/2005/8/layout/cycle2"/>
    <dgm:cxn modelId="{8251D64D-D5E6-42F7-8692-30C8815F44F0}" type="presOf" srcId="{C70FE43E-1A13-41FA-9840-91DB19D59EBB}" destId="{B8F95BAC-3C2D-4176-9483-4F86EA9C9ADF}" srcOrd="0" destOrd="0" presId="urn:microsoft.com/office/officeart/2005/8/layout/cycle2"/>
    <dgm:cxn modelId="{7B4D6E48-DE20-4EC1-93F1-A21991FD64B2}" type="presOf" srcId="{CBF239E9-1C29-46E2-87B2-429740C143A1}" destId="{E4C3FAF8-FF7D-4E34-A01D-C26899E33056}" srcOrd="0" destOrd="0" presId="urn:microsoft.com/office/officeart/2005/8/layout/cycle2"/>
    <dgm:cxn modelId="{190D90C5-DE8D-4233-A971-7D421AB6081C}" srcId="{B55CED2D-7225-4F08-B395-28E2F53D7457}" destId="{C70FE43E-1A13-41FA-9840-91DB19D59EBB}" srcOrd="1" destOrd="0" parTransId="{A34F41AE-C25E-49E0-8E95-43A55FEC5D39}" sibTransId="{05E6DF25-2195-4FE1-A0E5-B7DE070A26D3}"/>
    <dgm:cxn modelId="{F1E83D19-64CA-41A5-AB91-2C379E23766D}" type="presOf" srcId="{807F79F7-BD57-4261-A5DB-CE2A54DC9E40}" destId="{1D0A9E74-206A-41C3-BAF9-33E9C0B5FAEC}" srcOrd="0" destOrd="0" presId="urn:microsoft.com/office/officeart/2005/8/layout/cycle2"/>
    <dgm:cxn modelId="{80DCE953-6708-433F-9703-9E52D6BE9648}" type="presOf" srcId="{A40F97C2-F0A2-45B8-B5F5-2E1ECBFE7923}" destId="{1EEE26A8-CB72-4613-8EAC-3A6FFC86E2B9}" srcOrd="0" destOrd="0" presId="urn:microsoft.com/office/officeart/2005/8/layout/cycle2"/>
    <dgm:cxn modelId="{851CFF2C-5B2A-464B-8E8C-1398E06659E7}" srcId="{B55CED2D-7225-4F08-B395-28E2F53D7457}" destId="{807F79F7-BD57-4261-A5DB-CE2A54DC9E40}" srcOrd="5" destOrd="0" parTransId="{99BD5B97-9302-484A-8A2E-8CE43DFADE60}" sibTransId="{CBF239E9-1C29-46E2-87B2-429740C143A1}"/>
    <dgm:cxn modelId="{5E9DA9EB-E999-43A6-AA58-29311D67AAFA}" type="presOf" srcId="{05E6DF25-2195-4FE1-A0E5-B7DE070A26D3}" destId="{99D30856-E7E7-400B-AA9D-2E7C60BCEF20}" srcOrd="1" destOrd="0" presId="urn:microsoft.com/office/officeart/2005/8/layout/cycle2"/>
    <dgm:cxn modelId="{466BD893-A6DD-48C8-AEB4-2DCFDD386FE1}" srcId="{B55CED2D-7225-4F08-B395-28E2F53D7457}" destId="{74BC5982-E4EF-4845-896B-5C96DD5EB25E}" srcOrd="4" destOrd="0" parTransId="{2B2C3889-FF3C-4C4D-96A1-9D1A702F802D}" sibTransId="{B6DF3EAC-98E2-46B1-AFB8-F1809D67AEB2}"/>
    <dgm:cxn modelId="{18910442-62BB-4400-BA8C-3C5CE201FBC3}" type="presOf" srcId="{D82AA044-AB47-4C0B-8C5A-93B86E5FF44B}" destId="{7BE8ACC3-0B2E-4916-8AAB-0FBA50592B6A}" srcOrd="0" destOrd="0" presId="urn:microsoft.com/office/officeart/2005/8/layout/cycle2"/>
    <dgm:cxn modelId="{D60BD845-8238-4A0D-967C-564C9E8EB950}" srcId="{B55CED2D-7225-4F08-B395-28E2F53D7457}" destId="{7B995A67-C399-4662-84E5-AFB880459055}" srcOrd="3" destOrd="0" parTransId="{058F38FB-88DD-45C9-A5C4-9D701603AE07}" sibTransId="{36B528F0-B47C-4C1C-A21B-BED038B0BF47}"/>
    <dgm:cxn modelId="{F4308E49-09BD-4CF6-8E4C-AC551EA0B03C}" type="presOf" srcId="{36B528F0-B47C-4C1C-A21B-BED038B0BF47}" destId="{7F99D753-2A28-42B4-9565-396BBF2D20E9}" srcOrd="0" destOrd="0" presId="urn:microsoft.com/office/officeart/2005/8/layout/cycle2"/>
    <dgm:cxn modelId="{F2797F0C-D035-4B2B-96B2-3FE1F7472AEE}" type="presOf" srcId="{22D0BE69-D019-45F1-9D3E-DFCFB2AACBC0}" destId="{58BA7CA2-3944-4451-883A-AEB612FE6A7B}" srcOrd="0" destOrd="0" presId="urn:microsoft.com/office/officeart/2005/8/layout/cycle2"/>
    <dgm:cxn modelId="{BC408F69-6EE9-46A9-BE6D-17708F1218E1}" type="presOf" srcId="{E7FBA762-C10B-4577-8F14-FB01045C1DD4}" destId="{F7F99BA4-43B8-48AF-B521-ABE8F0FEACB7}" srcOrd="1" destOrd="0" presId="urn:microsoft.com/office/officeart/2005/8/layout/cycle2"/>
    <dgm:cxn modelId="{46324A6B-F88E-4AB6-83B7-25A0A234F88E}" type="presOf" srcId="{36B528F0-B47C-4C1C-A21B-BED038B0BF47}" destId="{F4B53DB5-9127-4593-9406-E06D5D85EC3C}" srcOrd="1" destOrd="0" presId="urn:microsoft.com/office/officeart/2005/8/layout/cycle2"/>
    <dgm:cxn modelId="{B560902A-C353-4587-B2F0-E6C8CF906C12}" type="presOf" srcId="{05E6DF25-2195-4FE1-A0E5-B7DE070A26D3}" destId="{F9B74C90-0C9E-459B-B588-79369135C08E}" srcOrd="0" destOrd="0" presId="urn:microsoft.com/office/officeart/2005/8/layout/cycle2"/>
    <dgm:cxn modelId="{BBD0A34E-0842-4EAC-BCCC-CF382E573942}" type="presOf" srcId="{D82AA044-AB47-4C0B-8C5A-93B86E5FF44B}" destId="{B749B911-B28A-42CB-ABBD-E62B60B4318D}" srcOrd="1" destOrd="0" presId="urn:microsoft.com/office/officeart/2005/8/layout/cycle2"/>
    <dgm:cxn modelId="{60300CE5-8F0E-497D-BC9C-BF713F7F3A82}" type="presParOf" srcId="{5CA3C200-6DD5-4726-9A17-7ACD4CBD0745}" destId="{58BA7CA2-3944-4451-883A-AEB612FE6A7B}" srcOrd="0" destOrd="0" presId="urn:microsoft.com/office/officeart/2005/8/layout/cycle2"/>
    <dgm:cxn modelId="{11F14AC7-7857-403A-825B-6B9AC799B03F}" type="presParOf" srcId="{5CA3C200-6DD5-4726-9A17-7ACD4CBD0745}" destId="{7BE8ACC3-0B2E-4916-8AAB-0FBA50592B6A}" srcOrd="1" destOrd="0" presId="urn:microsoft.com/office/officeart/2005/8/layout/cycle2"/>
    <dgm:cxn modelId="{D7EF327F-5375-4B80-98B5-584B2B420B8C}" type="presParOf" srcId="{7BE8ACC3-0B2E-4916-8AAB-0FBA50592B6A}" destId="{B749B911-B28A-42CB-ABBD-E62B60B4318D}" srcOrd="0" destOrd="0" presId="urn:microsoft.com/office/officeart/2005/8/layout/cycle2"/>
    <dgm:cxn modelId="{0168257B-EC2C-4840-97F8-CA4E926095D1}" type="presParOf" srcId="{5CA3C200-6DD5-4726-9A17-7ACD4CBD0745}" destId="{B8F95BAC-3C2D-4176-9483-4F86EA9C9ADF}" srcOrd="2" destOrd="0" presId="urn:microsoft.com/office/officeart/2005/8/layout/cycle2"/>
    <dgm:cxn modelId="{AA822734-DFB5-4BDD-B60F-32545BFC2251}" type="presParOf" srcId="{5CA3C200-6DD5-4726-9A17-7ACD4CBD0745}" destId="{F9B74C90-0C9E-459B-B588-79369135C08E}" srcOrd="3" destOrd="0" presId="urn:microsoft.com/office/officeart/2005/8/layout/cycle2"/>
    <dgm:cxn modelId="{E866FF1D-581B-4EC4-B821-3EE91698C3CC}" type="presParOf" srcId="{F9B74C90-0C9E-459B-B588-79369135C08E}" destId="{99D30856-E7E7-400B-AA9D-2E7C60BCEF20}" srcOrd="0" destOrd="0" presId="urn:microsoft.com/office/officeart/2005/8/layout/cycle2"/>
    <dgm:cxn modelId="{18F82FBA-D82F-4F3F-8BFF-AE497DB8205A}" type="presParOf" srcId="{5CA3C200-6DD5-4726-9A17-7ACD4CBD0745}" destId="{1EEE26A8-CB72-4613-8EAC-3A6FFC86E2B9}" srcOrd="4" destOrd="0" presId="urn:microsoft.com/office/officeart/2005/8/layout/cycle2"/>
    <dgm:cxn modelId="{9521C57C-6645-49FF-A8F4-F5CE644ADE54}" type="presParOf" srcId="{5CA3C200-6DD5-4726-9A17-7ACD4CBD0745}" destId="{9AE63708-431B-4435-B9A7-19158AAF7EBE}" srcOrd="5" destOrd="0" presId="urn:microsoft.com/office/officeart/2005/8/layout/cycle2"/>
    <dgm:cxn modelId="{0ED87B8B-566F-4A21-94D9-D20D98885A46}" type="presParOf" srcId="{9AE63708-431B-4435-B9A7-19158AAF7EBE}" destId="{F7F99BA4-43B8-48AF-B521-ABE8F0FEACB7}" srcOrd="0" destOrd="0" presId="urn:microsoft.com/office/officeart/2005/8/layout/cycle2"/>
    <dgm:cxn modelId="{98A8EEEB-1457-4AA3-B687-70E2A018CC6C}" type="presParOf" srcId="{5CA3C200-6DD5-4726-9A17-7ACD4CBD0745}" destId="{BFA6B1F9-F12C-4149-AD54-5DC82ED40466}" srcOrd="6" destOrd="0" presId="urn:microsoft.com/office/officeart/2005/8/layout/cycle2"/>
    <dgm:cxn modelId="{796EE431-3AF4-4D88-8FE6-6F32891C6A5D}" type="presParOf" srcId="{5CA3C200-6DD5-4726-9A17-7ACD4CBD0745}" destId="{7F99D753-2A28-42B4-9565-396BBF2D20E9}" srcOrd="7" destOrd="0" presId="urn:microsoft.com/office/officeart/2005/8/layout/cycle2"/>
    <dgm:cxn modelId="{3A07AEB1-CFD7-466A-BBC7-6DC307060926}" type="presParOf" srcId="{7F99D753-2A28-42B4-9565-396BBF2D20E9}" destId="{F4B53DB5-9127-4593-9406-E06D5D85EC3C}" srcOrd="0" destOrd="0" presId="urn:microsoft.com/office/officeart/2005/8/layout/cycle2"/>
    <dgm:cxn modelId="{6D15FAA0-31CF-4DC9-AE98-AF09C89CE649}" type="presParOf" srcId="{5CA3C200-6DD5-4726-9A17-7ACD4CBD0745}" destId="{BE9F1D70-CF92-4D9F-ACB5-5BC125EA66FF}" srcOrd="8" destOrd="0" presId="urn:microsoft.com/office/officeart/2005/8/layout/cycle2"/>
    <dgm:cxn modelId="{E7963056-9B98-4A91-9D6E-9BF1812F1B00}" type="presParOf" srcId="{5CA3C200-6DD5-4726-9A17-7ACD4CBD0745}" destId="{83CDEAF4-1180-4C1B-83C7-20E1FB7652AD}" srcOrd="9" destOrd="0" presId="urn:microsoft.com/office/officeart/2005/8/layout/cycle2"/>
    <dgm:cxn modelId="{6F9A8213-2D36-45A8-B98A-DBABDD153DC0}" type="presParOf" srcId="{83CDEAF4-1180-4C1B-83C7-20E1FB7652AD}" destId="{94D28203-8F5C-4349-B553-0A38D303C407}" srcOrd="0" destOrd="0" presId="urn:microsoft.com/office/officeart/2005/8/layout/cycle2"/>
    <dgm:cxn modelId="{7D78AA11-C001-44B2-A9F7-C0049CA8D852}" type="presParOf" srcId="{5CA3C200-6DD5-4726-9A17-7ACD4CBD0745}" destId="{1D0A9E74-206A-41C3-BAF9-33E9C0B5FAEC}" srcOrd="10" destOrd="0" presId="urn:microsoft.com/office/officeart/2005/8/layout/cycle2"/>
    <dgm:cxn modelId="{FAD86F32-8190-4945-9642-02DE4ECEB416}" type="presParOf" srcId="{5CA3C200-6DD5-4726-9A17-7ACD4CBD0745}" destId="{E4C3FAF8-FF7D-4E34-A01D-C26899E33056}" srcOrd="11" destOrd="0" presId="urn:microsoft.com/office/officeart/2005/8/layout/cycle2"/>
    <dgm:cxn modelId="{B9868D79-8A32-4D76-BC03-BF58750FEB40}" type="presParOf" srcId="{E4C3FAF8-FF7D-4E34-A01D-C26899E33056}" destId="{C589143C-53F0-44AE-902E-DE22DF8102BB}" srcOrd="0" destOrd="0" presId="urn:microsoft.com/office/officeart/2005/8/layout/cycle2"/>
  </dgm:cxnLst>
  <dgm:bg>
    <a:solidFill>
      <a:srgbClr val="712CAA"/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2D02E6-DDB9-4181-9CCA-BED7D2627CB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0EA667-851A-4C7E-AB25-E8CF995204D9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১। একাধারে দুই মাস সাওম পালন করা</a:t>
          </a:r>
          <a:endParaRPr lang="en-US" sz="2000" dirty="0"/>
        </a:p>
      </dgm:t>
    </dgm:pt>
    <dgm:pt modelId="{802AF8DA-1CD3-4420-9D48-1858ACC7CEAC}" type="parTrans" cxnId="{09B0DCF7-BC28-4940-BE9C-0B5EC25AFCC8}">
      <dgm:prSet/>
      <dgm:spPr/>
      <dgm:t>
        <a:bodyPr/>
        <a:lstStyle/>
        <a:p>
          <a:endParaRPr lang="en-US" sz="2000"/>
        </a:p>
      </dgm:t>
    </dgm:pt>
    <dgm:pt modelId="{CABC897C-B38D-4F41-A205-E71FAF5E7E00}" type="sibTrans" cxnId="{09B0DCF7-BC28-4940-BE9C-0B5EC25AFCC8}">
      <dgm:prSet/>
      <dgm:spPr/>
      <dgm:t>
        <a:bodyPr/>
        <a:lstStyle/>
        <a:p>
          <a:endParaRPr lang="en-US" sz="2000" dirty="0"/>
        </a:p>
      </dgm:t>
    </dgm:pt>
    <dgm:pt modelId="{C367337D-474F-415C-9FCB-2D652974A7D4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৩। অথবা একজন দাসকে স্বাধীনতা প্রধান করা।</a:t>
          </a:r>
          <a:endParaRPr lang="en-US" sz="2000" dirty="0"/>
        </a:p>
      </dgm:t>
    </dgm:pt>
    <dgm:pt modelId="{ACCE16CC-C63F-41BB-B023-3C5C1963B300}" type="parTrans" cxnId="{826AB672-9C60-48ED-8788-88A0ABC728E9}">
      <dgm:prSet/>
      <dgm:spPr/>
      <dgm:t>
        <a:bodyPr/>
        <a:lstStyle/>
        <a:p>
          <a:endParaRPr lang="en-US" sz="2000"/>
        </a:p>
      </dgm:t>
    </dgm:pt>
    <dgm:pt modelId="{3B7FB2E7-A5AE-4A4C-9711-355918F7B3E7}" type="sibTrans" cxnId="{826AB672-9C60-48ED-8788-88A0ABC728E9}">
      <dgm:prSet/>
      <dgm:spPr/>
      <dgm:t>
        <a:bodyPr/>
        <a:lstStyle/>
        <a:p>
          <a:endParaRPr lang="en-US" sz="2000" dirty="0"/>
        </a:p>
      </dgm:t>
    </dgm:pt>
    <dgm:pt modelId="{581C2AC0-4C31-40F6-8B21-F8B9AEA33208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/>
            <a:t>২। এতে অক্ষম হলে ৬০ জন মিসকিনকে পরিতৃপ্তির সাথে দুই বেলা খাওয়ানো।</a:t>
          </a:r>
          <a:endParaRPr lang="en-US" sz="2000" dirty="0"/>
        </a:p>
      </dgm:t>
    </dgm:pt>
    <dgm:pt modelId="{EF0D712E-0C14-49BB-BE74-5D653AA8510E}" type="parTrans" cxnId="{3B12252A-3C6A-4318-84E6-F2D9704B20D0}">
      <dgm:prSet/>
      <dgm:spPr/>
      <dgm:t>
        <a:bodyPr/>
        <a:lstStyle/>
        <a:p>
          <a:endParaRPr lang="en-US" sz="2000"/>
        </a:p>
      </dgm:t>
    </dgm:pt>
    <dgm:pt modelId="{FAAA63B2-A7AE-4337-A421-8B24AC54A85D}" type="sibTrans" cxnId="{3B12252A-3C6A-4318-84E6-F2D9704B20D0}">
      <dgm:prSet/>
      <dgm:spPr/>
      <dgm:t>
        <a:bodyPr/>
        <a:lstStyle/>
        <a:p>
          <a:endParaRPr lang="en-US" sz="2000" dirty="0"/>
        </a:p>
      </dgm:t>
    </dgm:pt>
    <dgm:pt modelId="{91C457EF-11FD-4FC3-99CA-913016725C47}" type="pres">
      <dgm:prSet presAssocID="{442D02E6-DDB9-4181-9CCA-BED7D2627CB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C8D23F-5F66-412F-931B-2C4AF73648B7}" type="pres">
      <dgm:prSet presAssocID="{BC0EA667-851A-4C7E-AB25-E8CF995204D9}" presName="node" presStyleLbl="node1" presStyleIdx="0" presStyleCnt="3" custScaleX="296382" custScaleY="76733" custRadScaleRad="1044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7F53B7-B1BA-48BC-BAE3-8B14AFA850C8}" type="pres">
      <dgm:prSet presAssocID="{BC0EA667-851A-4C7E-AB25-E8CF995204D9}" presName="spNode" presStyleCnt="0"/>
      <dgm:spPr/>
    </dgm:pt>
    <dgm:pt modelId="{C4DF8C95-F9CB-46CC-B096-D29ADDECB645}" type="pres">
      <dgm:prSet presAssocID="{CABC897C-B38D-4F41-A205-E71FAF5E7E00}" presName="sibTrans" presStyleLbl="sibTrans1D1" presStyleIdx="0" presStyleCnt="3"/>
      <dgm:spPr/>
      <dgm:t>
        <a:bodyPr/>
        <a:lstStyle/>
        <a:p>
          <a:endParaRPr lang="en-US"/>
        </a:p>
      </dgm:t>
    </dgm:pt>
    <dgm:pt modelId="{0CCCE20B-4F07-4B0B-809C-B75831F4CC69}" type="pres">
      <dgm:prSet presAssocID="{C367337D-474F-415C-9FCB-2D652974A7D4}" presName="node" presStyleLbl="node1" presStyleIdx="1" presStyleCnt="3" custScaleX="215921" custScaleY="81808" custRadScaleRad="152964" custRadScaleInc="-1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BF351-2C2D-41CE-8E0D-9EF7C6F48BD3}" type="pres">
      <dgm:prSet presAssocID="{C367337D-474F-415C-9FCB-2D652974A7D4}" presName="spNode" presStyleCnt="0"/>
      <dgm:spPr/>
    </dgm:pt>
    <dgm:pt modelId="{0DA4648D-3E49-4E0B-A341-D5FC8A7DBF47}" type="pres">
      <dgm:prSet presAssocID="{3B7FB2E7-A5AE-4A4C-9711-355918F7B3E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21D1901D-4D4E-47E8-B16C-A95FFC79407F}" type="pres">
      <dgm:prSet presAssocID="{581C2AC0-4C31-40F6-8B21-F8B9AEA33208}" presName="node" presStyleLbl="node1" presStyleIdx="2" presStyleCnt="3" custScaleX="249999" custScaleY="82947" custRadScaleRad="153560" custRadScaleInc="19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AF907-55E4-4F8A-852D-8771A5F087EF}" type="pres">
      <dgm:prSet presAssocID="{581C2AC0-4C31-40F6-8B21-F8B9AEA33208}" presName="spNode" presStyleCnt="0"/>
      <dgm:spPr/>
    </dgm:pt>
    <dgm:pt modelId="{EF5212CE-4EF8-414D-9BDC-642A1DBCD098}" type="pres">
      <dgm:prSet presAssocID="{FAAA63B2-A7AE-4337-A421-8B24AC54A85D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7338FE8A-9F90-4915-B4A8-151DE1A5DD6F}" type="presOf" srcId="{581C2AC0-4C31-40F6-8B21-F8B9AEA33208}" destId="{21D1901D-4D4E-47E8-B16C-A95FFC79407F}" srcOrd="0" destOrd="0" presId="urn:microsoft.com/office/officeart/2005/8/layout/cycle5"/>
    <dgm:cxn modelId="{FBA3F626-9401-45BA-B02D-DE75BB5A9A7B}" type="presOf" srcId="{FAAA63B2-A7AE-4337-A421-8B24AC54A85D}" destId="{EF5212CE-4EF8-414D-9BDC-642A1DBCD098}" srcOrd="0" destOrd="0" presId="urn:microsoft.com/office/officeart/2005/8/layout/cycle5"/>
    <dgm:cxn modelId="{26F9FC20-9213-4F9F-B638-211BBB9A8F22}" type="presOf" srcId="{3B7FB2E7-A5AE-4A4C-9711-355918F7B3E7}" destId="{0DA4648D-3E49-4E0B-A341-D5FC8A7DBF47}" srcOrd="0" destOrd="0" presId="urn:microsoft.com/office/officeart/2005/8/layout/cycle5"/>
    <dgm:cxn modelId="{88ACC3E8-FF37-4D5F-A2BC-621FA25EF799}" type="presOf" srcId="{BC0EA667-851A-4C7E-AB25-E8CF995204D9}" destId="{72C8D23F-5F66-412F-931B-2C4AF73648B7}" srcOrd="0" destOrd="0" presId="urn:microsoft.com/office/officeart/2005/8/layout/cycle5"/>
    <dgm:cxn modelId="{2481DB60-39A8-4D9A-8798-EC31C4A57B5A}" type="presOf" srcId="{442D02E6-DDB9-4181-9CCA-BED7D2627CBA}" destId="{91C457EF-11FD-4FC3-99CA-913016725C47}" srcOrd="0" destOrd="0" presId="urn:microsoft.com/office/officeart/2005/8/layout/cycle5"/>
    <dgm:cxn modelId="{CF0CB2E2-BAEE-4CC5-A5B5-26C16A727DA5}" type="presOf" srcId="{CABC897C-B38D-4F41-A205-E71FAF5E7E00}" destId="{C4DF8C95-F9CB-46CC-B096-D29ADDECB645}" srcOrd="0" destOrd="0" presId="urn:microsoft.com/office/officeart/2005/8/layout/cycle5"/>
    <dgm:cxn modelId="{826AB672-9C60-48ED-8788-88A0ABC728E9}" srcId="{442D02E6-DDB9-4181-9CCA-BED7D2627CBA}" destId="{C367337D-474F-415C-9FCB-2D652974A7D4}" srcOrd="1" destOrd="0" parTransId="{ACCE16CC-C63F-41BB-B023-3C5C1963B300}" sibTransId="{3B7FB2E7-A5AE-4A4C-9711-355918F7B3E7}"/>
    <dgm:cxn modelId="{227EAA4F-23A8-4556-9F7B-1B3AAE193557}" type="presOf" srcId="{C367337D-474F-415C-9FCB-2D652974A7D4}" destId="{0CCCE20B-4F07-4B0B-809C-B75831F4CC69}" srcOrd="0" destOrd="0" presId="urn:microsoft.com/office/officeart/2005/8/layout/cycle5"/>
    <dgm:cxn modelId="{09B0DCF7-BC28-4940-BE9C-0B5EC25AFCC8}" srcId="{442D02E6-DDB9-4181-9CCA-BED7D2627CBA}" destId="{BC0EA667-851A-4C7E-AB25-E8CF995204D9}" srcOrd="0" destOrd="0" parTransId="{802AF8DA-1CD3-4420-9D48-1858ACC7CEAC}" sibTransId="{CABC897C-B38D-4F41-A205-E71FAF5E7E00}"/>
    <dgm:cxn modelId="{3B12252A-3C6A-4318-84E6-F2D9704B20D0}" srcId="{442D02E6-DDB9-4181-9CCA-BED7D2627CBA}" destId="{581C2AC0-4C31-40F6-8B21-F8B9AEA33208}" srcOrd="2" destOrd="0" parTransId="{EF0D712E-0C14-49BB-BE74-5D653AA8510E}" sibTransId="{FAAA63B2-A7AE-4337-A421-8B24AC54A85D}"/>
    <dgm:cxn modelId="{A8919596-5D2F-4340-B137-D3D97E7742ED}" type="presParOf" srcId="{91C457EF-11FD-4FC3-99CA-913016725C47}" destId="{72C8D23F-5F66-412F-931B-2C4AF73648B7}" srcOrd="0" destOrd="0" presId="urn:microsoft.com/office/officeart/2005/8/layout/cycle5"/>
    <dgm:cxn modelId="{990A2497-3B1D-4CB4-BC16-A09A2E7ED8C6}" type="presParOf" srcId="{91C457EF-11FD-4FC3-99CA-913016725C47}" destId="{9C7F53B7-B1BA-48BC-BAE3-8B14AFA850C8}" srcOrd="1" destOrd="0" presId="urn:microsoft.com/office/officeart/2005/8/layout/cycle5"/>
    <dgm:cxn modelId="{BDBB4550-64DB-4251-8682-4F4802D17CC5}" type="presParOf" srcId="{91C457EF-11FD-4FC3-99CA-913016725C47}" destId="{C4DF8C95-F9CB-46CC-B096-D29ADDECB645}" srcOrd="2" destOrd="0" presId="urn:microsoft.com/office/officeart/2005/8/layout/cycle5"/>
    <dgm:cxn modelId="{5A5BA068-E402-43A2-837B-17B5158956AE}" type="presParOf" srcId="{91C457EF-11FD-4FC3-99CA-913016725C47}" destId="{0CCCE20B-4F07-4B0B-809C-B75831F4CC69}" srcOrd="3" destOrd="0" presId="urn:microsoft.com/office/officeart/2005/8/layout/cycle5"/>
    <dgm:cxn modelId="{127363D4-2DC1-4A10-B088-11E5055F9B1C}" type="presParOf" srcId="{91C457EF-11FD-4FC3-99CA-913016725C47}" destId="{D25BF351-2C2D-41CE-8E0D-9EF7C6F48BD3}" srcOrd="4" destOrd="0" presId="urn:microsoft.com/office/officeart/2005/8/layout/cycle5"/>
    <dgm:cxn modelId="{328DF76F-EEA8-4F59-A3C6-F035AAD93ABA}" type="presParOf" srcId="{91C457EF-11FD-4FC3-99CA-913016725C47}" destId="{0DA4648D-3E49-4E0B-A341-D5FC8A7DBF47}" srcOrd="5" destOrd="0" presId="urn:microsoft.com/office/officeart/2005/8/layout/cycle5"/>
    <dgm:cxn modelId="{A4514AE0-3292-43B6-A70C-316A50E8133E}" type="presParOf" srcId="{91C457EF-11FD-4FC3-99CA-913016725C47}" destId="{21D1901D-4D4E-47E8-B16C-A95FFC79407F}" srcOrd="6" destOrd="0" presId="urn:microsoft.com/office/officeart/2005/8/layout/cycle5"/>
    <dgm:cxn modelId="{64A93A97-DCC9-4332-A6C7-A9A99A1B7629}" type="presParOf" srcId="{91C457EF-11FD-4FC3-99CA-913016725C47}" destId="{7A7AF907-55E4-4F8A-852D-8771A5F087EF}" srcOrd="7" destOrd="0" presId="urn:microsoft.com/office/officeart/2005/8/layout/cycle5"/>
    <dgm:cxn modelId="{6E6FD641-45EC-4F4C-91AF-392590FB5DC9}" type="presParOf" srcId="{91C457EF-11FD-4FC3-99CA-913016725C47}" destId="{EF5212CE-4EF8-414D-9BDC-642A1DBCD098}" srcOrd="8" destOrd="0" presId="urn:microsoft.com/office/officeart/2005/8/layout/cycle5"/>
  </dgm:cxnLst>
  <dgm:bg>
    <a:solidFill>
      <a:srgbClr val="67A138"/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AEC293-1C6A-4AAC-8901-291293B75A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00B781-AA45-4A97-ABF7-018A03AAAB04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সাওম</a:t>
          </a:r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মাকরূহ হওয়ার কারণগুলো</a:t>
          </a:r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বল।</a:t>
          </a:r>
        </a:p>
      </dgm:t>
    </dgm:pt>
    <dgm:pt modelId="{7F55BC3F-AC85-4550-83A8-AC538D47CD0C}" type="parTrans" cxnId="{577F1FE5-AFFE-4569-9417-D57EB062CA6E}">
      <dgm:prSet/>
      <dgm:spPr/>
      <dgm:t>
        <a:bodyPr/>
        <a:lstStyle/>
        <a:p>
          <a:endParaRPr lang="en-US" sz="2400" b="1"/>
        </a:p>
      </dgm:t>
    </dgm:pt>
    <dgm:pt modelId="{CA1D9C12-7D73-4884-9E6E-F6AD03E6BACE}" type="sibTrans" cxnId="{577F1FE5-AFFE-4569-9417-D57EB062CA6E}">
      <dgm:prSet/>
      <dgm:spPr/>
      <dgm:t>
        <a:bodyPr/>
        <a:lstStyle/>
        <a:p>
          <a:endParaRPr lang="en-US" sz="2400" b="1"/>
        </a:p>
      </dgm:t>
    </dgm:pt>
    <dgm:pt modelId="{317DC634-A02C-477E-8874-B67B168768B6}">
      <dgm:prSet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সাওম</a:t>
          </a:r>
          <a:r>
            <a: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কাযা করার ৫টি কারন বল</a:t>
          </a:r>
          <a:r>
            <a: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</a:p>
      </dgm:t>
    </dgm:pt>
    <dgm:pt modelId="{D97B6C93-7F55-4256-BCD4-4D8EBB6B1C6F}" type="parTrans" cxnId="{68C59C17-AFDC-49A8-9578-17B4D9F855FE}">
      <dgm:prSet/>
      <dgm:spPr/>
      <dgm:t>
        <a:bodyPr/>
        <a:lstStyle/>
        <a:p>
          <a:endParaRPr lang="en-US" sz="2400" b="1"/>
        </a:p>
      </dgm:t>
    </dgm:pt>
    <dgm:pt modelId="{6258D3DC-307E-420B-BFFC-1B8FBCE13414}" type="sibTrans" cxnId="{68C59C17-AFDC-49A8-9578-17B4D9F855FE}">
      <dgm:prSet/>
      <dgm:spPr/>
      <dgm:t>
        <a:bodyPr/>
        <a:lstStyle/>
        <a:p>
          <a:endParaRPr lang="en-US" sz="2400" b="1"/>
        </a:p>
      </dgm:t>
    </dgm:pt>
    <dgm:pt modelId="{5EB29CF6-BD39-45F0-A4B0-87B52217E122}" type="pres">
      <dgm:prSet presAssocID="{64AEC293-1C6A-4AAC-8901-291293B75A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2EA3A9-C47A-45C9-93E7-4E1D7C0BB129}" type="pres">
      <dgm:prSet presAssocID="{D300B781-AA45-4A97-ABF7-018A03AAAB04}" presName="parentText" presStyleLbl="node1" presStyleIdx="0" presStyleCnt="2" custScaleY="49974" custLinFactNeighborY="-7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7BCCE-29EC-4C14-AF83-843393EDC172}" type="pres">
      <dgm:prSet presAssocID="{CA1D9C12-7D73-4884-9E6E-F6AD03E6BACE}" presName="spacer" presStyleCnt="0"/>
      <dgm:spPr/>
    </dgm:pt>
    <dgm:pt modelId="{8944DA08-4A94-468F-A73A-2AA34F3A59CA}" type="pres">
      <dgm:prSet presAssocID="{317DC634-A02C-477E-8874-B67B168768B6}" presName="parentText" presStyleLbl="node1" presStyleIdx="1" presStyleCnt="2" custScaleY="51441" custLinFactNeighborY="7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0A3039-AD50-4CE6-9E65-9600280433E6}" type="presOf" srcId="{317DC634-A02C-477E-8874-B67B168768B6}" destId="{8944DA08-4A94-468F-A73A-2AA34F3A59CA}" srcOrd="0" destOrd="0" presId="urn:microsoft.com/office/officeart/2005/8/layout/vList2"/>
    <dgm:cxn modelId="{577F1FE5-AFFE-4569-9417-D57EB062CA6E}" srcId="{64AEC293-1C6A-4AAC-8901-291293B75A2B}" destId="{D300B781-AA45-4A97-ABF7-018A03AAAB04}" srcOrd="0" destOrd="0" parTransId="{7F55BC3F-AC85-4550-83A8-AC538D47CD0C}" sibTransId="{CA1D9C12-7D73-4884-9E6E-F6AD03E6BACE}"/>
    <dgm:cxn modelId="{68C59C17-AFDC-49A8-9578-17B4D9F855FE}" srcId="{64AEC293-1C6A-4AAC-8901-291293B75A2B}" destId="{317DC634-A02C-477E-8874-B67B168768B6}" srcOrd="1" destOrd="0" parTransId="{D97B6C93-7F55-4256-BCD4-4D8EBB6B1C6F}" sibTransId="{6258D3DC-307E-420B-BFFC-1B8FBCE13414}"/>
    <dgm:cxn modelId="{7D95AB90-11E9-42C0-9AF2-DBAA6E99B061}" type="presOf" srcId="{D300B781-AA45-4A97-ABF7-018A03AAAB04}" destId="{132EA3A9-C47A-45C9-93E7-4E1D7C0BB129}" srcOrd="0" destOrd="0" presId="urn:microsoft.com/office/officeart/2005/8/layout/vList2"/>
    <dgm:cxn modelId="{0403FEF6-93E0-454A-95A1-F0DDD579245F}" type="presOf" srcId="{64AEC293-1C6A-4AAC-8901-291293B75A2B}" destId="{5EB29CF6-BD39-45F0-A4B0-87B52217E122}" srcOrd="0" destOrd="0" presId="urn:microsoft.com/office/officeart/2005/8/layout/vList2"/>
    <dgm:cxn modelId="{55707E62-EB66-4F9A-9B0C-F0FA0492DBC2}" type="presParOf" srcId="{5EB29CF6-BD39-45F0-A4B0-87B52217E122}" destId="{132EA3A9-C47A-45C9-93E7-4E1D7C0BB129}" srcOrd="0" destOrd="0" presId="urn:microsoft.com/office/officeart/2005/8/layout/vList2"/>
    <dgm:cxn modelId="{F77BE7AB-0EAA-4C27-96ED-9F8473C8554A}" type="presParOf" srcId="{5EB29CF6-BD39-45F0-A4B0-87B52217E122}" destId="{9C87BCCE-29EC-4C14-AF83-843393EDC172}" srcOrd="1" destOrd="0" presId="urn:microsoft.com/office/officeart/2005/8/layout/vList2"/>
    <dgm:cxn modelId="{C85908DC-C547-48CD-AA76-B508121258D4}" type="presParOf" srcId="{5EB29CF6-BD39-45F0-A4B0-87B52217E122}" destId="{8944DA08-4A94-468F-A73A-2AA34F3A59CA}" srcOrd="2" destOrd="0" presId="urn:microsoft.com/office/officeart/2005/8/layout/vList2"/>
  </dgm:cxnLst>
  <dgm:bg>
    <a:solidFill>
      <a:srgbClr val="C0000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CE9E7-67DF-4248-B800-08366C065EA3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F1F51-4DA5-4F7E-A7C0-77FCFA31CA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F1F51-4DA5-4F7E-A7C0-77FCFA31CA4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প্রশ্নে ক্লিক করলে সঠিক উত্তর দেখা যাবে।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8262756" y="5200357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85590" y="776289"/>
            <a:ext cx="8734821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85590" y="2250280"/>
            <a:ext cx="8734821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485900" y="6012657"/>
            <a:ext cx="62738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485900" y="5650705"/>
            <a:ext cx="62738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091601" y="5752308"/>
            <a:ext cx="54483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381000"/>
            <a:ext cx="206375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67691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2808"/>
            <a:ext cx="8915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0744" y="6480048"/>
            <a:ext cx="2311400" cy="301752"/>
          </a:xfrm>
        </p:spPr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0" y="6480970"/>
            <a:ext cx="4615061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620" y="7035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8262756" y="255564"/>
            <a:ext cx="1892949" cy="140208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35268" y="6477000"/>
            <a:ext cx="2311400" cy="304800"/>
          </a:xfrm>
        </p:spPr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7657" y="6480970"/>
            <a:ext cx="4615061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5311" y="809625"/>
            <a:ext cx="544830" cy="300831"/>
          </a:xfrm>
        </p:spPr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7007861" y="9381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71465"/>
            <a:ext cx="784225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633536"/>
            <a:ext cx="421005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22438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5061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81" y="290732"/>
            <a:ext cx="11557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756" y="290732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478756" y="3427124"/>
            <a:ext cx="629443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90749" y="290732"/>
            <a:ext cx="74295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0749" y="3427124"/>
            <a:ext cx="74295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08098" cy="301752"/>
          </a:xfrm>
        </p:spPr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5300" y="6480969"/>
            <a:ext cx="461619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980" y="6483096"/>
            <a:ext cx="544830" cy="301752"/>
          </a:xfrm>
        </p:spPr>
        <p:txBody>
          <a:bodyPr/>
          <a:lstStyle>
            <a:lvl1pPr algn="ctr">
              <a:defRPr/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0744" y="6480969"/>
            <a:ext cx="2311400" cy="301752"/>
          </a:xfrm>
        </p:spPr>
        <p:txBody>
          <a:bodyPr/>
          <a:lstStyle/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5300" y="6481891"/>
            <a:ext cx="4615061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1980" y="6480969"/>
            <a:ext cx="544830" cy="301752"/>
          </a:xfrm>
        </p:spPr>
        <p:txBody>
          <a:bodyPr/>
          <a:lstStyle/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367664"/>
            <a:ext cx="9906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30511" y="367664"/>
            <a:ext cx="26416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521" y="320040"/>
            <a:ext cx="5715762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02224" y="6556248"/>
            <a:ext cx="2311400" cy="301752"/>
          </a:xfrm>
        </p:spPr>
        <p:txBody>
          <a:bodyPr/>
          <a:lstStyle>
            <a:lvl1pPr>
              <a:defRPr sz="900"/>
            </a:lvl1pPr>
          </a:lstStyle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0511" y="6556248"/>
            <a:ext cx="557171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11457" y="6556248"/>
            <a:ext cx="544830" cy="301752"/>
          </a:xfrm>
        </p:spPr>
        <p:txBody>
          <a:bodyPr/>
          <a:lstStyle>
            <a:lvl1pPr>
              <a:defRPr sz="900"/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" y="150896"/>
            <a:ext cx="9906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090" y="373966"/>
            <a:ext cx="7944612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8250" y="5867400"/>
            <a:ext cx="7944612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7208" y="6556248"/>
            <a:ext cx="2278380" cy="301752"/>
          </a:xfrm>
        </p:spPr>
        <p:txBody>
          <a:bodyPr/>
          <a:lstStyle>
            <a:lvl1pPr>
              <a:defRPr sz="900"/>
            </a:lvl1pPr>
          </a:lstStyle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67968" y="6557169"/>
            <a:ext cx="5360411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1958" y="6556248"/>
            <a:ext cx="396240" cy="301752"/>
          </a:xfrm>
        </p:spPr>
        <p:txBody>
          <a:bodyPr/>
          <a:lstStyle>
            <a:lvl1pPr algn="ctr">
              <a:defRPr sz="900"/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620" y="14069"/>
            <a:ext cx="9890760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9898380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7007861" y="4948410"/>
            <a:ext cx="2895599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67494"/>
            <a:ext cx="89154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882808"/>
            <a:ext cx="89154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190744" y="6480969"/>
            <a:ext cx="23114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3D4AA0-E254-4695-830C-9387CAA9EC71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95300" y="6481891"/>
            <a:ext cx="4615061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1980" y="6480969"/>
            <a:ext cx="54483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DF44967-C86F-46D5-A82C-27AA34EEEF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0.jpe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57" y="457200"/>
            <a:ext cx="8920843" cy="594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143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3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15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5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5879"/>
            <a:ext cx="9525000" cy="63248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সাওমের কাযা-</a:t>
            </a:r>
          </a:p>
          <a:p>
            <a:endParaRPr lang="en-US" sz="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কোনো কারণে অনিচ্ছায় যদি সাওম ভেঙ্গে যায় কিংবা কোনো ওযরে তা পালন করা না</a:t>
            </a:r>
          </a:p>
          <a:p>
            <a:pPr algn="just"/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হয়, তবে একটি সাওমের পরিবর্তে একটি সাওমেই রাখতে হয়। তাকে কাযা সাওম বলে।</a:t>
            </a:r>
          </a:p>
          <a:p>
            <a:pPr algn="just"/>
            <a:endPara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সাওম কাযা হওয়ার কারণ-</a:t>
            </a:r>
          </a:p>
          <a:p>
            <a:pPr algn="just"/>
            <a:endParaRPr lang="en-US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১। সাওম পালনকারী রমযান মাসে অসুস্থ হয়ে পড়লে বা সফরে থাকলে অথবা অন্য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  কোনো ওযরের কারণে সাওম পালনে অপারগ হলে।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২। রাত মনে করে ভোরে পানাহার করলে। সন্ধ্যা হয়ে গেছে মনে করে সূর্যাস্তের পূর্বে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  ইফতার করলে।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৩। ইচ্ছাকৃতভাবে মুখভর্তি বমি করলে।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৪। জোরপূর্বক সাওম পালনকারীকে কেউ পানাহার করালে।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৫। কুলি করার সময় অনিচ্ছায় পানি পেটে গেলে।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৬। ভুলক্রমে কোনো কিছু খেতে শুরু করার পর সাওম নষ্ট হয়ে গেছে মনে করে পুনরায়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  খেলে।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৭। দাঁত হতে ছোলা পরিমাণ কোনো জিনিস বের করে খেলে।</a:t>
            </a:r>
          </a:p>
          <a:p>
            <a:pPr algn="just"/>
            <a:endParaRPr lang="en-US" sz="20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উল্লিখিত অবস্থায় সাওম নষ্ট হলেও সারা দিন না খেয়ে থাকতে হয় এবং পরে কাযা করতে হয়।</a:t>
            </a:r>
            <a:endParaRPr lang="bn-IN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5879"/>
            <a:ext cx="9525000" cy="12772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সাওমের কাফ্‌ফারা-</a:t>
            </a:r>
          </a:p>
          <a:p>
            <a:endParaRPr lang="en-US" sz="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ইচ্ছাকৃতভাবে সাওম পালন না করলে বা সাওম রেখে বিনা কারণে ভেঙে ফেললে কাযা</a:t>
            </a:r>
          </a:p>
          <a:p>
            <a:pPr algn="just"/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এবং কাফ্‌ফারা উভয়ই ফরজ হবে।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5638800"/>
            <a:ext cx="94488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একাধারে দুই মাস কাফ্‌ফারার সাওম আদায়কালীন যদি মাসে দুই-একদিন বাদ পড়ে যায়, তবে পূর্বের সাওম বাতিল হয়ে যাবে। পুনরায় নতুন করে শুরু করে দুই মাস বিরতিহীনভাবে সাওম পালন করতে হবে।</a:t>
            </a:r>
            <a:endParaRPr lang="bn-IN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600200"/>
          <a:ext cx="92202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0" y="2743200"/>
            <a:ext cx="2438400" cy="990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NikoshBAN"/>
              </a:rPr>
              <a:t>সাওমের কাফ্‌ফারা</a:t>
            </a:r>
            <a:endParaRPr lang="en-US" sz="2400" b="1" dirty="0"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6" grpId="0">
        <p:bldAsOne/>
      </p:bldGraphic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328" y="0"/>
            <a:ext cx="6140672" cy="441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28600" y="4092476"/>
            <a:ext cx="967740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) ২০টি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সওম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মাকরূহ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কাযা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কাফ্‌ফারা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6300" y="319168"/>
            <a:ext cx="3136900" cy="747632"/>
          </a:xfrm>
          <a:prstGeom prst="rect">
            <a:avLst/>
          </a:prstGeom>
          <a:noFill/>
          <a:ln>
            <a:noFill/>
          </a:ln>
        </p:spPr>
        <p:txBody>
          <a:bodyPr wrap="square" lIns="69842" tIns="34921" rIns="69842" bIns="34921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400" b="1" dirty="0" smtClean="0">
                <a:ln w="11430">
                  <a:solidFill>
                    <a:srgbClr val="7030A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কাজ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381000"/>
            <a:ext cx="36575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12CAA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>
              <a:solidFill>
                <a:srgbClr val="712CAA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1295400" y="685800"/>
            <a:ext cx="7315200" cy="3574629"/>
            <a:chOff x="1338308" y="1075881"/>
            <a:chExt cx="5867401" cy="1295400"/>
          </a:xfrm>
        </p:grpSpPr>
        <p:grpSp>
          <p:nvGrpSpPr>
            <p:cNvPr id="8" name="Group 9"/>
            <p:cNvGrpSpPr/>
            <p:nvPr/>
          </p:nvGrpSpPr>
          <p:grpSpPr>
            <a:xfrm>
              <a:off x="1338308" y="1075881"/>
              <a:ext cx="5867401" cy="1295400"/>
              <a:chOff x="1371600" y="1371600"/>
              <a:chExt cx="6453882" cy="1989517"/>
            </a:xfrm>
          </p:grpSpPr>
          <p:pic>
            <p:nvPicPr>
              <p:cNvPr id="10" name="Picture 3" descr="C:\Documents and Settings\Lab 47\My Documents\My Pictures\New Folder (2)\Teacher_4.gif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80609" y="1447800"/>
                <a:ext cx="1074800" cy="1827160"/>
              </a:xfrm>
              <a:prstGeom prst="roundRect">
                <a:avLst>
                  <a:gd name="adj" fmla="val 8594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1210" y="1371600"/>
                <a:ext cx="2954272" cy="1989517"/>
              </a:xfrm>
              <a:prstGeom prst="roundRect">
                <a:avLst>
                  <a:gd name="adj" fmla="val 8594"/>
                </a:avLst>
              </a:prstGeom>
              <a:ln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1447800"/>
                <a:ext cx="2432810" cy="1725121"/>
              </a:xfrm>
              <a:prstGeom prst="roundRect">
                <a:avLst>
                  <a:gd name="adj" fmla="val 8594"/>
                </a:avLst>
              </a:prstGeom>
              <a:ln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</p:grpSp>
        <p:cxnSp>
          <p:nvCxnSpPr>
            <p:cNvPr id="9" name="Straight Connector 8"/>
            <p:cNvCxnSpPr/>
            <p:nvPr/>
          </p:nvCxnSpPr>
          <p:spPr>
            <a:xfrm>
              <a:off x="2379373" y="2362200"/>
              <a:ext cx="3411827" cy="9081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3505200" y="101025"/>
            <a:ext cx="1741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609600" y="4724400"/>
          <a:ext cx="8610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4114"/>
            <a:ext cx="3352800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MCQ  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970002"/>
            <a:ext cx="35814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সাওম শব্দের অর্থ কী ?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1650617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16764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1676400"/>
            <a:ext cx="533400" cy="4829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16764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বিরত থাকা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16764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সংকল্প করা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6710" y="1702183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দোয়া করা 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1" name="L-Shape 10"/>
          <p:cNvSpPr/>
          <p:nvPr/>
        </p:nvSpPr>
        <p:spPr>
          <a:xfrm rot="19343143">
            <a:off x="342772" y="1325522"/>
            <a:ext cx="724507" cy="371171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3124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30480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3124200"/>
            <a:ext cx="5334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31242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ফার্সি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আরবি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3124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উর্দু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8" name="L-Shape 17"/>
          <p:cNvSpPr/>
          <p:nvPr/>
        </p:nvSpPr>
        <p:spPr>
          <a:xfrm rot="19343143">
            <a:off x="6500451" y="28824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24200" y="2286000"/>
            <a:ext cx="39624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২। সাওম কোন ধরনের শব্দ 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3789402"/>
            <a:ext cx="94488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৩। “সাওম আমার  জন্য আর আমি নিজেই এর প্রতিদান দেবো।”-এটি কোন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হাদিস গ্রন্থ থেকে নেওয়া হয়েছে?</a:t>
            </a:r>
          </a:p>
        </p:txBody>
      </p:sp>
      <p:sp>
        <p:nvSpPr>
          <p:cNvPr id="21" name="Oval 20"/>
          <p:cNvSpPr/>
          <p:nvPr/>
        </p:nvSpPr>
        <p:spPr>
          <a:xfrm>
            <a:off x="228600" y="4724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7244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মুসলিম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76600" y="47244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47244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বুখারি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3200" y="4724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7244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নেসায়ী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7" name="L-Shape 26"/>
          <p:cNvSpPr/>
          <p:nvPr/>
        </p:nvSpPr>
        <p:spPr>
          <a:xfrm rot="19343143">
            <a:off x="3147651" y="4558871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667000" y="5389602"/>
            <a:ext cx="44196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৪। সাওমের ফার্সি প্রতিশব্দ কী?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" y="6096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60960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রোযা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52800" y="60198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60198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সালাত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5600" y="60198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35" name="L-Shape 34"/>
          <p:cNvSpPr/>
          <p:nvPr/>
        </p:nvSpPr>
        <p:spPr>
          <a:xfrm rot="19343143">
            <a:off x="23451" y="60066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400" y="6096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সিয়াম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81000"/>
            <a:ext cx="54102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৫। সাওম অস্বীকারকারী-</a:t>
            </a:r>
          </a:p>
        </p:txBody>
      </p:sp>
      <p:sp>
        <p:nvSpPr>
          <p:cNvPr id="5" name="Oval 4"/>
          <p:cNvSpPr/>
          <p:nvPr/>
        </p:nvSpPr>
        <p:spPr>
          <a:xfrm>
            <a:off x="304800" y="1143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12192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6629400" y="1219201"/>
            <a:ext cx="533400" cy="4829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66800" y="12192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মুসলিম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1219201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কাফির 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02910" y="1219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মুনাফিক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1" name="L-Shape 10"/>
          <p:cNvSpPr/>
          <p:nvPr/>
        </p:nvSpPr>
        <p:spPr>
          <a:xfrm rot="19343143">
            <a:off x="6743571" y="1096923"/>
            <a:ext cx="724507" cy="371171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26670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25908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2667000"/>
            <a:ext cx="5334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" y="2667000"/>
            <a:ext cx="20574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ভঙ্গ করা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62800" y="2667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বিরত থাকা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86200" y="26670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কেটে ফেলা</a:t>
            </a:r>
            <a:endParaRPr lang="en-US" sz="2000" b="1" dirty="0" smtClean="0">
              <a:solidFill>
                <a:schemeClr val="tx1"/>
              </a:solidFill>
              <a:latin typeface="NikoshBAN"/>
            </a:endParaRPr>
          </a:p>
          <a:p>
            <a:pPr algn="ctr"/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18" name="L-Shape 17"/>
          <p:cNvSpPr/>
          <p:nvPr/>
        </p:nvSpPr>
        <p:spPr>
          <a:xfrm rot="19343143">
            <a:off x="175851" y="25014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90600" y="1981200"/>
            <a:ext cx="7848600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৬।</a:t>
            </a:r>
            <a:r>
              <a:rPr lang="bn-BD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ইফতার অর্থ কী?</a:t>
            </a:r>
            <a:endParaRPr lang="en-US" sz="2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3429000"/>
            <a:ext cx="79248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৭। </a:t>
            </a:r>
            <a:r>
              <a:rPr lang="bn-BD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ইফতার করা-</a:t>
            </a:r>
            <a:endParaRPr lang="en-US" sz="2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8600" y="4267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4400" y="42672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ফরজ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76600" y="42672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86200" y="4267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ওয়াজিব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6553200" y="4267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239000" y="42672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সুন্নত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27" name="L-Shape 26"/>
          <p:cNvSpPr/>
          <p:nvPr/>
        </p:nvSpPr>
        <p:spPr>
          <a:xfrm rot="19343143">
            <a:off x="6576650" y="41016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057400" y="5029200"/>
            <a:ext cx="5715000" cy="5539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BD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৮। ‘রোযা হচ্ছে ঢালস্বরূপ’ - এটি  কীসের বাণী</a:t>
            </a:r>
            <a:r>
              <a:rPr lang="en-US" sz="2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30" name="Oval 29"/>
          <p:cNvSpPr/>
          <p:nvPr/>
        </p:nvSpPr>
        <p:spPr>
          <a:xfrm>
            <a:off x="228600" y="5791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ক</a:t>
            </a:r>
            <a:endParaRPr lang="en-US" dirty="0">
              <a:latin typeface="NikoshB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5867400"/>
            <a:ext cx="21336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কুরআনের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52800" y="5867400"/>
            <a:ext cx="5334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/>
              </a:rPr>
              <a:t>খ </a:t>
            </a:r>
            <a:endParaRPr lang="en-US" dirty="0">
              <a:latin typeface="NikoshBAN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4800" y="58674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হাদিসের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705600" y="5867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35" name="L-Shape 34"/>
          <p:cNvSpPr/>
          <p:nvPr/>
        </p:nvSpPr>
        <p:spPr>
          <a:xfrm rot="19343143">
            <a:off x="3223851" y="5701872"/>
            <a:ext cx="828311" cy="358940"/>
          </a:xfrm>
          <a:prstGeom prst="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391400" y="5943600"/>
            <a:ext cx="22860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bn-BD" sz="2000" b="1" dirty="0" smtClean="0">
                <a:solidFill>
                  <a:schemeClr val="tx1"/>
                </a:solidFill>
                <a:latin typeface="NikoshBAN"/>
              </a:rPr>
              <a:t>তাওরাতের</a:t>
            </a:r>
            <a:endParaRPr lang="en-US" sz="2000" b="1" dirty="0">
              <a:solidFill>
                <a:schemeClr val="tx1"/>
              </a:solidFill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895600"/>
            <a:ext cx="7696200" cy="3505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371600" y="228600"/>
            <a:ext cx="7696200" cy="2667000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8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419600"/>
            <a:ext cx="1066800" cy="1295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4419600"/>
            <a:ext cx="1066800" cy="1295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4419600"/>
            <a:ext cx="1295400" cy="1981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3163669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সাওমের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ধর্মীয় 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নৈতিক শিক্ষা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১০টি বাক্য খাতায়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16002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399" y="914400"/>
            <a:ext cx="9677401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3366FF"/>
                </a:solidFill>
                <a:latin typeface="NikoshBAN" pitchFamily="2" charset="0"/>
                <a:cs typeface="NikoshBAN" pitchFamily="2" charset="0"/>
              </a:rPr>
              <a:t>ধন্যবাদ সবাইকে  </a:t>
            </a:r>
            <a:endParaRPr lang="en-US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3366FF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91000" y="2514600"/>
            <a:ext cx="1371600" cy="17526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4267200"/>
            <a:ext cx="96774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anchor="ctr">
            <a:spAutoFit/>
          </a:bodyPr>
          <a:lstStyle/>
          <a:p>
            <a:pPr algn="ctr"/>
            <a:r>
              <a:rPr lang="en-US" sz="9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 হাফেজ।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32126"/>
            <a:ext cx="9220200" cy="26776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মুহাম্মদ আবদুল আলীম</a:t>
            </a:r>
          </a:p>
          <a:p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চরকানাই বহুমুখী উচ্চ বিদ্যালয়</a:t>
            </a:r>
            <a:endParaRPr lang="en-US" sz="28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পটিয়া, চট্টগ্রাম।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নং-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০১৮৩৮-৯৩৭৭০৭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ই-মেইল: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abdulalimctg001@gmail.com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235811"/>
            <a:ext cx="3124200" cy="830989"/>
          </a:xfrm>
          <a:prstGeom prst="rect">
            <a:avLst/>
          </a:prstGeom>
          <a:noFill/>
        </p:spPr>
        <p:txBody>
          <a:bodyPr wrap="square" lIns="91433" tIns="45716" rIns="91433" bIns="45716">
            <a:spAutoFit/>
          </a:bodyPr>
          <a:lstStyle/>
          <a:p>
            <a:pPr algn="ctr"/>
            <a:r>
              <a:rPr lang="bn-IN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9" name="Picture 8" descr="IMG_6165.JPG"/>
          <p:cNvPicPr>
            <a:picLocks noChangeAspect="1"/>
          </p:cNvPicPr>
          <p:nvPr/>
        </p:nvPicPr>
        <p:blipFill>
          <a:blip r:embed="rId3" cstate="print"/>
          <a:srcRect l="26071" t="2257" b="5430"/>
          <a:stretch>
            <a:fillRect/>
          </a:stretch>
        </p:blipFill>
        <p:spPr>
          <a:xfrm>
            <a:off x="7315200" y="1232126"/>
            <a:ext cx="2362200" cy="2677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93700" y="4127726"/>
            <a:ext cx="5778500" cy="181587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33" tIns="45716" rIns="91433" bIns="45716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শাখা    :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ইসলাম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নৈতিক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শিক্ষা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: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 মিনিট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76200"/>
            <a:ext cx="4590052" cy="2988487"/>
          </a:xfrm>
          <a:prstGeom prst="rect">
            <a:avLst/>
          </a:prstGeom>
        </p:spPr>
      </p:pic>
      <p:pic>
        <p:nvPicPr>
          <p:cNvPr id="8" name="Picture 7" descr="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4114800" cy="2823210"/>
          </a:xfrm>
          <a:prstGeom prst="rect">
            <a:avLst/>
          </a:prstGeom>
        </p:spPr>
      </p:pic>
      <p:pic>
        <p:nvPicPr>
          <p:cNvPr id="9" name="Picture 8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48000"/>
            <a:ext cx="4643718" cy="381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0" y="38862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3366FF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4000" b="1" dirty="0" smtClean="0">
                <a:solidFill>
                  <a:srgbClr val="3366FF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solidFill>
                  <a:srgbClr val="3366FF"/>
                </a:solidFill>
                <a:latin typeface="NikoshBAN" pitchFamily="2" charset="0"/>
                <a:cs typeface="NikoshBAN" pitchFamily="2" charset="0"/>
              </a:rPr>
              <a:t> কীসের ছবি ?</a:t>
            </a:r>
            <a:endParaRPr lang="bn-IN" sz="4000" b="1" dirty="0" smtClean="0">
              <a:solidFill>
                <a:srgbClr val="33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4977825"/>
            <a:ext cx="533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ইফতার কোন মাসে করি ?</a:t>
            </a:r>
            <a:endParaRPr lang="bn-IN" sz="3200" b="1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71800"/>
            <a:ext cx="9906000" cy="10156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33" tIns="45716" rIns="91433" bIns="45716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সাওম বা রমজান মাসে করি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81000"/>
            <a:ext cx="922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তাহলে আমাদের আজকের পাঠের বিষয় হলো-</a:t>
            </a:r>
          </a:p>
        </p:txBody>
      </p:sp>
      <p:pic>
        <p:nvPicPr>
          <p:cNvPr id="8" name="Picture 7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48810"/>
            <a:ext cx="6172199" cy="40185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2133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দ্বিতীয়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অধ্যায়</a:t>
            </a:r>
            <a:r>
              <a:rPr lang="en-US" sz="2800" b="1" dirty="0" smtClean="0">
                <a:solidFill>
                  <a:srgbClr val="FF0000"/>
                </a:solidFill>
              </a:rPr>
              <a:t> পাঠ-৮, ৯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1" y="2813217"/>
            <a:ext cx="6096000" cy="2215983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সাওম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19200" y="533400"/>
          <a:ext cx="7620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5879"/>
            <a:ext cx="9525000" cy="65094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জেনে রাখি-</a:t>
            </a:r>
          </a:p>
          <a:p>
            <a:endParaRPr lang="en-US" sz="1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ওম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আরবি শব্দ।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সাওম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অর্থ বিরত থাকা।</a:t>
            </a:r>
            <a:endParaRPr lang="bn-IN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ইসলামি শরিয়তের পরিভাষায় সুবহে সাদিক থেকে সূর্যাস্ত পর্যন্ত </a:t>
            </a:r>
          </a:p>
          <a:p>
            <a:pPr algn="just"/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নিয়তের সাথে পানাহার ও ইন্দ্রিয় তৃপ্তি থেকে বিরত থাকাকে সাওম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বা রোযা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বলে।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রমজান মাসে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রোযা পালন করা মুসলমানের উপর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ফরজ।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রাসুলুল্লাহ (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দ.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) বলেছেন- </a:t>
            </a:r>
            <a:r>
              <a:rPr lang="bn-IN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রোযা হচ্ছে ঢালস্ব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রূপ।” </a:t>
            </a:r>
            <a:r>
              <a:rPr lang="en-US" sz="2000" dirty="0" smtClean="0">
                <a:solidFill>
                  <a:srgbClr val="712CAA"/>
                </a:solidFill>
                <a:latin typeface="NikoshBAN" pitchFamily="2" charset="0"/>
                <a:cs typeface="NikoshBAN" pitchFamily="2" charset="0"/>
              </a:rPr>
              <a:t>( বুখারি )</a:t>
            </a:r>
          </a:p>
          <a:p>
            <a:pPr algn="just">
              <a:buFont typeface="Arial" pitchFamily="34" charset="0"/>
              <a:buChar char="•"/>
            </a:pP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ল্লাহ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তায়ালা</a:t>
            </a:r>
            <a:r>
              <a:rPr lang="bn-IN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বলেন- </a:t>
            </a:r>
            <a:r>
              <a:rPr lang="bn-IN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তোমাদের উপর সাওম ফরজ করা হয়েছে। যেমন ফরজ করা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হয়েছিল তোমাদের পূর্ববর্তীদের উপর। যেন তোমরা তাকওয়া অর্জন করতে পার ।”</a:t>
            </a:r>
          </a:p>
          <a:p>
            <a:pPr algn="just"/>
            <a:r>
              <a:rPr lang="en-US" sz="20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smtClean="0">
                <a:solidFill>
                  <a:srgbClr val="712CAA"/>
                </a:solidFill>
                <a:latin typeface="NikoshBAN" pitchFamily="2" charset="0"/>
                <a:cs typeface="NikoshBAN" pitchFamily="2" charset="0"/>
              </a:rPr>
              <a:t>(সূরা আল-বাকারা)</a:t>
            </a:r>
            <a:endParaRPr lang="bn-BD" sz="2000" dirty="0" smtClean="0">
              <a:solidFill>
                <a:srgbClr val="712CAA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হাদিসে কুদসিতে আছে- ‘রোযা কেবল আমারই জন্য। আমি নিজেই এর প্রতিদান দেবো।’</a:t>
            </a:r>
            <a:endParaRPr lang="en-US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‘সাহারি’ আরবি শব্দ। যা সাহারুন শব্দ থেকে উৎপত্তি লাভ করেছে। এর অর্থ ভোর,</a:t>
            </a:r>
            <a:endParaRPr lang="en-US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প্রভাত।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রমযান মাসে রোযা পালনের উদ্দেশ্যে যে খাবার খাওয়া হয়, তাকে সাহারি বলে।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‘সাহারি’ খাওয়া সুন্নত।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‘ইফ্‌তার’ আরবি শব্দ। এর অর্ধ ভঙ্গ করা।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ইসলামি পরিভাষায়</a:t>
            </a: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সূর্যাস্তের পর নিয়তের সাথে হালাল বস্তু পানাহারের মাধ্যমে রোযা </a:t>
            </a:r>
          </a:p>
          <a:p>
            <a:pPr algn="just"/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ভঙ্গ করাকে ইফ্‌তার বলে।</a:t>
            </a:r>
          </a:p>
          <a:p>
            <a:pPr algn="just">
              <a:buFont typeface="Arial" pitchFamily="34" charset="0"/>
              <a:buChar char="•"/>
            </a:pPr>
            <a:r>
              <a:rPr lang="bn-BD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ইফ্‌তার করা সুন্নত।</a:t>
            </a:r>
          </a:p>
          <a:p>
            <a:pPr algn="just"/>
            <a:endParaRPr lang="en-US" sz="20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906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2286000"/>
            <a:ext cx="3429000" cy="2286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রোযা ছয় প্রকার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76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সাওম মাকরূহ হওয়ার কারণ-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914400"/>
            <a:ext cx="9906000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সাওম মাকরূহ হওয়ার বিভিন্ন</a:t>
            </a:r>
            <a:r>
              <a:rPr lang="bn-BD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কারণ</a:t>
            </a:r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রয়েছে। নিম্নে কতিপয় কারণ</a:t>
            </a:r>
          </a:p>
          <a:p>
            <a:pPr algn="just"/>
            <a:r>
              <a:rPr lang="en-US" sz="2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  উল্লেখ করা হলো-</a:t>
            </a:r>
          </a:p>
          <a:p>
            <a:pPr algn="just"/>
            <a:endParaRPr lang="en-US" sz="14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অন্যের গিবত অর্থাৎ দোষ বর্ণনা করলে।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মিথ্যা কথা বললে, অশ্লীল আচরণ বা গালমন্দা করলে।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 কুলি করার সময় গড়গড়া করলে।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 যথাসময়ে ইফতার না করলে।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৫। গরমবোধে গায়ে ঠান্ডা কাপড় জড়িয়ে রাখলে বা বারবার কুলি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করলে।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1533</TotalTime>
  <Words>837</Words>
  <Application>Microsoft Office PowerPoint</Application>
  <PresentationFormat>A4 Paper (210x297 mm)</PresentationFormat>
  <Paragraphs>159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Hero</dc:creator>
  <cp:lastModifiedBy>alimabdulctg</cp:lastModifiedBy>
  <cp:revision>874</cp:revision>
  <dcterms:created xsi:type="dcterms:W3CDTF">2019-06-18T05:59:09Z</dcterms:created>
  <dcterms:modified xsi:type="dcterms:W3CDTF">2019-10-25T10:33:33Z</dcterms:modified>
</cp:coreProperties>
</file>