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9" r:id="rId3"/>
    <p:sldId id="257" r:id="rId4"/>
    <p:sldId id="260" r:id="rId5"/>
    <p:sldId id="262" r:id="rId6"/>
    <p:sldId id="269" r:id="rId7"/>
    <p:sldId id="256" r:id="rId8"/>
    <p:sldId id="268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A3D46-C176-4CB6-B5C7-B8EBB1EA95F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D9E18-DD1A-4D3E-8902-7A297CA7335D}">
      <dgm:prSet phldrT="[Text]"/>
      <dgm:spPr>
        <a:solidFill>
          <a:srgbClr val="7030A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bn-IN" dirty="0" smtClean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নগদান বই চার প্রকার</a:t>
          </a:r>
          <a:endParaRPr lang="en-US" dirty="0">
            <a:solidFill>
              <a:schemeClr val="accent4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3F7F9E-9917-4C64-AB29-F15F8B10F4B9}" type="parTrans" cxnId="{BDF178E1-803A-455A-AA20-C79AB493D2A9}">
      <dgm:prSet/>
      <dgm:spPr/>
      <dgm:t>
        <a:bodyPr/>
        <a:lstStyle/>
        <a:p>
          <a:endParaRPr lang="en-US"/>
        </a:p>
      </dgm:t>
    </dgm:pt>
    <dgm:pt modelId="{528EDA08-AF77-482A-AA3F-3634A565E87C}" type="sibTrans" cxnId="{BDF178E1-803A-455A-AA20-C79AB493D2A9}">
      <dgm:prSet/>
      <dgm:spPr/>
      <dgm:t>
        <a:bodyPr/>
        <a:lstStyle/>
        <a:p>
          <a:endParaRPr lang="en-US"/>
        </a:p>
      </dgm:t>
    </dgm:pt>
    <dgm:pt modelId="{DAB645DF-59B7-4E15-97C2-66171249E512}">
      <dgm:prSet phldrT="[Text]" custT="1"/>
      <dgm:spPr>
        <a:solidFill>
          <a:srgbClr val="0070C0"/>
        </a:solidFill>
        <a:ln w="76200">
          <a:solidFill>
            <a:srgbClr val="7030A0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একঘরা নগদান বই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6A1AA-F280-4F8F-8EA6-CCE0D9C605A4}" type="parTrans" cxnId="{B2D6A30D-B5BB-431D-935E-B8CAE1FA25E0}">
      <dgm:prSet/>
      <dgm:spPr/>
      <dgm:t>
        <a:bodyPr/>
        <a:lstStyle/>
        <a:p>
          <a:endParaRPr lang="en-US"/>
        </a:p>
      </dgm:t>
    </dgm:pt>
    <dgm:pt modelId="{73C8BBEC-FB58-404E-8158-92963CD2A5F9}" type="sibTrans" cxnId="{B2D6A30D-B5BB-431D-935E-B8CAE1FA25E0}">
      <dgm:prSet/>
      <dgm:spPr/>
      <dgm:t>
        <a:bodyPr/>
        <a:lstStyle/>
        <a:p>
          <a:endParaRPr lang="en-US"/>
        </a:p>
      </dgm:t>
    </dgm:pt>
    <dgm:pt modelId="{6142DC6D-ABAA-47D5-A1B2-F035A136AF52}">
      <dgm:prSet phldrT="[Text]" custT="1"/>
      <dgm:spPr>
        <a:solidFill>
          <a:srgbClr val="00B0F0"/>
        </a:solidFill>
        <a:ln w="76200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দু’ঘরা নগদান বই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10AC94-5353-48D1-A6FE-F8757679443D}" type="parTrans" cxnId="{ABDE45A6-ADF9-4B42-B4AD-89F7AFE39F23}">
      <dgm:prSet/>
      <dgm:spPr/>
      <dgm:t>
        <a:bodyPr/>
        <a:lstStyle/>
        <a:p>
          <a:endParaRPr lang="en-US"/>
        </a:p>
      </dgm:t>
    </dgm:pt>
    <dgm:pt modelId="{CD48BB8D-C764-4D95-A918-D8418C16A19B}" type="sibTrans" cxnId="{ABDE45A6-ADF9-4B42-B4AD-89F7AFE39F23}">
      <dgm:prSet/>
      <dgm:spPr/>
      <dgm:t>
        <a:bodyPr/>
        <a:lstStyle/>
        <a:p>
          <a:endParaRPr lang="en-US"/>
        </a:p>
      </dgm:t>
    </dgm:pt>
    <dgm:pt modelId="{B887B3B0-CD33-4E91-99D1-305411DC00A5}">
      <dgm:prSet phldrT="[Text]" custT="1"/>
      <dgm:spPr>
        <a:solidFill>
          <a:srgbClr val="0070C0"/>
        </a:solidFill>
        <a:ln w="76200">
          <a:solidFill>
            <a:srgbClr val="7030A0"/>
          </a:solidFill>
        </a:ln>
      </dgm:spPr>
      <dgm:t>
        <a:bodyPr/>
        <a:lstStyle/>
        <a:p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তিনঘরা নগদান বই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AB042-B8E3-44D5-B7FA-0D683E58F426}" type="parTrans" cxnId="{E93E0890-9015-4259-B196-4D43147A4FB2}">
      <dgm:prSet/>
      <dgm:spPr/>
      <dgm:t>
        <a:bodyPr/>
        <a:lstStyle/>
        <a:p>
          <a:endParaRPr lang="en-US"/>
        </a:p>
      </dgm:t>
    </dgm:pt>
    <dgm:pt modelId="{E520721B-DFDA-47B6-AD1E-25822CF9148D}" type="sibTrans" cxnId="{E93E0890-9015-4259-B196-4D43147A4FB2}">
      <dgm:prSet/>
      <dgm:spPr/>
      <dgm:t>
        <a:bodyPr/>
        <a:lstStyle/>
        <a:p>
          <a:endParaRPr lang="en-US"/>
        </a:p>
      </dgm:t>
    </dgm:pt>
    <dgm:pt modelId="{4A53D70B-6428-4592-AE56-8103D5FBD1C4}">
      <dgm:prSet phldrT="[Text]" custT="1"/>
      <dgm:spPr>
        <a:solidFill>
          <a:srgbClr val="0070C0"/>
        </a:solidFill>
        <a:ln w="76200"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খুচরা নগদান বই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1BF976-AA1A-43C2-BCAD-0D8C5A648DC9}" type="parTrans" cxnId="{CBC708FA-8218-4049-B30E-9FB5E2F536F7}">
      <dgm:prSet/>
      <dgm:spPr/>
      <dgm:t>
        <a:bodyPr/>
        <a:lstStyle/>
        <a:p>
          <a:endParaRPr lang="en-US"/>
        </a:p>
      </dgm:t>
    </dgm:pt>
    <dgm:pt modelId="{77F34513-51BC-44A2-A98F-855E775B5228}" type="sibTrans" cxnId="{CBC708FA-8218-4049-B30E-9FB5E2F536F7}">
      <dgm:prSet/>
      <dgm:spPr/>
      <dgm:t>
        <a:bodyPr/>
        <a:lstStyle/>
        <a:p>
          <a:endParaRPr lang="en-US"/>
        </a:p>
      </dgm:t>
    </dgm:pt>
    <dgm:pt modelId="{E0990819-7605-437C-8B83-07722BFE6C84}" type="pres">
      <dgm:prSet presAssocID="{617A3D46-C176-4CB6-B5C7-B8EBB1EA95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71528-D81D-49E2-8318-9A842560E67C}" type="pres">
      <dgm:prSet presAssocID="{2B3D9E18-DD1A-4D3E-8902-7A297CA7335D}" presName="centerShape" presStyleLbl="node0" presStyleIdx="0" presStyleCnt="1"/>
      <dgm:spPr/>
      <dgm:t>
        <a:bodyPr/>
        <a:lstStyle/>
        <a:p>
          <a:endParaRPr lang="en-US"/>
        </a:p>
      </dgm:t>
    </dgm:pt>
    <dgm:pt modelId="{0BC8CF53-9CBF-4C96-B842-4910F270FC1D}" type="pres">
      <dgm:prSet presAssocID="{DAB645DF-59B7-4E15-97C2-66171249E5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BD971-07F7-4B2E-8AF5-A4720DCDEA86}" type="pres">
      <dgm:prSet presAssocID="{DAB645DF-59B7-4E15-97C2-66171249E512}" presName="dummy" presStyleCnt="0"/>
      <dgm:spPr/>
    </dgm:pt>
    <dgm:pt modelId="{6C4D674D-641C-4C9B-87C4-5B7571E58242}" type="pres">
      <dgm:prSet presAssocID="{73C8BBEC-FB58-404E-8158-92963CD2A5F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5509FC1-A9E3-442E-B9D9-D0F783D6A5C9}" type="pres">
      <dgm:prSet presAssocID="{6142DC6D-ABAA-47D5-A1B2-F035A136AF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6E52-EA0B-4FF9-94A3-A8A7341A700A}" type="pres">
      <dgm:prSet presAssocID="{6142DC6D-ABAA-47D5-A1B2-F035A136AF52}" presName="dummy" presStyleCnt="0"/>
      <dgm:spPr/>
    </dgm:pt>
    <dgm:pt modelId="{3281FBE2-C2CE-4085-AA95-0A8CFECD7C56}" type="pres">
      <dgm:prSet presAssocID="{CD48BB8D-C764-4D95-A918-D8418C16A19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9911635-B867-44BA-B503-2F1A498FBC9A}" type="pres">
      <dgm:prSet presAssocID="{B887B3B0-CD33-4E91-99D1-305411DC00A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77B86-4171-4879-9D79-26F3B339F6AB}" type="pres">
      <dgm:prSet presAssocID="{B887B3B0-CD33-4E91-99D1-305411DC00A5}" presName="dummy" presStyleCnt="0"/>
      <dgm:spPr/>
    </dgm:pt>
    <dgm:pt modelId="{48CA4A97-C82D-4BDB-AF5B-385BA1335EFC}" type="pres">
      <dgm:prSet presAssocID="{E520721B-DFDA-47B6-AD1E-25822CF9148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0E67A7B-C1F9-4C1E-AE38-7565A99C4DAA}" type="pres">
      <dgm:prSet presAssocID="{4A53D70B-6428-4592-AE56-8103D5FBD1C4}" presName="node" presStyleLbl="node1" presStyleIdx="3" presStyleCnt="4" custRadScaleRad="98298" custRadScaleInc="8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C3656-F013-4040-9E0A-90FCED8B1FC8}" type="pres">
      <dgm:prSet presAssocID="{4A53D70B-6428-4592-AE56-8103D5FBD1C4}" presName="dummy" presStyleCnt="0"/>
      <dgm:spPr/>
    </dgm:pt>
    <dgm:pt modelId="{E325A949-6C14-4845-8AD8-EA9DBEA87932}" type="pres">
      <dgm:prSet presAssocID="{77F34513-51BC-44A2-A98F-855E775B5228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BC708FA-8218-4049-B30E-9FB5E2F536F7}" srcId="{2B3D9E18-DD1A-4D3E-8902-7A297CA7335D}" destId="{4A53D70B-6428-4592-AE56-8103D5FBD1C4}" srcOrd="3" destOrd="0" parTransId="{B41BF976-AA1A-43C2-BCAD-0D8C5A648DC9}" sibTransId="{77F34513-51BC-44A2-A98F-855E775B5228}"/>
    <dgm:cxn modelId="{69E58F30-E65E-41B0-9D98-D7535FC9235C}" type="presOf" srcId="{E520721B-DFDA-47B6-AD1E-25822CF9148D}" destId="{48CA4A97-C82D-4BDB-AF5B-385BA1335EFC}" srcOrd="0" destOrd="0" presId="urn:microsoft.com/office/officeart/2005/8/layout/radial6"/>
    <dgm:cxn modelId="{EF957A44-039D-48B1-8CC6-163BD2E8E72B}" type="presOf" srcId="{4A53D70B-6428-4592-AE56-8103D5FBD1C4}" destId="{10E67A7B-C1F9-4C1E-AE38-7565A99C4DAA}" srcOrd="0" destOrd="0" presId="urn:microsoft.com/office/officeart/2005/8/layout/radial6"/>
    <dgm:cxn modelId="{B3624270-948A-42A3-9C77-D948913886D5}" type="presOf" srcId="{617A3D46-C176-4CB6-B5C7-B8EBB1EA95F1}" destId="{E0990819-7605-437C-8B83-07722BFE6C84}" srcOrd="0" destOrd="0" presId="urn:microsoft.com/office/officeart/2005/8/layout/radial6"/>
    <dgm:cxn modelId="{E35B349A-AECF-41B9-B17D-B87AA9FD45BA}" type="presOf" srcId="{CD48BB8D-C764-4D95-A918-D8418C16A19B}" destId="{3281FBE2-C2CE-4085-AA95-0A8CFECD7C56}" srcOrd="0" destOrd="0" presId="urn:microsoft.com/office/officeart/2005/8/layout/radial6"/>
    <dgm:cxn modelId="{E93E0890-9015-4259-B196-4D43147A4FB2}" srcId="{2B3D9E18-DD1A-4D3E-8902-7A297CA7335D}" destId="{B887B3B0-CD33-4E91-99D1-305411DC00A5}" srcOrd="2" destOrd="0" parTransId="{F2EAB042-B8E3-44D5-B7FA-0D683E58F426}" sibTransId="{E520721B-DFDA-47B6-AD1E-25822CF9148D}"/>
    <dgm:cxn modelId="{ABDE45A6-ADF9-4B42-B4AD-89F7AFE39F23}" srcId="{2B3D9E18-DD1A-4D3E-8902-7A297CA7335D}" destId="{6142DC6D-ABAA-47D5-A1B2-F035A136AF52}" srcOrd="1" destOrd="0" parTransId="{4910AC94-5353-48D1-A6FE-F8757679443D}" sibTransId="{CD48BB8D-C764-4D95-A918-D8418C16A19B}"/>
    <dgm:cxn modelId="{B2D6A30D-B5BB-431D-935E-B8CAE1FA25E0}" srcId="{2B3D9E18-DD1A-4D3E-8902-7A297CA7335D}" destId="{DAB645DF-59B7-4E15-97C2-66171249E512}" srcOrd="0" destOrd="0" parTransId="{E766A1AA-F280-4F8F-8EA6-CCE0D9C605A4}" sibTransId="{73C8BBEC-FB58-404E-8158-92963CD2A5F9}"/>
    <dgm:cxn modelId="{D175AB3F-1990-4017-AECF-BA8634E3602D}" type="presOf" srcId="{2B3D9E18-DD1A-4D3E-8902-7A297CA7335D}" destId="{95271528-D81D-49E2-8318-9A842560E67C}" srcOrd="0" destOrd="0" presId="urn:microsoft.com/office/officeart/2005/8/layout/radial6"/>
    <dgm:cxn modelId="{EF1AA9BF-D11F-4D67-A6D9-500B78373673}" type="presOf" srcId="{B887B3B0-CD33-4E91-99D1-305411DC00A5}" destId="{F9911635-B867-44BA-B503-2F1A498FBC9A}" srcOrd="0" destOrd="0" presId="urn:microsoft.com/office/officeart/2005/8/layout/radial6"/>
    <dgm:cxn modelId="{F19FC7D2-9272-4743-A14E-0392C62AEE06}" type="presOf" srcId="{6142DC6D-ABAA-47D5-A1B2-F035A136AF52}" destId="{95509FC1-A9E3-442E-B9D9-D0F783D6A5C9}" srcOrd="0" destOrd="0" presId="urn:microsoft.com/office/officeart/2005/8/layout/radial6"/>
    <dgm:cxn modelId="{89A4A44B-88A5-4B2A-845B-CC1734D9F3B1}" type="presOf" srcId="{77F34513-51BC-44A2-A98F-855E775B5228}" destId="{E325A949-6C14-4845-8AD8-EA9DBEA87932}" srcOrd="0" destOrd="0" presId="urn:microsoft.com/office/officeart/2005/8/layout/radial6"/>
    <dgm:cxn modelId="{BDF178E1-803A-455A-AA20-C79AB493D2A9}" srcId="{617A3D46-C176-4CB6-B5C7-B8EBB1EA95F1}" destId="{2B3D9E18-DD1A-4D3E-8902-7A297CA7335D}" srcOrd="0" destOrd="0" parTransId="{803F7F9E-9917-4C64-AB29-F15F8B10F4B9}" sibTransId="{528EDA08-AF77-482A-AA3F-3634A565E87C}"/>
    <dgm:cxn modelId="{3D346ABD-3952-4EEA-BB6C-A0D2F7BE6395}" type="presOf" srcId="{73C8BBEC-FB58-404E-8158-92963CD2A5F9}" destId="{6C4D674D-641C-4C9B-87C4-5B7571E58242}" srcOrd="0" destOrd="0" presId="urn:microsoft.com/office/officeart/2005/8/layout/radial6"/>
    <dgm:cxn modelId="{E3DD40C6-E391-4ACD-A052-46BD12438CFC}" type="presOf" srcId="{DAB645DF-59B7-4E15-97C2-66171249E512}" destId="{0BC8CF53-9CBF-4C96-B842-4910F270FC1D}" srcOrd="0" destOrd="0" presId="urn:microsoft.com/office/officeart/2005/8/layout/radial6"/>
    <dgm:cxn modelId="{24F17521-0ED3-4F60-A7F2-5CFB40B95C21}" type="presParOf" srcId="{E0990819-7605-437C-8B83-07722BFE6C84}" destId="{95271528-D81D-49E2-8318-9A842560E67C}" srcOrd="0" destOrd="0" presId="urn:microsoft.com/office/officeart/2005/8/layout/radial6"/>
    <dgm:cxn modelId="{87C4AE12-E50B-471E-A53D-7F88E3197803}" type="presParOf" srcId="{E0990819-7605-437C-8B83-07722BFE6C84}" destId="{0BC8CF53-9CBF-4C96-B842-4910F270FC1D}" srcOrd="1" destOrd="0" presId="urn:microsoft.com/office/officeart/2005/8/layout/radial6"/>
    <dgm:cxn modelId="{2A489960-6A80-4CFF-AA49-62B9B946E64F}" type="presParOf" srcId="{E0990819-7605-437C-8B83-07722BFE6C84}" destId="{EB5BD971-07F7-4B2E-8AF5-A4720DCDEA86}" srcOrd="2" destOrd="0" presId="urn:microsoft.com/office/officeart/2005/8/layout/radial6"/>
    <dgm:cxn modelId="{D37EDFAF-C9A9-4E02-830D-A30767E82253}" type="presParOf" srcId="{E0990819-7605-437C-8B83-07722BFE6C84}" destId="{6C4D674D-641C-4C9B-87C4-5B7571E58242}" srcOrd="3" destOrd="0" presId="urn:microsoft.com/office/officeart/2005/8/layout/radial6"/>
    <dgm:cxn modelId="{76DE295E-E10E-4497-BC96-6AD24FC8D3A5}" type="presParOf" srcId="{E0990819-7605-437C-8B83-07722BFE6C84}" destId="{95509FC1-A9E3-442E-B9D9-D0F783D6A5C9}" srcOrd="4" destOrd="0" presId="urn:microsoft.com/office/officeart/2005/8/layout/radial6"/>
    <dgm:cxn modelId="{30AE9AB0-3A8B-45D9-9A38-57DABDDA6578}" type="presParOf" srcId="{E0990819-7605-437C-8B83-07722BFE6C84}" destId="{82F46E52-EA0B-4FF9-94A3-A8A7341A700A}" srcOrd="5" destOrd="0" presId="urn:microsoft.com/office/officeart/2005/8/layout/radial6"/>
    <dgm:cxn modelId="{C9DC6530-3572-4D4D-989C-6E6FE4C0B263}" type="presParOf" srcId="{E0990819-7605-437C-8B83-07722BFE6C84}" destId="{3281FBE2-C2CE-4085-AA95-0A8CFECD7C56}" srcOrd="6" destOrd="0" presId="urn:microsoft.com/office/officeart/2005/8/layout/radial6"/>
    <dgm:cxn modelId="{0249C66D-8B56-4C28-AE2C-33F5771370B5}" type="presParOf" srcId="{E0990819-7605-437C-8B83-07722BFE6C84}" destId="{F9911635-B867-44BA-B503-2F1A498FBC9A}" srcOrd="7" destOrd="0" presId="urn:microsoft.com/office/officeart/2005/8/layout/radial6"/>
    <dgm:cxn modelId="{EB3F4964-BFE6-448E-BFA7-C2D35100B94A}" type="presParOf" srcId="{E0990819-7605-437C-8B83-07722BFE6C84}" destId="{F7277B86-4171-4879-9D79-26F3B339F6AB}" srcOrd="8" destOrd="0" presId="urn:microsoft.com/office/officeart/2005/8/layout/radial6"/>
    <dgm:cxn modelId="{9E76B77B-6340-49B7-A90E-7B8EBE2A3514}" type="presParOf" srcId="{E0990819-7605-437C-8B83-07722BFE6C84}" destId="{48CA4A97-C82D-4BDB-AF5B-385BA1335EFC}" srcOrd="9" destOrd="0" presId="urn:microsoft.com/office/officeart/2005/8/layout/radial6"/>
    <dgm:cxn modelId="{F26D807C-F711-4B62-A532-8AD11BD94661}" type="presParOf" srcId="{E0990819-7605-437C-8B83-07722BFE6C84}" destId="{10E67A7B-C1F9-4C1E-AE38-7565A99C4DAA}" srcOrd="10" destOrd="0" presId="urn:microsoft.com/office/officeart/2005/8/layout/radial6"/>
    <dgm:cxn modelId="{F3467E65-0A92-4B23-9766-942B6497F1DB}" type="presParOf" srcId="{E0990819-7605-437C-8B83-07722BFE6C84}" destId="{BCDC3656-F013-4040-9E0A-90FCED8B1FC8}" srcOrd="11" destOrd="0" presId="urn:microsoft.com/office/officeart/2005/8/layout/radial6"/>
    <dgm:cxn modelId="{535BB8F1-C41C-4D83-B097-1266E8C5D39F}" type="presParOf" srcId="{E0990819-7605-437C-8B83-07722BFE6C84}" destId="{E325A949-6C14-4845-8AD8-EA9DBEA8793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F006D-E49E-4F4B-A456-FF05EA8D4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71F04-1724-4CEC-89A8-518CB46A7D52}" type="pres">
      <dgm:prSet presAssocID="{C63F006D-E49E-4F4B-A456-FF05EA8D4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CCC0AC9-87D6-418C-A1B1-624D3241E16A}" type="presOf" srcId="{C63F006D-E49E-4F4B-A456-FF05EA8D48C2}" destId="{91171F04-1724-4CEC-89A8-518CB46A7D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C2C1A-1D13-40AF-A3A1-06E24E823EB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C4A59-4DC4-48F9-8047-DB31BAB31839}">
      <dgm:prSet phldrT="[Text]"/>
      <dgm:spPr>
        <a:solidFill>
          <a:schemeClr val="accent4"/>
        </a:solidFill>
        <a:ln w="7620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নগদান বই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851501-BF06-4ADC-9654-4F83815959AE}" type="parTrans" cxnId="{484E8037-C969-44EC-8FC3-5C51C181BCA8}">
      <dgm:prSet/>
      <dgm:spPr/>
      <dgm:t>
        <a:bodyPr/>
        <a:lstStyle/>
        <a:p>
          <a:endParaRPr lang="en-US"/>
        </a:p>
      </dgm:t>
    </dgm:pt>
    <dgm:pt modelId="{6DB49C32-2E27-4B5B-9526-15937E2B367D}" type="sibTrans" cxnId="{484E8037-C969-44EC-8FC3-5C51C181BCA8}">
      <dgm:prSet/>
      <dgm:spPr/>
      <dgm:t>
        <a:bodyPr/>
        <a:lstStyle/>
        <a:p>
          <a:endParaRPr lang="en-US"/>
        </a:p>
      </dgm:t>
    </dgm:pt>
    <dgm:pt modelId="{3FF928B3-54B7-4F18-BD85-2A2A2E87E554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 প্রদান জাবেদা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CB587C-5F05-4F67-B89E-D76407EF35B5}" type="parTrans" cxnId="{52B6C6AF-3C36-4500-B526-F18348B902A5}">
      <dgm:prSet/>
      <dgm:spPr/>
      <dgm:t>
        <a:bodyPr/>
        <a:lstStyle/>
        <a:p>
          <a:endParaRPr lang="en-US"/>
        </a:p>
      </dgm:t>
    </dgm:pt>
    <dgm:pt modelId="{A4FDAE9F-8767-4135-B422-08CD2E9BA9EE}" type="sibTrans" cxnId="{52B6C6AF-3C36-4500-B526-F18348B902A5}">
      <dgm:prSet/>
      <dgm:spPr>
        <a:noFill/>
      </dgm:spPr>
      <dgm:t>
        <a:bodyPr/>
        <a:lstStyle/>
        <a:p>
          <a:endParaRPr lang="en-US"/>
        </a:p>
      </dgm:t>
    </dgm:pt>
    <dgm:pt modelId="{A1738715-3E02-4826-8375-35C44EF9910E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নগদ প্রাপ্তি জাবেদা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C0BA94-8BB3-4A5A-88ED-2A74C9A01821}" type="parTrans" cxnId="{53EF588F-E06D-4DE2-9866-F4535F454CFE}">
      <dgm:prSet/>
      <dgm:spPr/>
      <dgm:t>
        <a:bodyPr/>
        <a:lstStyle/>
        <a:p>
          <a:endParaRPr lang="en-US"/>
        </a:p>
      </dgm:t>
    </dgm:pt>
    <dgm:pt modelId="{E68370CB-C637-4A50-9481-65C8FC818676}" type="sibTrans" cxnId="{53EF588F-E06D-4DE2-9866-F4535F454CFE}">
      <dgm:prSet/>
      <dgm:spPr/>
      <dgm:t>
        <a:bodyPr/>
        <a:lstStyle/>
        <a:p>
          <a:endParaRPr lang="en-US"/>
        </a:p>
      </dgm:t>
    </dgm:pt>
    <dgm:pt modelId="{0202F6FF-DCE8-4420-A607-BC6D8CC2AAB1}" type="pres">
      <dgm:prSet presAssocID="{5D5C2C1A-1D13-40AF-A3A1-06E24E823E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589B6-512A-4C39-BB73-06FFEE4F6B4A}" type="pres">
      <dgm:prSet presAssocID="{879C4A59-4DC4-48F9-8047-DB31BAB31839}" presName="node" presStyleLbl="node1" presStyleIdx="0" presStyleCnt="3" custScaleX="107545" custScaleY="72684" custRadScaleRad="83062" custRadScaleInc="-2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9E95-7824-4947-96E8-3484D0BDFDAD}" type="pres">
      <dgm:prSet presAssocID="{6DB49C32-2E27-4B5B-9526-15937E2B367D}" presName="sibTrans" presStyleLbl="sibTrans2D1" presStyleIdx="0" presStyleCnt="3" custAng="428567" custScaleX="153755" custLinFactNeighborX="20880" custLinFactNeighborY="-1532"/>
      <dgm:spPr/>
      <dgm:t>
        <a:bodyPr/>
        <a:lstStyle/>
        <a:p>
          <a:endParaRPr lang="en-US"/>
        </a:p>
      </dgm:t>
    </dgm:pt>
    <dgm:pt modelId="{2D8BD2BD-9137-49AA-B8CD-A884C5C14622}" type="pres">
      <dgm:prSet presAssocID="{6DB49C32-2E27-4B5B-9526-15937E2B367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7F7B943-0012-4109-9C30-FF89E4961E6E}" type="pres">
      <dgm:prSet presAssocID="{3FF928B3-54B7-4F18-BD85-2A2A2E87E554}" presName="node" presStyleLbl="node1" presStyleIdx="1" presStyleCnt="3" custScaleX="97580" custScaleY="82115" custRadScaleRad="114297" custRadScaleInc="-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2C9F8-D3B8-4EE7-82BE-E08113582132}" type="pres">
      <dgm:prSet presAssocID="{A4FDAE9F-8767-4135-B422-08CD2E9BA9EE}" presName="sibTrans" presStyleLbl="sibTrans2D1" presStyleIdx="1" presStyleCnt="3" custFlipVert="0" custScaleX="566986" custScaleY="99964" custLinFactY="-200000" custLinFactNeighborX="-91756" custLinFactNeighborY="-289882"/>
      <dgm:spPr/>
      <dgm:t>
        <a:bodyPr/>
        <a:lstStyle/>
        <a:p>
          <a:endParaRPr lang="en-US"/>
        </a:p>
      </dgm:t>
    </dgm:pt>
    <dgm:pt modelId="{48EBF641-09E5-4117-9F27-C0D93FEF8810}" type="pres">
      <dgm:prSet presAssocID="{A4FDAE9F-8767-4135-B422-08CD2E9BA9E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EC4957E-82BC-428C-979A-0D413DFB37D4}" type="pres">
      <dgm:prSet presAssocID="{A1738715-3E02-4826-8375-35C44EF9910E}" presName="node" presStyleLbl="node1" presStyleIdx="2" presStyleCnt="3" custScaleX="100400" custScaleY="8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A69D8-88D8-4E2A-A673-C400B0B90BA6}" type="pres">
      <dgm:prSet presAssocID="{E68370CB-C637-4A50-9481-65C8FC818676}" presName="sibTrans" presStyleLbl="sibTrans2D1" presStyleIdx="2" presStyleCnt="3" custAng="10219204" custScaleX="152733" custScaleY="106696" custLinFactNeighborX="-2068" custLinFactNeighborY="6807"/>
      <dgm:spPr/>
      <dgm:t>
        <a:bodyPr/>
        <a:lstStyle/>
        <a:p>
          <a:endParaRPr lang="en-US"/>
        </a:p>
      </dgm:t>
    </dgm:pt>
    <dgm:pt modelId="{94527BE2-A4FF-4BEC-9A68-DBBAA1803ECA}" type="pres">
      <dgm:prSet presAssocID="{E68370CB-C637-4A50-9481-65C8FC81867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3EF588F-E06D-4DE2-9866-F4535F454CFE}" srcId="{5D5C2C1A-1D13-40AF-A3A1-06E24E823EBB}" destId="{A1738715-3E02-4826-8375-35C44EF9910E}" srcOrd="2" destOrd="0" parTransId="{F9C0BA94-8BB3-4A5A-88ED-2A74C9A01821}" sibTransId="{E68370CB-C637-4A50-9481-65C8FC818676}"/>
    <dgm:cxn modelId="{354CB2E1-7C71-42CE-8B79-2183A30AFD2A}" type="presOf" srcId="{879C4A59-4DC4-48F9-8047-DB31BAB31839}" destId="{7FD589B6-512A-4C39-BB73-06FFEE4F6B4A}" srcOrd="0" destOrd="0" presId="urn:microsoft.com/office/officeart/2005/8/layout/cycle2"/>
    <dgm:cxn modelId="{484E8037-C969-44EC-8FC3-5C51C181BCA8}" srcId="{5D5C2C1A-1D13-40AF-A3A1-06E24E823EBB}" destId="{879C4A59-4DC4-48F9-8047-DB31BAB31839}" srcOrd="0" destOrd="0" parTransId="{37851501-BF06-4ADC-9654-4F83815959AE}" sibTransId="{6DB49C32-2E27-4B5B-9526-15937E2B367D}"/>
    <dgm:cxn modelId="{F56B2AD3-1943-427B-987D-A0640066A366}" type="presOf" srcId="{3FF928B3-54B7-4F18-BD85-2A2A2E87E554}" destId="{E7F7B943-0012-4109-9C30-FF89E4961E6E}" srcOrd="0" destOrd="0" presId="urn:microsoft.com/office/officeart/2005/8/layout/cycle2"/>
    <dgm:cxn modelId="{45203B54-B87F-4C8D-8E90-3559A9BCBC34}" type="presOf" srcId="{E68370CB-C637-4A50-9481-65C8FC818676}" destId="{4F5A69D8-88D8-4E2A-A673-C400B0B90BA6}" srcOrd="0" destOrd="0" presId="urn:microsoft.com/office/officeart/2005/8/layout/cycle2"/>
    <dgm:cxn modelId="{23C8A659-C9A4-4ADF-B086-40782427AA4D}" type="presOf" srcId="{5D5C2C1A-1D13-40AF-A3A1-06E24E823EBB}" destId="{0202F6FF-DCE8-4420-A607-BC6D8CC2AAB1}" srcOrd="0" destOrd="0" presId="urn:microsoft.com/office/officeart/2005/8/layout/cycle2"/>
    <dgm:cxn modelId="{BC76D5E8-4CE5-461C-A584-C1852DA6970C}" type="presOf" srcId="{6DB49C32-2E27-4B5B-9526-15937E2B367D}" destId="{FD669E95-7824-4947-96E8-3484D0BDFDAD}" srcOrd="0" destOrd="0" presId="urn:microsoft.com/office/officeart/2005/8/layout/cycle2"/>
    <dgm:cxn modelId="{52B6C6AF-3C36-4500-B526-F18348B902A5}" srcId="{5D5C2C1A-1D13-40AF-A3A1-06E24E823EBB}" destId="{3FF928B3-54B7-4F18-BD85-2A2A2E87E554}" srcOrd="1" destOrd="0" parTransId="{5ECB587C-5F05-4F67-B89E-D76407EF35B5}" sibTransId="{A4FDAE9F-8767-4135-B422-08CD2E9BA9EE}"/>
    <dgm:cxn modelId="{A4DB59FD-8F8B-498C-8668-BF125F8907E7}" type="presOf" srcId="{A4FDAE9F-8767-4135-B422-08CD2E9BA9EE}" destId="{FCA2C9F8-D3B8-4EE7-82BE-E08113582132}" srcOrd="0" destOrd="0" presId="urn:microsoft.com/office/officeart/2005/8/layout/cycle2"/>
    <dgm:cxn modelId="{CAB58397-67E4-427B-A8E6-CA27CA8F5DD9}" type="presOf" srcId="{A4FDAE9F-8767-4135-B422-08CD2E9BA9EE}" destId="{48EBF641-09E5-4117-9F27-C0D93FEF8810}" srcOrd="1" destOrd="0" presId="urn:microsoft.com/office/officeart/2005/8/layout/cycle2"/>
    <dgm:cxn modelId="{692DC968-8962-44C3-BB60-5B774AB225E2}" type="presOf" srcId="{E68370CB-C637-4A50-9481-65C8FC818676}" destId="{94527BE2-A4FF-4BEC-9A68-DBBAA1803ECA}" srcOrd="1" destOrd="0" presId="urn:microsoft.com/office/officeart/2005/8/layout/cycle2"/>
    <dgm:cxn modelId="{31CB20C8-F9DB-4672-BC44-6E0B2FA859A5}" type="presOf" srcId="{6DB49C32-2E27-4B5B-9526-15937E2B367D}" destId="{2D8BD2BD-9137-49AA-B8CD-A884C5C14622}" srcOrd="1" destOrd="0" presId="urn:microsoft.com/office/officeart/2005/8/layout/cycle2"/>
    <dgm:cxn modelId="{521B0858-4132-4B64-A3D3-DEE092A9F69A}" type="presOf" srcId="{A1738715-3E02-4826-8375-35C44EF9910E}" destId="{FEC4957E-82BC-428C-979A-0D413DFB37D4}" srcOrd="0" destOrd="0" presId="urn:microsoft.com/office/officeart/2005/8/layout/cycle2"/>
    <dgm:cxn modelId="{53C1969D-F740-44D9-A862-326BB99CF265}" type="presParOf" srcId="{0202F6FF-DCE8-4420-A607-BC6D8CC2AAB1}" destId="{7FD589B6-512A-4C39-BB73-06FFEE4F6B4A}" srcOrd="0" destOrd="0" presId="urn:microsoft.com/office/officeart/2005/8/layout/cycle2"/>
    <dgm:cxn modelId="{E198803B-B09E-4EE0-A74C-7441DBCD2A26}" type="presParOf" srcId="{0202F6FF-DCE8-4420-A607-BC6D8CC2AAB1}" destId="{FD669E95-7824-4947-96E8-3484D0BDFDAD}" srcOrd="1" destOrd="0" presId="urn:microsoft.com/office/officeart/2005/8/layout/cycle2"/>
    <dgm:cxn modelId="{C1D517FD-E450-4EA8-BF47-629317C10DC7}" type="presParOf" srcId="{FD669E95-7824-4947-96E8-3484D0BDFDAD}" destId="{2D8BD2BD-9137-49AA-B8CD-A884C5C14622}" srcOrd="0" destOrd="0" presId="urn:microsoft.com/office/officeart/2005/8/layout/cycle2"/>
    <dgm:cxn modelId="{4F1FC263-E905-4DB6-A202-C2EDEC55F5D0}" type="presParOf" srcId="{0202F6FF-DCE8-4420-A607-BC6D8CC2AAB1}" destId="{E7F7B943-0012-4109-9C30-FF89E4961E6E}" srcOrd="2" destOrd="0" presId="urn:microsoft.com/office/officeart/2005/8/layout/cycle2"/>
    <dgm:cxn modelId="{5612B1A3-5BE5-462B-B437-9C7F645968ED}" type="presParOf" srcId="{0202F6FF-DCE8-4420-A607-BC6D8CC2AAB1}" destId="{FCA2C9F8-D3B8-4EE7-82BE-E08113582132}" srcOrd="3" destOrd="0" presId="urn:microsoft.com/office/officeart/2005/8/layout/cycle2"/>
    <dgm:cxn modelId="{B5E4581B-9625-4C97-A08F-96E7AEF9B5FD}" type="presParOf" srcId="{FCA2C9F8-D3B8-4EE7-82BE-E08113582132}" destId="{48EBF641-09E5-4117-9F27-C0D93FEF8810}" srcOrd="0" destOrd="0" presId="urn:microsoft.com/office/officeart/2005/8/layout/cycle2"/>
    <dgm:cxn modelId="{00B2DB8D-4D52-4EBB-BFFF-890F23255640}" type="presParOf" srcId="{0202F6FF-DCE8-4420-A607-BC6D8CC2AAB1}" destId="{FEC4957E-82BC-428C-979A-0D413DFB37D4}" srcOrd="4" destOrd="0" presId="urn:microsoft.com/office/officeart/2005/8/layout/cycle2"/>
    <dgm:cxn modelId="{8EA809B6-7C0B-4E35-AE11-0CBE7099C30E}" type="presParOf" srcId="{0202F6FF-DCE8-4420-A607-BC6D8CC2AAB1}" destId="{4F5A69D8-88D8-4E2A-A673-C400B0B90BA6}" srcOrd="5" destOrd="0" presId="urn:microsoft.com/office/officeart/2005/8/layout/cycle2"/>
    <dgm:cxn modelId="{75C250A0-76A7-4BFB-844B-90F6D00103A0}" type="presParOf" srcId="{4F5A69D8-88D8-4E2A-A673-C400B0B90BA6}" destId="{94527BE2-A4FF-4BEC-9A68-DBBAA1803EC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03616-BCD5-47EE-9609-4B2F6831BFE3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C9BA-A19C-4E81-BA2A-234E7663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8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C9BA-A19C-4E81-BA2A-234E7663B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90134F-D092-4A04-8EC8-EC45C1663FD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CA92F0-EDDF-4387-B0A9-11FBAB66D9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6" y="2249205"/>
            <a:ext cx="7179283" cy="4178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22919" y="310213"/>
            <a:ext cx="45913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সবাইকে </a:t>
            </a:r>
          </a:p>
          <a:p>
            <a:pPr algn="ctr"/>
            <a:r>
              <a:rPr lang="bn-IN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3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509709"/>
              </p:ext>
            </p:extLst>
          </p:nvPr>
        </p:nvGraphicFramePr>
        <p:xfrm>
          <a:off x="722761" y="573206"/>
          <a:ext cx="10515600" cy="58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674676855"/>
              </p:ext>
            </p:extLst>
          </p:nvPr>
        </p:nvGraphicFramePr>
        <p:xfrm>
          <a:off x="2018353" y="573206"/>
          <a:ext cx="8128000" cy="577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1600" y="648287"/>
            <a:ext cx="100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0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সর্বাধিক প্রচলিত নগদান বই</a:t>
            </a:r>
            <a:endParaRPr lang="en-US" sz="40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9979" y="1446663"/>
            <a:ext cx="8532125" cy="45243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  পণ্য ক্রয় ১০,০০০ টাকা, নগদান বহিতে কিভাবে লিপিবদ্ধ হবে।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ব্যবসার জন্য উত্তোলন ৫,০০০ টাকা, নগদান বহিতে কিভাবে লিপিবদ্ধ হবে।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প্রাপ্তি ও নগদ প্রদান জাবেদার দুটি পার্থক্য লিখ।</a:t>
            </a:r>
          </a:p>
          <a:p>
            <a:endParaRPr lang="bn-IN" sz="24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45867" y="1148766"/>
            <a:ext cx="8864040" cy="538609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শব্দের অর্থ কী ?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লেনদেন নগদান বহিতে আসে না ?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 সি/ডি শব্দের অর্থ কী ?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দু’ঘরা নগদান বহির কলাম সংখ্যা কয়টি?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৷ ০৮            খ ৷ ১০             গ ৷  ১২            ঘ ৷ ১৪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চেকের মাধ্যমে আসবাবপত্র বিক্রয় ১২০০০ টাকা।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৷ নগদ প্রাপ্তি জাবেদা                     খ ৷নগদ প্রদান জাবেদা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৷ ক্রয় জাবেদা                             ঘ ৷ বিক্রয় জাবেদা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660" y="585891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2107" y="619998"/>
            <a:ext cx="9746149" cy="520142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4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জনাব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ব্যবসায়ের লেনদেনগুলো নিম্নরুপঃ-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জনাব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নগদ ৫০০০০ টাকা এবং ৩০০০০ টাকার আসবাবপত্র নিয়ে ব্যবসা শুরু করেন।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নগদে যন্ত্রপাতি ক্রয় ৪০০০০ টাকা।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Y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নিকট নগদে পণ্য বিক্রয় ৫০০০ টাকা।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 বেতন প্রদান ৫৫০০ টাকা।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৷ জনাব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প্রারম্ভিক মূলধন কত 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৷ জনাব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একটি উপযুক্ত নগদান বই প্রস্তুত কর।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৷ জনাব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নগদ প্রাপ্তি জাবেদা প্রস্তুত কর।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3132" y="547576"/>
            <a:ext cx="5570807" cy="1446550"/>
          </a:xfrm>
          <a:prstGeom prst="rect">
            <a:avLst/>
          </a:prstGeom>
          <a:gradFill flip="none" rotWithShape="1">
            <a:gsLst>
              <a:gs pos="77000">
                <a:schemeClr val="accent1">
                  <a:lumMod val="5000"/>
                  <a:lumOff val="95000"/>
                </a:schemeClr>
              </a:gs>
              <a:gs pos="27312">
                <a:schemeClr val="accent6">
                  <a:lumMod val="60000"/>
                  <a:lumOff val="40000"/>
                </a:schemeClr>
              </a:gs>
              <a:gs pos="46000">
                <a:schemeClr val="accent1">
                  <a:lumMod val="20000"/>
                  <a:lumOff val="80000"/>
                </a:schemeClr>
              </a:gs>
              <a:gs pos="6000">
                <a:srgbClr val="FEFFFF"/>
              </a:gs>
              <a:gs pos="6000">
                <a:srgbClr val="FBFDFE"/>
              </a:gs>
              <a:gs pos="86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1994126"/>
            <a:ext cx="6741993" cy="3238500"/>
          </a:xfrm>
        </p:spPr>
      </p:pic>
    </p:spTree>
    <p:extLst>
      <p:ext uri="{BB962C8B-B14F-4D97-AF65-F5344CB8AC3E}">
        <p14:creationId xmlns:p14="http://schemas.microsoft.com/office/powerpoint/2010/main" val="14508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028430"/>
              </p:ext>
            </p:extLst>
          </p:nvPr>
        </p:nvGraphicFramePr>
        <p:xfrm>
          <a:off x="1186856" y="1600225"/>
          <a:ext cx="10058400" cy="405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048"/>
                <a:gridCol w="4999352"/>
              </a:tblGrid>
              <a:tr h="794226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উপস্থাপক</a:t>
                      </a:r>
                      <a:endParaRPr lang="en-US" sz="4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IN" sz="4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বিষয়</a:t>
                      </a:r>
                      <a:endParaRPr lang="en-US" sz="4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212387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জোহরা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পারভীন</a:t>
                      </a:r>
                      <a:endParaRPr lang="en-US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সহকারী শিক্ষক(হিসাববিজ্ঞান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শহিদ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সোহরাওয়ার্দী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বালিকা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খুলনা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খুলনা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মোবাঃ০১৭৪৩৭৫৫৪৩১</a:t>
                      </a:r>
                    </a:p>
                    <a:p>
                      <a:pPr algn="ctr"/>
                      <a:endParaRPr lang="bn-IN" sz="1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800" baseline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1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শ্রেণিঃনবম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just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বিষয়ঃহিসাববিজ্ঞান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just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অধ্যায়ঃ৮ম</a:t>
                      </a:r>
                    </a:p>
                    <a:p>
                      <a:pPr algn="just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just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সময়ঃ50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just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তারিখঃ২৮/১০/১৯</a:t>
                      </a:r>
                    </a:p>
                    <a:p>
                      <a:pPr algn="just"/>
                      <a:endParaRPr lang="bn-IN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3385" y="600501"/>
            <a:ext cx="4148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2676" y="5520510"/>
            <a:ext cx="421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নগদ টাকা উত্তোলন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36" y="413805"/>
            <a:ext cx="5088173" cy="452080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35705" y="5569978"/>
            <a:ext cx="275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নগদে লেনদেন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55" y="413805"/>
            <a:ext cx="5252281" cy="45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185" y="3004347"/>
            <a:ext cx="1021574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বই প্রস্তুত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7184" y="277327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76040" y="1451467"/>
            <a:ext cx="7658284" cy="1323439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26000">
                <a:schemeClr val="accent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883" y="413805"/>
            <a:ext cx="10224526" cy="532453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rgbClr val="99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এই পাঠ শেষে শিক্ষার্থীরাঃ-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কন্ট্রা এন্ট্রি কী বলতে পারবে।                       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নগদান বই কত প্রকার তা ব্যাখ্যা করতে পারবে।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নগদান বইয়ের ছক তৈরি করতে পারবে।                                  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নগদ প্রাপ্তি নগদ প্রদান জাবেদা চিহ্নিত করতে পারবে।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66193" y="503077"/>
            <a:ext cx="979776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কর।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8985" y="5532062"/>
            <a:ext cx="631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 জন্য ব্যাংক হতে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উত্তোলন(কন্ট্রা আইটেম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6" y="1515679"/>
            <a:ext cx="5552363" cy="3811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4955" y="1515678"/>
            <a:ext cx="4788091" cy="38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1497" y="439083"/>
            <a:ext cx="10431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কী দেখতে পাচ্ছ?</a:t>
            </a:r>
            <a:endParaRPr lang="en-US" sz="4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3834" y="5745706"/>
            <a:ext cx="1008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 টাকা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 অর্থ আদান- প্রদান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4" y="1255594"/>
            <a:ext cx="4708476" cy="449011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1255595"/>
            <a:ext cx="4567731" cy="449011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93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30662"/>
              </p:ext>
            </p:extLst>
          </p:nvPr>
        </p:nvGraphicFramePr>
        <p:xfrm>
          <a:off x="890513" y="490493"/>
          <a:ext cx="10242645" cy="6085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34955" y="413805"/>
            <a:ext cx="10340454" cy="617474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74287"/>
              </p:ext>
            </p:extLst>
          </p:nvPr>
        </p:nvGraphicFramePr>
        <p:xfrm>
          <a:off x="1034955" y="1710095"/>
          <a:ext cx="10340454" cy="459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34"/>
                <a:gridCol w="1698251"/>
                <a:gridCol w="465446"/>
                <a:gridCol w="440287"/>
                <a:gridCol w="924604"/>
                <a:gridCol w="825312"/>
                <a:gridCol w="805218"/>
                <a:gridCol w="1721943"/>
                <a:gridCol w="528344"/>
                <a:gridCol w="427705"/>
                <a:gridCol w="861705"/>
                <a:gridCol w="861705"/>
              </a:tblGrid>
              <a:tr h="569081"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তাং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তাং</a:t>
                      </a: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ভা</a:t>
                      </a:r>
                    </a:p>
                    <a:p>
                      <a:r>
                        <a:rPr lang="bn-IN" dirty="0" smtClean="0"/>
                        <a:t>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</a:p>
                    <a:p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5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7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4955" y="1280668"/>
            <a:ext cx="10340455" cy="1077218"/>
          </a:xfrm>
          <a:prstGeom prst="rect">
            <a:avLst/>
          </a:prstGeom>
          <a:gradFill flip="none" rotWithShape="1">
            <a:gsLst>
              <a:gs pos="19750">
                <a:schemeClr val="accent1">
                  <a:lumMod val="40000"/>
                  <a:lumOff val="60000"/>
                </a:schemeClr>
              </a:gs>
              <a:gs pos="37000">
                <a:schemeClr val="accent4">
                  <a:lumMod val="40000"/>
                  <a:lumOff val="60000"/>
                </a:schemeClr>
              </a:gs>
              <a:gs pos="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77000">
                <a:schemeClr val="accent5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 বহি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                                                                                                 ক্রেডিট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955" y="0"/>
            <a:ext cx="10340454" cy="64553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977</TotalTime>
  <Words>370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NikoshBAN</vt:lpstr>
      <vt:lpstr>Tunga</vt:lpstr>
      <vt:lpstr>Vrinda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131</cp:revision>
  <dcterms:created xsi:type="dcterms:W3CDTF">2019-04-20T04:36:08Z</dcterms:created>
  <dcterms:modified xsi:type="dcterms:W3CDTF">2019-10-31T04:57:32Z</dcterms:modified>
</cp:coreProperties>
</file>