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307" r:id="rId3"/>
    <p:sldId id="312" r:id="rId4"/>
    <p:sldId id="293" r:id="rId5"/>
    <p:sldId id="313" r:id="rId6"/>
    <p:sldId id="291" r:id="rId7"/>
    <p:sldId id="309" r:id="rId8"/>
    <p:sldId id="303" r:id="rId9"/>
    <p:sldId id="269" r:id="rId10"/>
    <p:sldId id="296" r:id="rId11"/>
    <p:sldId id="310" r:id="rId12"/>
    <p:sldId id="298" r:id="rId13"/>
    <p:sldId id="297" r:id="rId14"/>
    <p:sldId id="300" r:id="rId15"/>
    <p:sldId id="301" r:id="rId16"/>
    <p:sldId id="274" r:id="rId17"/>
    <p:sldId id="316" r:id="rId18"/>
    <p:sldId id="315" r:id="rId19"/>
    <p:sldId id="314" r:id="rId20"/>
    <p:sldId id="278" r:id="rId21"/>
    <p:sldId id="277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66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শহিদদের ছবি প্রদর্শন করে ভাষা আন্দোলন সংঘটন ও প্রিচালনার ক্ষেত্রে তাঁদের অবদান ব্যাখ্যা করবো।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5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302AE6-E78A-4AE1-8CA0-0CC2C3B632D2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99F53BB-39AB-4D71-82A3-AD2B8545E590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81C9B97-3311-44F3-A7E6-1ACCD782887E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9697571-A778-48B1-8077-357967320B6B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7454C8F-90FC-40E6-8E5B-D3D99F28225C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0DD3206-226F-4198-AA3F-77F283FF35CD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CA74F39-8162-4641-A1A1-442F048E0AE7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4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1456F7D-A2A9-4C4E-A22A-32E5DE67A8F3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A8B1F5B-E177-49FB-A5B7-CB1C7B8354AF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A56D4720-5776-4330-9C5E-E6D09DA5AC17}" type="datetime4">
              <a:rPr lang="en-US" smtClean="0"/>
              <a:t>October 29,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98784" y="172279"/>
            <a:ext cx="11025808" cy="6493566"/>
          </a:xfrm>
          <a:prstGeom prst="roundRect">
            <a:avLst>
              <a:gd name="adj" fmla="val 7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06"/>
            </a:avLst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17240" y="423869"/>
            <a:ext cx="700087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1026" name="Picture 2" descr="E:\PERSONAL\Sonaton Kumar Mondal\Information\Photo Drisho\vn1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30" y="1180391"/>
            <a:ext cx="7742903" cy="51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3" y="1528763"/>
            <a:ext cx="5214938" cy="377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>
              <a:rot lat="0" lon="20699999" rev="0"/>
            </a:camera>
            <a:lightRig rig="threePt" dir="t"/>
          </a:scene3d>
          <a:sp3d>
            <a:bevelT prst="slope"/>
          </a:sp3d>
        </p:spPr>
      </p:pic>
      <p:sp>
        <p:nvSpPr>
          <p:cNvPr id="13" name="TextBox 12"/>
          <p:cNvSpPr txBox="1"/>
          <p:nvPr/>
        </p:nvSpPr>
        <p:spPr>
          <a:xfrm>
            <a:off x="1143009" y="5662223"/>
            <a:ext cx="910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মিছিলরত জনতার উপর গুলি বর্ষণে মৃতদেহ।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8763"/>
            <a:ext cx="5146644" cy="37735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57601" y="407887"/>
            <a:ext cx="419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কী দেখছো?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6" b="35478"/>
          <a:stretch/>
        </p:blipFill>
        <p:spPr>
          <a:xfrm>
            <a:off x="564516" y="1557338"/>
            <a:ext cx="10300968" cy="240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2852" y="387254"/>
            <a:ext cx="648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ব্যক্তিদের তোমরা চিন?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6" b="16308"/>
          <a:stretch/>
        </p:blipFill>
        <p:spPr>
          <a:xfrm>
            <a:off x="537119" y="4000738"/>
            <a:ext cx="10300968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" y="5368837"/>
            <a:ext cx="1124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ভাষার জন্য লড়াই করতে গিয়ে পুলিশের হাতে শহীদ হন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42852" y="315814"/>
            <a:ext cx="648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ব্যক্তিদের তোমরা চিন?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4267" y="4894407"/>
            <a:ext cx="365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ইসলাম, আন্তর্জাতিক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দিবসের রূপকার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7497"/>
          <a:stretch/>
        </p:blipFill>
        <p:spPr>
          <a:xfrm>
            <a:off x="2012053" y="1094518"/>
            <a:ext cx="7058918" cy="35987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850092" y="4843657"/>
            <a:ext cx="3336775" cy="10556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 নাথ বাংলা ভাষার প্রস্তাবক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3834" y="5899265"/>
            <a:ext cx="625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 রক্ষার জন্য কাজ করেছেন।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6977" y="168608"/>
            <a:ext cx="557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স্বীকৃত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51" y="790651"/>
            <a:ext cx="3996155" cy="2558258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6214"/>
          <a:stretch/>
        </p:blipFill>
        <p:spPr>
          <a:xfrm>
            <a:off x="668740" y="718359"/>
            <a:ext cx="3825232" cy="2558258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829617" y="6048338"/>
            <a:ext cx="5553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মাতৃভাষার আন্দোলনে শহীদদের স্বরণে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3" b="10118"/>
          <a:stretch/>
        </p:blipFill>
        <p:spPr>
          <a:xfrm>
            <a:off x="2799973" y="3360426"/>
            <a:ext cx="5431556" cy="26729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513" y="5875154"/>
            <a:ext cx="1003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ফিরে পা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মায়ের ভাষা বাংলা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2" y="338513"/>
            <a:ext cx="511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1039685"/>
            <a:ext cx="3486150" cy="4427831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r="12310"/>
          <a:stretch/>
        </p:blipFill>
        <p:spPr>
          <a:xfrm>
            <a:off x="442913" y="1385889"/>
            <a:ext cx="5143500" cy="38469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36005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3990831" y="387313"/>
            <a:ext cx="3153686" cy="1000125"/>
          </a:xfrm>
          <a:prstGeom prst="star24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079" y="2018123"/>
            <a:ext cx="853230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খাজা নাজিমুদ্দীন কখন কোথায় উর্দুকে রাষ্ট্রভাষা ঘোষণা দেন?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9955" y="2576504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লালদিঘী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2433" y="4155175"/>
            <a:ext cx="1026466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জিন্নাহ্ কখন উর্দুকে পাকিস্তানের একমাত্র রাষ্ট্রভাষা ঘোষণা দেন?</a:t>
            </a:r>
          </a:p>
        </p:txBody>
      </p:sp>
      <p:sp>
        <p:nvSpPr>
          <p:cNvPr id="7" name="Rectangle 6"/>
          <p:cNvSpPr/>
          <p:nvPr/>
        </p:nvSpPr>
        <p:spPr>
          <a:xfrm>
            <a:off x="961160" y="4768814"/>
            <a:ext cx="350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মার্চ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148" y="5340314"/>
            <a:ext cx="3472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 মার্চ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9017" y="5340314"/>
            <a:ext cx="4071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সালের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 মার্চ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7599728" y="723315"/>
            <a:ext cx="2928054" cy="1000125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7605086" y="722250"/>
            <a:ext cx="2949991" cy="1000125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কর।</a:t>
            </a:r>
            <a:endParaRPr lang="en-US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7674" y="2603963"/>
            <a:ext cx="356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2114" y="3094147"/>
            <a:ext cx="3183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9382" y="3109384"/>
            <a:ext cx="44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 পল্টন ময়দানে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9018" y="4768814"/>
            <a:ext cx="3927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সালের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মার্চ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4714" y="580006"/>
            <a:ext cx="1887739" cy="830997"/>
          </a:xfrm>
          <a:prstGeom prst="rect">
            <a:avLst/>
          </a:prstGeom>
          <a:noFill/>
          <a:ln w="38100"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65" y="1995778"/>
            <a:ext cx="897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মুসলীম লীগের দাপ্তরিক ভাষা উর্দু করার বিরোধিতা করেন কে?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137" y="3387428"/>
            <a:ext cx="8975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মজলিশ কখন গড়ে উঠে?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65" y="4779077"/>
            <a:ext cx="1138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কে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গণপরিষদের ভাষা উর্দু ও ইংরেজির পাশাপাশি বাংলা ব্যবহারের দাবি জানায়?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15" y="2750460"/>
            <a:ext cx="8114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উত্তর: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বাঙালিদের নেতা শেরে বাংলা এ.কে. ফজলুল হক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504" y="4162687"/>
            <a:ext cx="864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 সালের ২ সেপ্টেম্বর।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075" y="5610074"/>
            <a:ext cx="8644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উত্তর: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ধীরেন্দ্রনাথ দত্ত, ১৯৪৮ সালের ২৩ ফেব্রুয়ারী।</a:t>
            </a:r>
          </a:p>
        </p:txBody>
      </p:sp>
    </p:spTree>
    <p:extLst>
      <p:ext uri="{BB962C8B-B14F-4D97-AF65-F5344CB8AC3E}">
        <p14:creationId xmlns:p14="http://schemas.microsoft.com/office/powerpoint/2010/main" val="183326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1759" y="5424462"/>
            <a:ext cx="702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NikoshBAN" panose="02000000000000000000" pitchFamily="2" charset="0"/>
              <a:buChar char="◊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9167" y="620155"/>
            <a:ext cx="2705695" cy="941863"/>
            <a:chOff x="4735120" y="478620"/>
            <a:chExt cx="2886075" cy="1004656"/>
          </a:xfrm>
        </p:grpSpPr>
        <p:sp>
          <p:nvSpPr>
            <p:cNvPr id="9" name="TextBox 8"/>
            <p:cNvSpPr txBox="1"/>
            <p:nvPr/>
          </p:nvSpPr>
          <p:spPr>
            <a:xfrm>
              <a:off x="4935145" y="498390"/>
              <a:ext cx="2686050" cy="984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735120" y="478620"/>
              <a:ext cx="2886075" cy="76944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3" y="1480818"/>
            <a:ext cx="4739011" cy="3554259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0957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4710" y="5669475"/>
            <a:ext cx="976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তাৎপর্য সংক্ষেপে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3585" y="389210"/>
            <a:ext cx="3572319" cy="989535"/>
            <a:chOff x="4550416" y="308941"/>
            <a:chExt cx="3150547" cy="1055504"/>
          </a:xfrm>
        </p:grpSpPr>
        <p:sp>
          <p:nvSpPr>
            <p:cNvPr id="9" name="TextBox 8"/>
            <p:cNvSpPr txBox="1"/>
            <p:nvPr/>
          </p:nvSpPr>
          <p:spPr>
            <a:xfrm>
              <a:off x="4550416" y="308941"/>
              <a:ext cx="2686050" cy="8863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72050" y="463185"/>
              <a:ext cx="2728913" cy="90126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4883" r="2582" b="15118"/>
          <a:stretch/>
        </p:blipFill>
        <p:spPr>
          <a:xfrm>
            <a:off x="3141908" y="1530313"/>
            <a:ext cx="5146183" cy="3797373"/>
          </a:xfrm>
          <a:prstGeom prst="roundRect">
            <a:avLst>
              <a:gd name="adj" fmla="val 10176"/>
            </a:avLst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782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54843" y="5460625"/>
            <a:ext cx="839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সৈনিকদের ভাষার জন্য অবদান উল্লেখ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লেখ।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4860" y="457480"/>
            <a:ext cx="3855683" cy="1765852"/>
            <a:chOff x="4965006" y="463185"/>
            <a:chExt cx="2821682" cy="1883575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18712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4678" y="1945160"/>
            <a:ext cx="5128649" cy="2741139"/>
            <a:chOff x="533400" y="685800"/>
            <a:chExt cx="4038600" cy="1997607"/>
          </a:xfrm>
        </p:grpSpPr>
        <p:grpSp>
          <p:nvGrpSpPr>
            <p:cNvPr id="9" name="Group 8"/>
            <p:cNvGrpSpPr/>
            <p:nvPr/>
          </p:nvGrpSpPr>
          <p:grpSpPr>
            <a:xfrm>
              <a:off x="533400" y="685800"/>
              <a:ext cx="2819400" cy="1921407"/>
              <a:chOff x="533400" y="685800"/>
              <a:chExt cx="2819400" cy="1921407"/>
            </a:xfrm>
          </p:grpSpPr>
          <p:pic>
            <p:nvPicPr>
              <p:cNvPr id="11" name="Picture 10" descr="8_57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400" y="685800"/>
                <a:ext cx="1600200" cy="1845207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isometricOffAxis1Righ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14" name="Picture 13" descr="8_57.jpg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600" y="762000"/>
                <a:ext cx="1600200" cy="1845207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softEdge rad="112500"/>
              </a:effectLst>
              <a:scene3d>
                <a:camera prst="isometricOffAxis2Lef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pic>
          <p:nvPicPr>
            <p:cNvPr id="10" name="Picture 9" descr="8_57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71800" y="838200"/>
              <a:ext cx="1600200" cy="184520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112500"/>
            </a:effectLst>
            <a:scene3d>
              <a:camera prst="isometricOffAxis1Right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6744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447" y="363506"/>
            <a:ext cx="626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443" y="3507843"/>
            <a:ext cx="3901108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3459" y="2291379"/>
            <a:ext cx="471154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মোঃআমির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চাটখিল-নোয়াখালী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মোবাইল-০১৭১২৯০৬৯৬৫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166B7-877D-49E6-B878-A1DD9D81EB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72" y="1686945"/>
            <a:ext cx="4275442" cy="39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4563" y="5391038"/>
            <a:ext cx="10520865" cy="107721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জাতীয়তাবাদের উদ্ভব ও বিকাশ এবং বাঙ্গালির মুক্তির সংগ্রামে ভাষা আন্দোলনের গুরুত্ব তোমার নিজের ভাষায় লিখে নিয়ে আসবে।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8312" y="352888"/>
            <a:ext cx="31847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6399"/>
          <a:stretch/>
        </p:blipFill>
        <p:spPr>
          <a:xfrm>
            <a:off x="3629028" y="1309566"/>
            <a:ext cx="4143375" cy="40621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940" y="422202"/>
            <a:ext cx="79781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 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31" y="1590032"/>
            <a:ext cx="7036347" cy="4587944"/>
          </a:xfrm>
          <a:prstGeom prst="roundRect">
            <a:avLst>
              <a:gd name="adj" fmla="val 763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7678" y="6903367"/>
            <a:ext cx="257175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99" y="594712"/>
            <a:ext cx="2847661" cy="32613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>
              <a:rot lat="21472838" lon="968800" rev="2151685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67015" y="2709563"/>
            <a:ext cx="5715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পটভূমি ও তাৎপর্য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7135" y="594713"/>
            <a:ext cx="6754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4" y="1955609"/>
            <a:ext cx="4770608" cy="3409163"/>
          </a:xfrm>
          <a:prstGeom prst="roundRect">
            <a:avLst/>
          </a:prstGeom>
          <a:noFill/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93049" y="5613303"/>
            <a:ext cx="5960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গুলো কীসের?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7007" y="5594514"/>
            <a:ext cx="4112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ভাষা আন্দোলনের।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3546" y="405599"/>
            <a:ext cx="683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4" y="1955608"/>
            <a:ext cx="4837432" cy="34091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128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46067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5E7C-FBF0-4727-8DFB-C999FF0B1AFF}" type="datetime1">
              <a:rPr lang="en-US" smtClean="0"/>
              <a:t>10/29/2019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07" y="1422832"/>
            <a:ext cx="5108084" cy="3831063"/>
          </a:xfrm>
          <a:prstGeom prst="roundRect">
            <a:avLst>
              <a:gd name="adj" fmla="val 87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4" y="1315072"/>
            <a:ext cx="5629661" cy="3832115"/>
          </a:xfrm>
          <a:prstGeom prst="roundRect">
            <a:avLst>
              <a:gd name="adj" fmla="val 106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24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7953" y="3256000"/>
            <a:ext cx="88440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পটভূমি ও তাৎপর্য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0636" y="1009588"/>
            <a:ext cx="8091405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 বিষয়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05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425" y="1827905"/>
            <a:ext cx="4616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6046" y="582806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22595" y="2541268"/>
            <a:ext cx="9022232" cy="2485473"/>
            <a:chOff x="922595" y="2541268"/>
            <a:chExt cx="9022232" cy="2485473"/>
          </a:xfrm>
        </p:grpSpPr>
        <p:sp>
          <p:nvSpPr>
            <p:cNvPr id="5" name="Rectangle 4"/>
            <p:cNvSpPr/>
            <p:nvPr/>
          </p:nvSpPr>
          <p:spPr>
            <a:xfrm>
              <a:off x="1562080" y="2570813"/>
              <a:ext cx="58580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বলতে পারবে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57171" y="3485212"/>
              <a:ext cx="78116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 আন্দোলনের তাৎপর্য ব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্যাখ্যা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22595" y="3438310"/>
              <a:ext cx="606000" cy="596157"/>
              <a:chOff x="951171" y="3366870"/>
              <a:chExt cx="606000" cy="59615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51171" y="3366870"/>
                <a:ext cx="606000" cy="5961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1114121" y="3571457"/>
                <a:ext cx="307923" cy="231820"/>
              </a:xfrm>
              <a:prstGeom prst="star5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1578434" y="4380410"/>
              <a:ext cx="83663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 সৈনিক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দের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ভাষার জন্য অবদান উল্লেখ করতে পারবে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22595" y="4340744"/>
              <a:ext cx="606000" cy="596157"/>
              <a:chOff x="951171" y="3395446"/>
              <a:chExt cx="606000" cy="59615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51171" y="3395446"/>
                <a:ext cx="606000" cy="5961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/>
            </p:nvSpPr>
            <p:spPr>
              <a:xfrm>
                <a:off x="1114121" y="3571457"/>
                <a:ext cx="307923" cy="231820"/>
              </a:xfrm>
              <a:prstGeom prst="star5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22595" y="2541268"/>
              <a:ext cx="606000" cy="596157"/>
              <a:chOff x="951171" y="3395446"/>
              <a:chExt cx="606000" cy="59615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951171" y="3395446"/>
                <a:ext cx="606000" cy="596157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1114121" y="3571457"/>
                <a:ext cx="307923" cy="231820"/>
              </a:xfrm>
              <a:prstGeom prst="star5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050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7" y="1081567"/>
            <a:ext cx="6301656" cy="450006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1205508" y="1033176"/>
            <a:ext cx="4071940" cy="5075242"/>
            <a:chOff x="1285874" y="538163"/>
            <a:chExt cx="4343403" cy="54135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4" y="538163"/>
              <a:ext cx="4343403" cy="4838700"/>
            </a:xfrm>
            <a:prstGeom prst="round2Diag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1585913" y="5360823"/>
              <a:ext cx="360377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মোহাম্মদ আলী জিন্নাহ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73059" y="1033177"/>
            <a:ext cx="3900546" cy="5054064"/>
            <a:chOff x="6797930" y="538164"/>
            <a:chExt cx="4160582" cy="53910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7" r="4265"/>
            <a:stretch/>
          </p:blipFill>
          <p:spPr>
            <a:xfrm>
              <a:off x="6797930" y="538164"/>
              <a:ext cx="4160582" cy="4838700"/>
            </a:xfrm>
            <a:prstGeom prst="round2Diag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7814830" y="5338234"/>
              <a:ext cx="2566856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খাজা নাজিম উদ্দীন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87472" y="5991845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ভাষার উপর আঘাত হানে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4506" y="258978"/>
            <a:ext cx="683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2542" y="5973061"/>
            <a:ext cx="683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 এমন হয়েছিল?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7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4800" y="363345"/>
            <a:ext cx="490039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সৈনিক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723" y="5901056"/>
            <a:ext cx="921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জীবন দিয়ে ছিলেন যারা, তাঁদের ভাষা সৈনিক 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73" y="1433029"/>
            <a:ext cx="5705478" cy="4280841"/>
          </a:xfrm>
          <a:prstGeom prst="roundRect">
            <a:avLst>
              <a:gd name="adj" fmla="val 665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71729" y="363346"/>
            <a:ext cx="6557961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53253" y="6734573"/>
            <a:ext cx="921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6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451</Words>
  <Application>Microsoft Office PowerPoint</Application>
  <PresentationFormat>Custom</PresentationFormat>
  <Paragraphs>84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Chandra Sen</dc:creator>
  <cp:lastModifiedBy>amir hossain</cp:lastModifiedBy>
  <cp:revision>294</cp:revision>
  <dcterms:created xsi:type="dcterms:W3CDTF">2017-11-21T08:03:17Z</dcterms:created>
  <dcterms:modified xsi:type="dcterms:W3CDTF">2019-10-29T09:50:52Z</dcterms:modified>
</cp:coreProperties>
</file>