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2" r:id="rId2"/>
    <p:sldId id="335" r:id="rId3"/>
    <p:sldId id="330" r:id="rId4"/>
    <p:sldId id="318" r:id="rId5"/>
    <p:sldId id="295" r:id="rId6"/>
    <p:sldId id="319" r:id="rId7"/>
    <p:sldId id="334" r:id="rId8"/>
    <p:sldId id="328" r:id="rId9"/>
    <p:sldId id="325" r:id="rId10"/>
    <p:sldId id="322" r:id="rId11"/>
    <p:sldId id="321" r:id="rId12"/>
    <p:sldId id="304" r:id="rId13"/>
    <p:sldId id="306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DA3EB-A733-4BBD-B294-3EB091A46D03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2E0A-7771-479D-A9DB-53E63D42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r>
              <a:rPr lang="bn-BD" baseline="0" dirty="0" smtClean="0">
                <a:latin typeface="+mn-lt"/>
                <a:cs typeface="+mn-cs"/>
              </a:rPr>
              <a:t>উল্লেখ্য, স্বাগতম স্লাইডেই পাঠের বিষয় ফুটে ওঠে এমন চিত্র ব্যবহার করা যেতে পারে।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উল্লেখ্য ধন্যবাদের ক্ষেত্রে পাঠ শেষে যে ধরণের শিখনফল  অর্জিত হল তার ভিত্তিতে চিত্রটি দিলে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5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367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FBC2D-F582-459E-A3BA-F4128F93EC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6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9600" b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b="0" baseline="0" dirty="0" smtClean="0"/>
              <a:t> এর </a:t>
            </a:r>
            <a:r>
              <a:rPr lang="bn-IN" baseline="0" dirty="0" smtClean="0"/>
              <a:t>সময় শিক্ষার্থীদের পাঠ্য বইয়ের সংগে মিলিয়ে নিতে বলব।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একক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3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দিয়ে শিক্ষার্থীরা তা খাতায় লিখছে কিনা তা তদারকি করলে ভাল হয়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দলীয়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</a:t>
            </a:r>
            <a:r>
              <a:rPr lang="bn-BD" baseline="0" dirty="0" smtClean="0"/>
              <a:t>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8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39C5-21E4-4529-B775-E7092918F215}" type="datetime1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DB69-6268-4C68-9394-B9496BA42CBC}" type="datetime1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33D4-EC76-4834-926E-CD42B4D7BDDB}" type="datetime1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880-2F29-42D5-9D0A-9728A5595E80}" type="datetime1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184-50D3-42FE-B3AF-9FF524DED735}" type="datetime1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5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EB27-F6A6-4991-9B35-733E4B2D9CC1}" type="datetime1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4EF-4D85-41F8-A4F6-BD974E2C11BF}" type="datetime1">
              <a:rPr lang="en-US" smtClean="0"/>
              <a:t>31-Oct-19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69D0-B6C6-44A2-9F69-49BCBCD20D5F}" type="datetime1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13656" r="8337" b="5678"/>
          <a:stretch/>
        </p:blipFill>
        <p:spPr>
          <a:xfrm>
            <a:off x="0" y="0"/>
            <a:ext cx="12242802" cy="6870700"/>
          </a:xfrm>
          <a:prstGeom prst="frame">
            <a:avLst>
              <a:gd name="adj1" fmla="val 1615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3359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251-AE65-4DCF-891A-1346086CA440}" type="datetime1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B04A-1B41-4111-8ED6-31B5C3F33D19}" type="datetime1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9FD6-C4EA-4DBD-8EA1-9CDFA346D799}" type="datetime1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AE66-CFF7-44C3-973C-CDFFC65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7" y="76290"/>
            <a:ext cx="10859146" cy="6705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136-961B-43B0-A6BB-0CAD2687E120}" type="datetime2">
              <a:rPr lang="en-US" smtClean="0"/>
              <a:t>Thursday, October 31,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1287" y="457200"/>
            <a:ext cx="75485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713" y="2712187"/>
            <a:ext cx="10254529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মুজিবুর রহমান অ্যাসেম্বলিতে বসার কী কী শর্ত দিয়েছিলেন লেখ।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779" y="213840"/>
            <a:ext cx="951058" cy="951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7876" y="574391"/>
            <a:ext cx="6595769" cy="186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15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779" y="1918410"/>
            <a:ext cx="102545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‘আমরা বাঙালিরা যখনই ক্ষমতায় যাবার চেষ্টা করেছি তখনই তারা আমাদের উপর ঝাপিয়ে পড়েছে’-</a:t>
            </a:r>
          </a:p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কথাটির তাৎপর্য বিশ্লেষণ কর।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779" y="213840"/>
            <a:ext cx="951058" cy="9510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9567" y="213840"/>
            <a:ext cx="7556045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96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66" y="1406283"/>
            <a:ext cx="10748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66" y="3042113"/>
            <a:ext cx="11633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এসেছিলেন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9166" y="3970056"/>
            <a:ext cx="118593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বাঙালীরা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পাকিস্তানীরা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66" y="5630007"/>
            <a:ext cx="967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4763020" y="228599"/>
            <a:ext cx="3616482" cy="1014413"/>
          </a:xfrm>
          <a:prstGeom prst="doubleWave">
            <a:avLst>
              <a:gd name="adj1" fmla="val 6250"/>
              <a:gd name="adj2" fmla="val -2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166" y="2272671"/>
            <a:ext cx="10913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 হিসেবে কে অ্যাসেম্বলি ডেকেছিলেন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3" grpId="0"/>
      <p:bldP spid="8" grpId="0"/>
      <p:bldP spid="3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0025" y="312071"/>
            <a:ext cx="115157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13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138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7109" y="2528062"/>
            <a:ext cx="9689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মুজিবুর রহমানের রাজনৈতিক কর্মকান্ডের তালিকা লিখে আনবে। </a:t>
            </a:r>
          </a:p>
        </p:txBody>
      </p:sp>
    </p:spTree>
    <p:extLst>
      <p:ext uri="{BB962C8B-B14F-4D97-AF65-F5344CB8AC3E}">
        <p14:creationId xmlns:p14="http://schemas.microsoft.com/office/powerpoint/2010/main" val="23379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8910" r="14944" b="19727"/>
          <a:stretch/>
        </p:blipFill>
        <p:spPr>
          <a:xfrm>
            <a:off x="185739" y="171814"/>
            <a:ext cx="11901486" cy="6557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509991" y="1436830"/>
            <a:ext cx="9747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r>
              <a:rPr lang="bn-BD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191" y="3691972"/>
            <a:ext cx="65151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28701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t>31-Oct-19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0800" y="3801805"/>
            <a:ext cx="980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অধিবেশন) 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১৯.11.২০১৯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5000" y="535568"/>
            <a:ext cx="766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250037"/>
            <a:ext cx="2969417" cy="24906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" name="Oval 29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63996"/>
            <a:ext cx="11991975" cy="673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31530" y="2435122"/>
            <a:ext cx="1089844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8226" y="5021691"/>
            <a:ext cx="5469767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শেখ মুজিবুর রহমান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4688" y="936494"/>
            <a:ext cx="519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4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2016" y="293036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261" y="1616475"/>
            <a:ext cx="11520914" cy="258532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আন্দোলনে আমাদের মায়ের কোল খালি হয়েছে , মানুষকে হত্যা করা হয়েছে তার তালিকা তৈরি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4417241"/>
            <a:ext cx="11858625" cy="25853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ইয়াহিয়া খান শেখ মুজিবুর রহমান তথা বাংলার মানুষের উপর কী কী দোষ চাপিয়ে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দিয়েছিলেন তা লিখতে পারবে।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7590" y="2906271"/>
            <a:ext cx="11019692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ভুট্টো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এসেছিলেন,আলোচনা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সঙেগ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করলাম-আপনারা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শাসনতন্ত্র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বললেন,পশ্চিম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মেম্বাররা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কসাইখানা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1641" y="462400"/>
            <a:ext cx="5317971" cy="1862048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1500" b="1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b="1" dirty="0">
              <a:ln w="9525">
                <a:solidFill>
                  <a:prstClr val="white"/>
                </a:solidFill>
                <a:prstDash val="solid"/>
              </a:ln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7</a:t>
            </a:fld>
            <a:endParaRPr lang="en-US"/>
          </a:p>
        </p:txBody>
      </p:sp>
      <p:pic>
        <p:nvPicPr>
          <p:cNvPr id="5" name="2.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75" y="8005"/>
            <a:ext cx="12049125" cy="6675242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1433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99504"/>
            <a:ext cx="11887201" cy="6506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26376" y="117191"/>
            <a:ext cx="81179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98" y="2238788"/>
            <a:ext cx="111043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আন্দোলনে আমাদের মায়ের কোল খালি হয়েছে,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 হত্যা করা হয়েছে তার তালিকা তৈরি কর।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425" y="15860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432</Words>
  <Application>Microsoft Office PowerPoint</Application>
  <PresentationFormat>Widescreen</PresentationFormat>
  <Paragraphs>64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102</cp:revision>
  <dcterms:created xsi:type="dcterms:W3CDTF">2015-03-29T03:48:14Z</dcterms:created>
  <dcterms:modified xsi:type="dcterms:W3CDTF">2019-10-31T13:37:29Z</dcterms:modified>
</cp:coreProperties>
</file>