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281" r:id="rId3"/>
    <p:sldId id="286" r:id="rId4"/>
    <p:sldId id="273" r:id="rId5"/>
    <p:sldId id="272" r:id="rId6"/>
    <p:sldId id="274" r:id="rId7"/>
    <p:sldId id="298" r:id="rId8"/>
    <p:sldId id="304" r:id="rId9"/>
    <p:sldId id="294" r:id="rId10"/>
    <p:sldId id="278" r:id="rId11"/>
    <p:sldId id="279" r:id="rId12"/>
    <p:sldId id="282" r:id="rId13"/>
    <p:sldId id="284" r:id="rId14"/>
    <p:sldId id="287" r:id="rId15"/>
    <p:sldId id="288" r:id="rId16"/>
    <p:sldId id="296" r:id="rId17"/>
    <p:sldId id="292" r:id="rId18"/>
    <p:sldId id="297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6625" autoAdjust="0"/>
  </p:normalViewPr>
  <p:slideViewPr>
    <p:cSldViewPr>
      <p:cViewPr varScale="1">
        <p:scale>
          <a:sx n="69" d="100"/>
          <a:sy n="69" d="100"/>
        </p:scale>
        <p:origin x="8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14E8A-5C92-4A65-905D-130CF5062DC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26D4B-E697-472D-A068-A8F90DFF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রিক্সায়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প্যাডেল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আস্তে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আস্তে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ছাত্রছাত্রীদের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26D4B-E697-472D-A068-A8F90DFF0C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9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ঘুড়ি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উড়াচ্ছিল।হঠা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ঘুড়িটি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ঝুলে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রইল।বালকটি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ঘুড়িটিকে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সুতাটি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দিল।ফলে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ঘুড়িটি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26D4B-E697-472D-A068-A8F90DFF0C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3656-4A1E-4141-A1EE-FEF78685A521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C953-ECED-4894-8CBD-FAAA6D3F702D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B85D-0D31-45DE-9E40-2B21619BE31C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CC20-944B-40BF-99EA-38973CC72610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A407-F829-4374-9FE2-F3150B640922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DF1-1850-48C5-9102-C2748C4822C3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78C1-C86F-4FED-B206-10EBBBDAD805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F258-8381-4254-9BCC-07C63538159C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EBE7-A1E9-48CF-86D2-86344A2116CC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3CCF-307A-45E2-AD17-497BCAE709F1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FBA0-B353-4565-BF97-34AF046C2C6D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4B51-BF9D-477B-A1CE-F0CA50AB84E3}" type="datetime9">
              <a:rPr lang="en-US" smtClean="0"/>
              <a:t>10/30/2019 2:18:42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514600" y="6519446"/>
            <a:ext cx="5036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মোসলেহ</a:t>
            </a:r>
            <a:r>
              <a:rPr lang="en-US" sz="16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16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6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সুবল</a:t>
            </a:r>
            <a:r>
              <a:rPr lang="en-US" sz="16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আফতাব</a:t>
            </a:r>
            <a:r>
              <a:rPr lang="en-US" sz="16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476;&#2482;.ppt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32624" r="8235" b="12208"/>
          <a:stretch/>
        </p:blipFill>
        <p:spPr>
          <a:xfrm>
            <a:off x="228600" y="381000"/>
            <a:ext cx="8763000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67818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1143000"/>
            <a:ext cx="6019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1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7022275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1540">
            <a:off x="8347271" y="1828535"/>
            <a:ext cx="613652" cy="8542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35E9-058E-4D04-9EA1-440B820F2C0B}" type="datetime9">
              <a:rPr lang="en-US" smtClean="0"/>
              <a:t>10/30/2019 2:18:42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" y="33997"/>
            <a:ext cx="3291840" cy="3699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3962400"/>
            <a:ext cx="5823644" cy="584775"/>
          </a:xfrm>
          <a:prstGeom prst="rect">
            <a:avLst/>
          </a:prstGeom>
          <a:noFill/>
          <a:ln w="76200">
            <a:noFill/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কোন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লটির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জড়তা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997"/>
            <a:ext cx="3048000" cy="406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228600"/>
            <a:ext cx="1752600" cy="584775"/>
          </a:xfrm>
          <a:prstGeom prst="rect">
            <a:avLst/>
          </a:prstGeom>
          <a:noFill/>
          <a:ln w="76200">
            <a:noFill/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FBEF-5BE4-4B45-9163-9E4BE409C7E9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1255542" y="576963"/>
            <a:ext cx="2325858" cy="2057400"/>
          </a:xfrm>
          <a:prstGeom prst="cube">
            <a:avLst/>
          </a:prstGeom>
          <a:pattFill prst="solidDmn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-90267" y="-54911"/>
            <a:ext cx="2057400" cy="2682240"/>
            <a:chOff x="4953000" y="1981200"/>
            <a:chExt cx="2057400" cy="26822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53000" y="1981200"/>
              <a:ext cx="1846385" cy="2682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6248400" y="3048000"/>
              <a:ext cx="0" cy="161544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248400" y="3048000"/>
              <a:ext cx="762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52400" y="762000"/>
            <a:ext cx="6915749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ঠেলে বস্তুর অবস্থানের পরিবর্তন করা 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4991081"/>
            <a:ext cx="9162757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perspectiveRelaxed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7860913" y="4762481"/>
            <a:ext cx="236539" cy="631252"/>
            <a:chOff x="6046414" y="3178631"/>
            <a:chExt cx="1170665" cy="2180335"/>
          </a:xfrm>
        </p:grpSpPr>
        <p:sp>
          <p:nvSpPr>
            <p:cNvPr id="78" name="Oval 77"/>
            <p:cNvSpPr/>
            <p:nvPr/>
          </p:nvSpPr>
          <p:spPr>
            <a:xfrm>
              <a:off x="6046414" y="3838961"/>
              <a:ext cx="939943" cy="9057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20058028">
              <a:off x="6722093" y="4677237"/>
              <a:ext cx="188128" cy="48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rot="20998475">
              <a:off x="6337991" y="3447632"/>
              <a:ext cx="185985" cy="4705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07523" y="3178631"/>
              <a:ext cx="491083" cy="260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725996" y="5098188"/>
              <a:ext cx="491083" cy="260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14"/>
          <p:cNvGrpSpPr/>
          <p:nvPr/>
        </p:nvGrpSpPr>
        <p:grpSpPr>
          <a:xfrm>
            <a:off x="8412480" y="4869161"/>
            <a:ext cx="731520" cy="731520"/>
            <a:chOff x="6028624" y="3100918"/>
            <a:chExt cx="3326573" cy="3337671"/>
          </a:xfrm>
        </p:grpSpPr>
        <p:grpSp>
          <p:nvGrpSpPr>
            <p:cNvPr id="84" name="Group 15"/>
            <p:cNvGrpSpPr/>
            <p:nvPr/>
          </p:nvGrpSpPr>
          <p:grpSpPr>
            <a:xfrm>
              <a:off x="6028624" y="3100918"/>
              <a:ext cx="3326573" cy="3337671"/>
              <a:chOff x="5156227" y="2351910"/>
              <a:chExt cx="3326573" cy="3337671"/>
            </a:xfrm>
          </p:grpSpPr>
          <p:grpSp>
            <p:nvGrpSpPr>
              <p:cNvPr id="86" name="Group 17"/>
              <p:cNvGrpSpPr/>
              <p:nvPr/>
            </p:nvGrpSpPr>
            <p:grpSpPr>
              <a:xfrm>
                <a:off x="5156227" y="2351910"/>
                <a:ext cx="3326573" cy="3337671"/>
                <a:chOff x="5156227" y="2351910"/>
                <a:chExt cx="3326573" cy="3337671"/>
              </a:xfrm>
            </p:grpSpPr>
            <p:sp>
              <p:nvSpPr>
                <p:cNvPr id="88" name="Donut 87"/>
                <p:cNvSpPr/>
                <p:nvPr/>
              </p:nvSpPr>
              <p:spPr>
                <a:xfrm>
                  <a:off x="5156227" y="2351910"/>
                  <a:ext cx="3326573" cy="3337671"/>
                </a:xfrm>
                <a:prstGeom prst="donut">
                  <a:avLst>
                    <a:gd name="adj" fmla="val 13231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5445459" y="4035243"/>
                  <a:ext cx="2784141" cy="10608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6705137" y="2756992"/>
                  <a:ext cx="133053" cy="265115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5827593" y="3322202"/>
                  <a:ext cx="1910186" cy="1697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 flipV="1">
                <a:off x="5994560" y="3213341"/>
                <a:ext cx="1787555" cy="17242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Oval 84"/>
            <p:cNvSpPr/>
            <p:nvPr/>
          </p:nvSpPr>
          <p:spPr>
            <a:xfrm>
              <a:off x="7356057" y="4538154"/>
              <a:ext cx="573206" cy="5868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363837" y="3941199"/>
            <a:ext cx="1405945" cy="1430882"/>
            <a:chOff x="7363837" y="3629214"/>
            <a:chExt cx="1405945" cy="1430882"/>
          </a:xfrm>
        </p:grpSpPr>
        <p:grpSp>
          <p:nvGrpSpPr>
            <p:cNvPr id="93" name="Group 35"/>
            <p:cNvGrpSpPr/>
            <p:nvPr/>
          </p:nvGrpSpPr>
          <p:grpSpPr>
            <a:xfrm>
              <a:off x="7363837" y="3629214"/>
              <a:ext cx="1405945" cy="1430882"/>
              <a:chOff x="4192099" y="2567934"/>
              <a:chExt cx="4175079" cy="2845816"/>
            </a:xfrm>
          </p:grpSpPr>
          <p:grpSp>
            <p:nvGrpSpPr>
              <p:cNvPr id="98" name="Group 36"/>
              <p:cNvGrpSpPr/>
              <p:nvPr/>
            </p:nvGrpSpPr>
            <p:grpSpPr>
              <a:xfrm>
                <a:off x="4192099" y="2567934"/>
                <a:ext cx="3896984" cy="2845816"/>
                <a:chOff x="1162447" y="439722"/>
                <a:chExt cx="6494724" cy="4942248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 rot="1796623">
                  <a:off x="4955354" y="1655903"/>
                  <a:ext cx="264414" cy="2828699"/>
                </a:xfrm>
                <a:prstGeom prst="rect">
                  <a:avLst/>
                </a:prstGeom>
                <a:gradFill>
                  <a:gsLst>
                    <a:gs pos="0">
                      <a:schemeClr val="tx1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00B0F0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 rot="365291">
                  <a:off x="4296270" y="4566176"/>
                  <a:ext cx="3360901" cy="304404"/>
                </a:xfrm>
                <a:prstGeom prst="rect">
                  <a:avLst/>
                </a:prstGeom>
                <a:gradFill>
                  <a:gsLst>
                    <a:gs pos="6667">
                      <a:schemeClr val="tx1"/>
                    </a:gs>
                    <a:gs pos="36000">
                      <a:schemeClr val="accent6">
                        <a:lumMod val="75000"/>
                      </a:schemeClr>
                    </a:gs>
                    <a:gs pos="55000">
                      <a:schemeClr val="accent6">
                        <a:lumMod val="75000"/>
                      </a:schemeClr>
                    </a:gs>
                    <a:gs pos="87000">
                      <a:srgbClr val="00B0F0"/>
                    </a:gs>
                  </a:gsLst>
                  <a:path path="circle">
                    <a:fillToRect l="100000" t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 rot="19161145">
                  <a:off x="6820551" y="2327177"/>
                  <a:ext cx="226269" cy="305479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 rot="18544455">
                  <a:off x="2631114" y="1844994"/>
                  <a:ext cx="288660" cy="2954416"/>
                </a:xfrm>
                <a:prstGeom prst="rect">
                  <a:avLst/>
                </a:prstGeom>
                <a:gradFill>
                  <a:gsLst>
                    <a:gs pos="0">
                      <a:schemeClr val="tx1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00B0F0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1846807" y="2496958"/>
                  <a:ext cx="3838454" cy="157913"/>
                </a:xfrm>
                <a:prstGeom prst="rect">
                  <a:avLst/>
                </a:prstGeom>
                <a:gradFill flip="none" rotWithShape="1">
                  <a:gsLst>
                    <a:gs pos="6667">
                      <a:schemeClr val="accent6">
                        <a:lumMod val="75000"/>
                      </a:schemeClr>
                    </a:gs>
                    <a:gs pos="36000">
                      <a:schemeClr val="accent6">
                        <a:lumMod val="75000"/>
                      </a:schemeClr>
                    </a:gs>
                    <a:gs pos="55000">
                      <a:schemeClr val="accent6">
                        <a:lumMod val="75000"/>
                      </a:schemeClr>
                    </a:gs>
                    <a:gs pos="8700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HERO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5" name="Flowchart: Magnetic Disk 124"/>
                <p:cNvSpPr/>
                <p:nvPr/>
              </p:nvSpPr>
              <p:spPr>
                <a:xfrm rot="327025">
                  <a:off x="4924187" y="1681819"/>
                  <a:ext cx="1514250" cy="289086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Block Arc 125"/>
                <p:cNvSpPr/>
                <p:nvPr/>
              </p:nvSpPr>
              <p:spPr>
                <a:xfrm rot="14888779">
                  <a:off x="1642531" y="776281"/>
                  <a:ext cx="2103519" cy="1430402"/>
                </a:xfrm>
                <a:prstGeom prst="blockArc">
                  <a:avLst>
                    <a:gd name="adj1" fmla="val 10652316"/>
                    <a:gd name="adj2" fmla="val 19167798"/>
                    <a:gd name="adj3" fmla="val 23719"/>
                  </a:avLst>
                </a:prstGeom>
                <a:gradFill>
                  <a:gsLst>
                    <a:gs pos="0">
                      <a:schemeClr val="tx1"/>
                    </a:gs>
                    <a:gs pos="0">
                      <a:schemeClr val="tx2"/>
                    </a:gs>
                    <a:gs pos="100000">
                      <a:srgbClr val="00B0F0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Can 126"/>
                <p:cNvSpPr/>
                <p:nvPr/>
              </p:nvSpPr>
              <p:spPr>
                <a:xfrm rot="1756503">
                  <a:off x="1944701" y="745583"/>
                  <a:ext cx="459843" cy="54846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Can 127"/>
                <p:cNvSpPr/>
                <p:nvPr/>
              </p:nvSpPr>
              <p:spPr>
                <a:xfrm rot="4076648">
                  <a:off x="2954937" y="2094259"/>
                  <a:ext cx="459847" cy="54846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 rot="2011226">
                  <a:off x="1162447" y="1698479"/>
                  <a:ext cx="342747" cy="3077545"/>
                </a:xfrm>
                <a:prstGeom prst="rect">
                  <a:avLst/>
                </a:prstGeom>
                <a:gradFill>
                  <a:gsLst>
                    <a:gs pos="0">
                      <a:schemeClr val="tx2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00B0F0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9" name="Donut 98"/>
              <p:cNvSpPr/>
              <p:nvPr/>
            </p:nvSpPr>
            <p:spPr>
              <a:xfrm rot="18528400" flipV="1">
                <a:off x="5493856" y="4651997"/>
                <a:ext cx="402835" cy="139496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0" name="Group 38"/>
              <p:cNvGrpSpPr/>
              <p:nvPr/>
            </p:nvGrpSpPr>
            <p:grpSpPr>
              <a:xfrm rot="593055">
                <a:off x="5627088" y="4695056"/>
                <a:ext cx="2740090" cy="242144"/>
                <a:chOff x="4548497" y="1004362"/>
                <a:chExt cx="2889997" cy="283307"/>
              </a:xfrm>
            </p:grpSpPr>
            <p:sp>
              <p:nvSpPr>
                <p:cNvPr id="111" name="Donut 110"/>
                <p:cNvSpPr/>
                <p:nvPr/>
              </p:nvSpPr>
              <p:spPr>
                <a:xfrm>
                  <a:off x="7035659" y="1082717"/>
                  <a:ext cx="402835" cy="204952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Donut 111"/>
                <p:cNvSpPr/>
                <p:nvPr/>
              </p:nvSpPr>
              <p:spPr>
                <a:xfrm>
                  <a:off x="6648590" y="1068288"/>
                  <a:ext cx="402835" cy="204952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3" name="Group 51"/>
                <p:cNvGrpSpPr/>
                <p:nvPr/>
              </p:nvGrpSpPr>
              <p:grpSpPr>
                <a:xfrm>
                  <a:off x="4548497" y="1004362"/>
                  <a:ext cx="2175047" cy="263871"/>
                  <a:chOff x="2729783" y="876598"/>
                  <a:chExt cx="2175047" cy="263871"/>
                </a:xfrm>
              </p:grpSpPr>
              <p:sp>
                <p:nvSpPr>
                  <p:cNvPr id="114" name="Donut 113"/>
                  <p:cNvSpPr/>
                  <p:nvPr/>
                </p:nvSpPr>
                <p:spPr>
                  <a:xfrm>
                    <a:off x="2729783" y="881858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Donut 114"/>
                  <p:cNvSpPr/>
                  <p:nvPr/>
                </p:nvSpPr>
                <p:spPr>
                  <a:xfrm>
                    <a:off x="3024077" y="876598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Donut 115"/>
                  <p:cNvSpPr/>
                  <p:nvPr/>
                </p:nvSpPr>
                <p:spPr>
                  <a:xfrm>
                    <a:off x="3426912" y="904746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Donut 116"/>
                  <p:cNvSpPr/>
                  <p:nvPr/>
                </p:nvSpPr>
                <p:spPr>
                  <a:xfrm>
                    <a:off x="3804866" y="912629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Donut 117"/>
                  <p:cNvSpPr/>
                  <p:nvPr/>
                </p:nvSpPr>
                <p:spPr>
                  <a:xfrm>
                    <a:off x="4099160" y="907369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Donut 118"/>
                  <p:cNvSpPr/>
                  <p:nvPr/>
                </p:nvSpPr>
                <p:spPr>
                  <a:xfrm>
                    <a:off x="4501995" y="935517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01" name="Group 39"/>
              <p:cNvGrpSpPr/>
              <p:nvPr/>
            </p:nvGrpSpPr>
            <p:grpSpPr>
              <a:xfrm rot="593055">
                <a:off x="5567778" y="5025795"/>
                <a:ext cx="2740090" cy="242144"/>
                <a:chOff x="4548497" y="1004362"/>
                <a:chExt cx="2889997" cy="283307"/>
              </a:xfrm>
            </p:grpSpPr>
            <p:sp>
              <p:nvSpPr>
                <p:cNvPr id="102" name="Donut 101"/>
                <p:cNvSpPr/>
                <p:nvPr/>
              </p:nvSpPr>
              <p:spPr>
                <a:xfrm>
                  <a:off x="7035659" y="1082717"/>
                  <a:ext cx="402835" cy="204952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Donut 102"/>
                <p:cNvSpPr/>
                <p:nvPr/>
              </p:nvSpPr>
              <p:spPr>
                <a:xfrm>
                  <a:off x="6648590" y="1068288"/>
                  <a:ext cx="402835" cy="204952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4" name="Group 42"/>
                <p:cNvGrpSpPr/>
                <p:nvPr/>
              </p:nvGrpSpPr>
              <p:grpSpPr>
                <a:xfrm>
                  <a:off x="4548497" y="1004362"/>
                  <a:ext cx="2175047" cy="263871"/>
                  <a:chOff x="2729783" y="876598"/>
                  <a:chExt cx="2175047" cy="263871"/>
                </a:xfrm>
              </p:grpSpPr>
              <p:sp>
                <p:nvSpPr>
                  <p:cNvPr id="105" name="Donut 104"/>
                  <p:cNvSpPr/>
                  <p:nvPr/>
                </p:nvSpPr>
                <p:spPr>
                  <a:xfrm>
                    <a:off x="2729783" y="881858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Donut 105"/>
                  <p:cNvSpPr/>
                  <p:nvPr/>
                </p:nvSpPr>
                <p:spPr>
                  <a:xfrm>
                    <a:off x="3024077" y="876598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Donut 106"/>
                  <p:cNvSpPr/>
                  <p:nvPr/>
                </p:nvSpPr>
                <p:spPr>
                  <a:xfrm>
                    <a:off x="3426912" y="904746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Donut 107"/>
                  <p:cNvSpPr/>
                  <p:nvPr/>
                </p:nvSpPr>
                <p:spPr>
                  <a:xfrm>
                    <a:off x="3804866" y="912629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Donut 108"/>
                  <p:cNvSpPr/>
                  <p:nvPr/>
                </p:nvSpPr>
                <p:spPr>
                  <a:xfrm>
                    <a:off x="4099160" y="907369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Donut 109"/>
                  <p:cNvSpPr/>
                  <p:nvPr/>
                </p:nvSpPr>
                <p:spPr>
                  <a:xfrm>
                    <a:off x="4501995" y="935517"/>
                    <a:ext cx="402835" cy="204952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94" name="Group 93"/>
            <p:cNvGrpSpPr/>
            <p:nvPr/>
          </p:nvGrpSpPr>
          <p:grpSpPr>
            <a:xfrm>
              <a:off x="7984525" y="3996222"/>
              <a:ext cx="546591" cy="826066"/>
              <a:chOff x="8216459" y="5223280"/>
              <a:chExt cx="1623152" cy="1642924"/>
            </a:xfrm>
          </p:grpSpPr>
          <p:sp>
            <p:nvSpPr>
              <p:cNvPr id="95" name="Rectangle 94"/>
              <p:cNvSpPr/>
              <p:nvPr/>
            </p:nvSpPr>
            <p:spPr>
              <a:xfrm rot="1796623">
                <a:off x="8604303" y="5237399"/>
                <a:ext cx="158654" cy="1628805"/>
              </a:xfrm>
              <a:prstGeom prst="rect">
                <a:avLst/>
              </a:pr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0">
                    <a:srgbClr val="F8B049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Magnetic Disk 95"/>
              <p:cNvSpPr/>
              <p:nvPr/>
            </p:nvSpPr>
            <p:spPr>
              <a:xfrm rot="327025">
                <a:off x="8931026" y="5223280"/>
                <a:ext cx="908585" cy="16645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Donut 96"/>
              <p:cNvSpPr/>
              <p:nvPr/>
            </p:nvSpPr>
            <p:spPr>
              <a:xfrm rot="593055">
                <a:off x="8216459" y="6498944"/>
                <a:ext cx="381940" cy="175174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6812280" y="4686281"/>
            <a:ext cx="731520" cy="731520"/>
            <a:chOff x="1779878" y="2713796"/>
            <a:chExt cx="1996021" cy="1921879"/>
          </a:xfrm>
        </p:grpSpPr>
        <p:grpSp>
          <p:nvGrpSpPr>
            <p:cNvPr id="131" name="Group 26"/>
            <p:cNvGrpSpPr/>
            <p:nvPr/>
          </p:nvGrpSpPr>
          <p:grpSpPr>
            <a:xfrm>
              <a:off x="1779878" y="2713796"/>
              <a:ext cx="1996021" cy="1921879"/>
              <a:chOff x="6028625" y="3100918"/>
              <a:chExt cx="3326577" cy="3337671"/>
            </a:xfrm>
          </p:grpSpPr>
          <p:grpSp>
            <p:nvGrpSpPr>
              <p:cNvPr id="133" name="Group 27"/>
              <p:cNvGrpSpPr/>
              <p:nvPr/>
            </p:nvGrpSpPr>
            <p:grpSpPr>
              <a:xfrm>
                <a:off x="6028625" y="3100918"/>
                <a:ext cx="3326577" cy="3337671"/>
                <a:chOff x="5156228" y="2351910"/>
                <a:chExt cx="3326577" cy="3337671"/>
              </a:xfrm>
            </p:grpSpPr>
            <p:grpSp>
              <p:nvGrpSpPr>
                <p:cNvPr id="135" name="Group 29"/>
                <p:cNvGrpSpPr/>
                <p:nvPr/>
              </p:nvGrpSpPr>
              <p:grpSpPr>
                <a:xfrm>
                  <a:off x="5156228" y="2351910"/>
                  <a:ext cx="3326577" cy="3337671"/>
                  <a:chOff x="5156228" y="2351910"/>
                  <a:chExt cx="3326577" cy="3337671"/>
                </a:xfrm>
              </p:grpSpPr>
              <p:sp>
                <p:nvSpPr>
                  <p:cNvPr id="137" name="Donut 136"/>
                  <p:cNvSpPr/>
                  <p:nvPr/>
                </p:nvSpPr>
                <p:spPr>
                  <a:xfrm>
                    <a:off x="5156228" y="2351910"/>
                    <a:ext cx="3326577" cy="3337671"/>
                  </a:xfrm>
                  <a:prstGeom prst="donut">
                    <a:avLst>
                      <a:gd name="adj" fmla="val 13231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5445459" y="4035243"/>
                    <a:ext cx="2784141" cy="10608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>
                    <a:stCxn id="137" idx="0"/>
                  </p:cNvCxnSpPr>
                  <p:nvPr/>
                </p:nvCxnSpPr>
                <p:spPr>
                  <a:xfrm flipH="1">
                    <a:off x="6705142" y="2351910"/>
                    <a:ext cx="114376" cy="305624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5827593" y="3322202"/>
                    <a:ext cx="1910186" cy="1697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6" name="Straight Connector 135"/>
                <p:cNvCxnSpPr/>
                <p:nvPr/>
              </p:nvCxnSpPr>
              <p:spPr>
                <a:xfrm flipV="1">
                  <a:off x="5994560" y="3213341"/>
                  <a:ext cx="1787555" cy="172426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Oval 133"/>
              <p:cNvSpPr/>
              <p:nvPr/>
            </p:nvSpPr>
            <p:spPr>
              <a:xfrm>
                <a:off x="7356057" y="4538154"/>
                <a:ext cx="573206" cy="5868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Oval 131"/>
            <p:cNvSpPr/>
            <p:nvPr/>
          </p:nvSpPr>
          <p:spPr>
            <a:xfrm>
              <a:off x="2590800" y="3548557"/>
              <a:ext cx="343937" cy="3379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8817" flipH="1">
            <a:off x="6737856" y="3275455"/>
            <a:ext cx="1320068" cy="2554971"/>
          </a:xfrm>
          <a:prstGeom prst="rect">
            <a:avLst/>
          </a:prstGeom>
          <a:noFill/>
        </p:spPr>
      </p:pic>
      <p:sp>
        <p:nvSpPr>
          <p:cNvPr id="74" name="Rounded Rectangle 73"/>
          <p:cNvSpPr/>
          <p:nvPr/>
        </p:nvSpPr>
        <p:spPr>
          <a:xfrm>
            <a:off x="12828" y="2133600"/>
            <a:ext cx="7315200" cy="1967846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581400" y="107268"/>
            <a:ext cx="2286000" cy="578532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A11C-E331-457F-9BF2-A7BB7DC64A91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4255E-6 L 0.68907 0.0092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44" y="4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6.93802E-7 L 0.68958 -0.00393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4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05458E-6 L -0.25157 0.0023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600000">
                                      <p:cBhvr>
                                        <p:cTn id="26" dur="4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4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2222E-6 -2.54394E-6 L -0.0757 0.00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57 0.00231 L -0.66823 0.024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1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90287E-7 L -0.67257 0.0094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8" y="46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284E-6 L -0.66667 0.0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55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765E-6 L -0.66666 0.0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8" grpId="1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3182" y="152399"/>
            <a:ext cx="5618017" cy="319788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0">
            <a:gradFill>
              <a:gsLst>
                <a:gs pos="0">
                  <a:srgbClr val="FF0000"/>
                </a:gs>
                <a:gs pos="50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417620" y="1808017"/>
            <a:ext cx="457200" cy="45720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825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 rot="10800000">
            <a:off x="4343400" y="2493818"/>
            <a:ext cx="457200" cy="457200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254000" h="196850"/>
            <a:bevelB w="1587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574963" y="2514600"/>
            <a:ext cx="457200" cy="457200"/>
          </a:xfrm>
          <a:prstGeom prst="flowChartConnector">
            <a:avLst/>
          </a:prstGeom>
          <a:gradFill>
            <a:gsLst>
              <a:gs pos="0">
                <a:srgbClr val="FF0000"/>
              </a:gs>
              <a:gs pos="50000">
                <a:srgbClr val="00B050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35284" y="3073284"/>
            <a:ext cx="1447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সংঘর্ষ বল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82" y="3592646"/>
            <a:ext cx="6400800" cy="312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46" y="3599573"/>
            <a:ext cx="6400800" cy="310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46" y="3613428"/>
            <a:ext cx="6477003" cy="3108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78" y="3627282"/>
            <a:ext cx="6477004" cy="31123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34390" y="6227802"/>
            <a:ext cx="1447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ঘর্ষ</a:t>
            </a:r>
            <a:r>
              <a:rPr lang="en-US" sz="3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বল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48600" y="252212"/>
            <a:ext cx="787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endCxn id="7" idx="3"/>
          </p:cNvCxnSpPr>
          <p:nvPr/>
        </p:nvCxnSpPr>
        <p:spPr>
          <a:xfrm flipH="1">
            <a:off x="5791199" y="1066800"/>
            <a:ext cx="2362202" cy="68454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096000" y="1066800"/>
            <a:ext cx="2057401" cy="27432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785097" y="49467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2548-52AF-4FBA-8858-A0743D5EFA98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 L 0.16215 -0.077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8 -0.05555 C 0.04757 -0.04861 0.07847 -0.06782 0.09687 -0.07986 C 0.10122 -0.08264 0.10174 -0.08079 0.10608 -0.0838 C 0.11493 -0.09074 0.1217 -0.09977 0.1316 -0.10393 C 0.13872 -0.11343 0.14931 -0.11643 0.15764 -0.1243 C 0.16753 -0.1338 0.15694 -0.12801 0.16667 -0.13241 C 0.17361 -0.13935 0.17812 -0.14884 0.18611 -0.15255 C 0.19184 -0.15949 0.19757 -0.1662 0.20451 -0.1706 C 0.21146 -0.17986 0.21944 -0.19074 0.22882 -0.19491 C 0.23316 -0.20093 0.2401 -0.2044 0.24549 -0.20903 C 0.25521 -0.21759 0.25937 -0.23426 0.26944 -0.24143 L -0.25764 -0.16667 L 0.20156 0.16667 L 0.14392 -0.08796 " pathEditMode="relative" rAng="0" ptsTypes="ffffffffffAA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301 L -0.04167 -0.1273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41 -0.09792 L 0.03333 -0.23125 L -0.03941 -0.04143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77 -0.0625 L 0.15382 0.06065 L 0.34618 -0.1333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15255 L 0.05833 -0.24143 L -0.46146 -0.28588 L -0.34635 0.06968 L -0.32812 -0.21921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44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3" grpId="0"/>
      <p:bldP spid="19" grpId="0"/>
      <p:bldP spid="2" grpId="1"/>
      <p:bldP spid="2" grpId="2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/>
          <p:cNvSpPr/>
          <p:nvPr/>
        </p:nvSpPr>
        <p:spPr>
          <a:xfrm>
            <a:off x="1782141" y="4648641"/>
            <a:ext cx="365760" cy="365760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023653" y="785653"/>
            <a:ext cx="3337560" cy="3405347"/>
          </a:xfrm>
          <a:prstGeom prst="flowChartConnector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1309871" y="1090452"/>
            <a:ext cx="2731858" cy="2846911"/>
          </a:xfrm>
          <a:prstGeom prst="flowChartConnector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1566355" y="1288573"/>
            <a:ext cx="2286000" cy="2377440"/>
          </a:xfrm>
          <a:prstGeom prst="flowChartConnector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1767000" y="1517173"/>
            <a:ext cx="1920240" cy="1828800"/>
          </a:xfrm>
          <a:prstGeom prst="flowChartConnector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1985455" y="1862348"/>
            <a:ext cx="1409700" cy="1271451"/>
          </a:xfrm>
          <a:prstGeom prst="flowChartConnector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2245229" y="2059875"/>
            <a:ext cx="914400" cy="914400"/>
          </a:xfrm>
          <a:prstGeom prst="su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684022" y="1776253"/>
            <a:ext cx="274320" cy="2743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3547555" y="2217223"/>
            <a:ext cx="365760" cy="365760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984964" y="3571604"/>
            <a:ext cx="365760" cy="36576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1337755" y="2269474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703613" y="2974275"/>
            <a:ext cx="548640" cy="548640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366301" y="3785304"/>
            <a:ext cx="1220547" cy="548640"/>
            <a:chOff x="1236142" y="5005394"/>
            <a:chExt cx="1220547" cy="548640"/>
          </a:xfrm>
        </p:grpSpPr>
        <p:sp>
          <p:nvSpPr>
            <p:cNvPr id="14" name="Flowchart: Connector 13"/>
            <p:cNvSpPr/>
            <p:nvPr/>
          </p:nvSpPr>
          <p:spPr>
            <a:xfrm>
              <a:off x="1236142" y="5194766"/>
              <a:ext cx="1220547" cy="18288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1528313" y="5005394"/>
              <a:ext cx="636206" cy="54864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Flowchart: Connector 27"/>
          <p:cNvSpPr/>
          <p:nvPr/>
        </p:nvSpPr>
        <p:spPr>
          <a:xfrm>
            <a:off x="703613" y="457200"/>
            <a:ext cx="3886200" cy="4038601"/>
          </a:xfrm>
          <a:prstGeom prst="flowChartConnector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2913413" y="4572000"/>
            <a:ext cx="365760" cy="365760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94013" y="76200"/>
            <a:ext cx="5105400" cy="4888874"/>
          </a:xfrm>
          <a:prstGeom prst="flowChartConnector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398813" y="304801"/>
            <a:ext cx="4573682" cy="4489964"/>
          </a:xfrm>
          <a:prstGeom prst="flowChartConnector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783378" y="2272784"/>
            <a:ext cx="164562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334000" y="3124200"/>
            <a:ext cx="3213624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FF0000"/>
                </a:gs>
                <a:gs pos="50000">
                  <a:srgbClr val="00B050"/>
                </a:gs>
                <a:gs pos="100000">
                  <a:srgbClr val="FFFF00"/>
                </a:gs>
              </a:gsLst>
              <a:lin ang="72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7648572" y="507726"/>
            <a:ext cx="914400" cy="4978674"/>
            <a:chOff x="8227621" y="324911"/>
            <a:chExt cx="914400" cy="4978674"/>
          </a:xfrm>
        </p:grpSpPr>
        <p:grpSp>
          <p:nvGrpSpPr>
            <p:cNvPr id="69" name="Group 68"/>
            <p:cNvGrpSpPr/>
            <p:nvPr/>
          </p:nvGrpSpPr>
          <p:grpSpPr>
            <a:xfrm rot="10800000" flipH="1">
              <a:off x="8227621" y="324911"/>
              <a:ext cx="914400" cy="2474939"/>
              <a:chOff x="7539987" y="2845725"/>
              <a:chExt cx="914400" cy="2474939"/>
            </a:xfrm>
            <a:noFill/>
          </p:grpSpPr>
          <p:sp>
            <p:nvSpPr>
              <p:cNvPr id="70" name="Freeform 69"/>
              <p:cNvSpPr/>
              <p:nvPr/>
            </p:nvSpPr>
            <p:spPr>
              <a:xfrm>
                <a:off x="7723229" y="2845725"/>
                <a:ext cx="273958" cy="1563405"/>
              </a:xfrm>
              <a:custGeom>
                <a:avLst/>
                <a:gdLst>
                  <a:gd name="connsiteX0" fmla="*/ 285008 w 285008"/>
                  <a:gd name="connsiteY0" fmla="*/ 2635836 h 2635836"/>
                  <a:gd name="connsiteX1" fmla="*/ 178130 w 285008"/>
                  <a:gd name="connsiteY1" fmla="*/ 106392 h 2635836"/>
                  <a:gd name="connsiteX2" fmla="*/ 0 w 285008"/>
                  <a:gd name="connsiteY2" fmla="*/ 712033 h 263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008" h="2635836">
                    <a:moveTo>
                      <a:pt x="285008" y="2635836"/>
                    </a:moveTo>
                    <a:cubicBezTo>
                      <a:pt x="255319" y="1531431"/>
                      <a:pt x="225631" y="427026"/>
                      <a:pt x="178130" y="106392"/>
                    </a:cubicBezTo>
                    <a:cubicBezTo>
                      <a:pt x="130629" y="-214242"/>
                      <a:pt x="65314" y="248895"/>
                      <a:pt x="0" y="712033"/>
                    </a:cubicBezTo>
                  </a:path>
                </a:pathLst>
              </a:cu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Connector 70"/>
              <p:cNvSpPr/>
              <p:nvPr/>
            </p:nvSpPr>
            <p:spPr>
              <a:xfrm>
                <a:off x="7539987" y="4406264"/>
                <a:ext cx="914400" cy="9144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 smtClean="0"/>
                  <a:t>+</a:t>
                </a:r>
                <a:endParaRPr lang="en-US" sz="8800" b="1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8227621" y="2828646"/>
              <a:ext cx="914400" cy="2474939"/>
              <a:chOff x="7539987" y="2845725"/>
              <a:chExt cx="914400" cy="2474939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7723229" y="2845725"/>
                <a:ext cx="273958" cy="1563405"/>
              </a:xfrm>
              <a:custGeom>
                <a:avLst/>
                <a:gdLst>
                  <a:gd name="connsiteX0" fmla="*/ 285008 w 285008"/>
                  <a:gd name="connsiteY0" fmla="*/ 2635836 h 2635836"/>
                  <a:gd name="connsiteX1" fmla="*/ 178130 w 285008"/>
                  <a:gd name="connsiteY1" fmla="*/ 106392 h 2635836"/>
                  <a:gd name="connsiteX2" fmla="*/ 0 w 285008"/>
                  <a:gd name="connsiteY2" fmla="*/ 712033 h 263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008" h="2635836">
                    <a:moveTo>
                      <a:pt x="285008" y="2635836"/>
                    </a:moveTo>
                    <a:cubicBezTo>
                      <a:pt x="255319" y="1531431"/>
                      <a:pt x="225631" y="427026"/>
                      <a:pt x="178130" y="106392"/>
                    </a:cubicBezTo>
                    <a:cubicBezTo>
                      <a:pt x="130629" y="-214242"/>
                      <a:pt x="65314" y="248895"/>
                      <a:pt x="0" y="71203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Connector 78"/>
              <p:cNvSpPr/>
              <p:nvPr/>
            </p:nvSpPr>
            <p:spPr>
              <a:xfrm>
                <a:off x="7539987" y="4406264"/>
                <a:ext cx="914400" cy="9144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 smtClean="0"/>
                  <a:t>+</a:t>
                </a:r>
                <a:endParaRPr lang="en-US" sz="8800" b="1" dirty="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 flipH="1">
            <a:off x="5964215" y="507726"/>
            <a:ext cx="914400" cy="4978674"/>
            <a:chOff x="8227621" y="324911"/>
            <a:chExt cx="914400" cy="4978674"/>
          </a:xfrm>
        </p:grpSpPr>
        <p:grpSp>
          <p:nvGrpSpPr>
            <p:cNvPr id="82" name="Group 81"/>
            <p:cNvGrpSpPr/>
            <p:nvPr/>
          </p:nvGrpSpPr>
          <p:grpSpPr>
            <a:xfrm rot="10800000" flipH="1">
              <a:off x="8227621" y="324911"/>
              <a:ext cx="914400" cy="2474939"/>
              <a:chOff x="7539987" y="2845725"/>
              <a:chExt cx="914400" cy="2474939"/>
            </a:xfrm>
            <a:noFill/>
          </p:grpSpPr>
          <p:sp>
            <p:nvSpPr>
              <p:cNvPr id="86" name="Freeform 85"/>
              <p:cNvSpPr/>
              <p:nvPr/>
            </p:nvSpPr>
            <p:spPr>
              <a:xfrm>
                <a:off x="7723229" y="2845725"/>
                <a:ext cx="273958" cy="1563405"/>
              </a:xfrm>
              <a:custGeom>
                <a:avLst/>
                <a:gdLst>
                  <a:gd name="connsiteX0" fmla="*/ 285008 w 285008"/>
                  <a:gd name="connsiteY0" fmla="*/ 2635836 h 2635836"/>
                  <a:gd name="connsiteX1" fmla="*/ 178130 w 285008"/>
                  <a:gd name="connsiteY1" fmla="*/ 106392 h 2635836"/>
                  <a:gd name="connsiteX2" fmla="*/ 0 w 285008"/>
                  <a:gd name="connsiteY2" fmla="*/ 712033 h 263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008" h="2635836">
                    <a:moveTo>
                      <a:pt x="285008" y="2635836"/>
                    </a:moveTo>
                    <a:cubicBezTo>
                      <a:pt x="255319" y="1531431"/>
                      <a:pt x="225631" y="427026"/>
                      <a:pt x="178130" y="106392"/>
                    </a:cubicBezTo>
                    <a:cubicBezTo>
                      <a:pt x="130629" y="-214242"/>
                      <a:pt x="65314" y="248895"/>
                      <a:pt x="0" y="712033"/>
                    </a:cubicBezTo>
                  </a:path>
                </a:pathLst>
              </a:cu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lowchart: Connector 86"/>
              <p:cNvSpPr/>
              <p:nvPr/>
            </p:nvSpPr>
            <p:spPr>
              <a:xfrm>
                <a:off x="7539987" y="4406264"/>
                <a:ext cx="914400" cy="9144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 smtClean="0"/>
                  <a:t>+</a:t>
                </a:r>
                <a:endParaRPr lang="en-US" sz="8800" b="1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227621" y="2828646"/>
              <a:ext cx="914400" cy="2474939"/>
              <a:chOff x="7539987" y="2845725"/>
              <a:chExt cx="914400" cy="2474939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7723229" y="2845725"/>
                <a:ext cx="273958" cy="1563405"/>
              </a:xfrm>
              <a:custGeom>
                <a:avLst/>
                <a:gdLst>
                  <a:gd name="connsiteX0" fmla="*/ 285008 w 285008"/>
                  <a:gd name="connsiteY0" fmla="*/ 2635836 h 2635836"/>
                  <a:gd name="connsiteX1" fmla="*/ 178130 w 285008"/>
                  <a:gd name="connsiteY1" fmla="*/ 106392 h 2635836"/>
                  <a:gd name="connsiteX2" fmla="*/ 0 w 285008"/>
                  <a:gd name="connsiteY2" fmla="*/ 712033 h 263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008" h="2635836">
                    <a:moveTo>
                      <a:pt x="285008" y="2635836"/>
                    </a:moveTo>
                    <a:cubicBezTo>
                      <a:pt x="255319" y="1531431"/>
                      <a:pt x="225631" y="427026"/>
                      <a:pt x="178130" y="106392"/>
                    </a:cubicBezTo>
                    <a:cubicBezTo>
                      <a:pt x="130629" y="-214242"/>
                      <a:pt x="65314" y="248895"/>
                      <a:pt x="0" y="71203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lowchart: Connector 84"/>
              <p:cNvSpPr/>
              <p:nvPr/>
            </p:nvSpPr>
            <p:spPr>
              <a:xfrm>
                <a:off x="7539987" y="4406264"/>
                <a:ext cx="914400" cy="9144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 smtClean="0"/>
                  <a:t>+</a:t>
                </a:r>
                <a:endParaRPr lang="en-US" sz="8800" b="1" dirty="0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7620000" y="507726"/>
            <a:ext cx="914400" cy="4978674"/>
            <a:chOff x="7918234" y="382503"/>
            <a:chExt cx="914400" cy="4978674"/>
          </a:xfrm>
        </p:grpSpPr>
        <p:grpSp>
          <p:nvGrpSpPr>
            <p:cNvPr id="92" name="Group 91"/>
            <p:cNvGrpSpPr/>
            <p:nvPr/>
          </p:nvGrpSpPr>
          <p:grpSpPr>
            <a:xfrm>
              <a:off x="7918234" y="382503"/>
              <a:ext cx="914400" cy="4978674"/>
              <a:chOff x="8227621" y="324911"/>
              <a:chExt cx="914400" cy="4978674"/>
            </a:xfrm>
          </p:grpSpPr>
          <p:grpSp>
            <p:nvGrpSpPr>
              <p:cNvPr id="93" name="Group 92"/>
              <p:cNvGrpSpPr/>
              <p:nvPr/>
            </p:nvGrpSpPr>
            <p:grpSpPr>
              <a:xfrm rot="10800000" flipH="1">
                <a:off x="8227621" y="324911"/>
                <a:ext cx="914400" cy="2474939"/>
                <a:chOff x="7539987" y="2845725"/>
                <a:chExt cx="914400" cy="2474939"/>
              </a:xfrm>
              <a:noFill/>
            </p:grpSpPr>
            <p:sp>
              <p:nvSpPr>
                <p:cNvPr id="97" name="Freeform 96"/>
                <p:cNvSpPr/>
                <p:nvPr/>
              </p:nvSpPr>
              <p:spPr>
                <a:xfrm>
                  <a:off x="7723229" y="2845725"/>
                  <a:ext cx="273958" cy="1563405"/>
                </a:xfrm>
                <a:custGeom>
                  <a:avLst/>
                  <a:gdLst>
                    <a:gd name="connsiteX0" fmla="*/ 285008 w 285008"/>
                    <a:gd name="connsiteY0" fmla="*/ 2635836 h 2635836"/>
                    <a:gd name="connsiteX1" fmla="*/ 178130 w 285008"/>
                    <a:gd name="connsiteY1" fmla="*/ 106392 h 2635836"/>
                    <a:gd name="connsiteX2" fmla="*/ 0 w 285008"/>
                    <a:gd name="connsiteY2" fmla="*/ 712033 h 2635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008" h="2635836">
                      <a:moveTo>
                        <a:pt x="285008" y="2635836"/>
                      </a:moveTo>
                      <a:cubicBezTo>
                        <a:pt x="255319" y="1531431"/>
                        <a:pt x="225631" y="427026"/>
                        <a:pt x="178130" y="106392"/>
                      </a:cubicBezTo>
                      <a:cubicBezTo>
                        <a:pt x="130629" y="-214242"/>
                        <a:pt x="65314" y="248895"/>
                        <a:pt x="0" y="712033"/>
                      </a:cubicBezTo>
                    </a:path>
                  </a:pathLst>
                </a:custGeom>
                <a:grp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lowchart: Connector 97"/>
                <p:cNvSpPr/>
                <p:nvPr/>
              </p:nvSpPr>
              <p:spPr>
                <a:xfrm>
                  <a:off x="7539987" y="4406264"/>
                  <a:ext cx="914400" cy="9144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800" b="1" dirty="0" smtClean="0"/>
                    <a:t>+</a:t>
                  </a:r>
                  <a:endParaRPr lang="en-US" sz="8800" b="1" dirty="0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8227621" y="2828646"/>
                <a:ext cx="914400" cy="2474939"/>
                <a:chOff x="7539987" y="2845725"/>
                <a:chExt cx="914400" cy="2474939"/>
              </a:xfrm>
            </p:grpSpPr>
            <p:sp>
              <p:nvSpPr>
                <p:cNvPr id="95" name="Freeform 94"/>
                <p:cNvSpPr/>
                <p:nvPr/>
              </p:nvSpPr>
              <p:spPr>
                <a:xfrm>
                  <a:off x="7723229" y="2845725"/>
                  <a:ext cx="273958" cy="1563405"/>
                </a:xfrm>
                <a:custGeom>
                  <a:avLst/>
                  <a:gdLst>
                    <a:gd name="connsiteX0" fmla="*/ 285008 w 285008"/>
                    <a:gd name="connsiteY0" fmla="*/ 2635836 h 2635836"/>
                    <a:gd name="connsiteX1" fmla="*/ 178130 w 285008"/>
                    <a:gd name="connsiteY1" fmla="*/ 106392 h 2635836"/>
                    <a:gd name="connsiteX2" fmla="*/ 0 w 285008"/>
                    <a:gd name="connsiteY2" fmla="*/ 712033 h 2635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008" h="2635836">
                      <a:moveTo>
                        <a:pt x="285008" y="2635836"/>
                      </a:moveTo>
                      <a:cubicBezTo>
                        <a:pt x="255319" y="1531431"/>
                        <a:pt x="225631" y="427026"/>
                        <a:pt x="178130" y="106392"/>
                      </a:cubicBezTo>
                      <a:cubicBezTo>
                        <a:pt x="130629" y="-214242"/>
                        <a:pt x="65314" y="248895"/>
                        <a:pt x="0" y="712033"/>
                      </a:cubicBezTo>
                    </a:path>
                  </a:pathLst>
                </a:cu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lowchart: Connector 95"/>
                <p:cNvSpPr/>
                <p:nvPr/>
              </p:nvSpPr>
              <p:spPr>
                <a:xfrm>
                  <a:off x="7539987" y="4406264"/>
                  <a:ext cx="914400" cy="9144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800" b="1" dirty="0"/>
                </a:p>
              </p:txBody>
            </p:sp>
          </p:grpSp>
        </p:grpSp>
        <p:cxnSp>
          <p:nvCxnSpPr>
            <p:cNvPr id="101" name="Straight Connector 100"/>
            <p:cNvCxnSpPr/>
            <p:nvPr/>
          </p:nvCxnSpPr>
          <p:spPr>
            <a:xfrm>
              <a:off x="8229600" y="4890771"/>
              <a:ext cx="38001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6583978" y="5638800"/>
            <a:ext cx="164562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7239000" y="1442418"/>
            <a:ext cx="417884" cy="320622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5105400" y="1452808"/>
            <a:ext cx="2558772" cy="59776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848600" y="343753"/>
            <a:ext cx="787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551382" y="496092"/>
            <a:ext cx="1188720" cy="11887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অস্পর্শ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55" y="4866102"/>
            <a:ext cx="2007732" cy="200773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958837" y="6294813"/>
            <a:ext cx="157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 বল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199414" y="1452808"/>
            <a:ext cx="2420586" cy="337871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A3BF-D17D-42F3-81D8-75C303FBFF66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-0.0148 C 0.02813 -0.0148 0.06285 0.02799 0.06285 0.08118 C 0.06285 0.13437 0.02813 0.17762 -0.01406 0.17762 C -0.05659 0.17762 -0.0908 0.13437 -0.0908 0.08118 C -0.0908 0.02799 -0.05659 -0.0148 -0.01406 -0.0148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2983 C 0.00625 0.0414 -0.02795 0.11448 -0.08437 0.13321 C -0.13871 0.1538 -0.19479 0.11032 -0.2085 0.03955 C -0.22222 -0.03122 -0.18906 -0.10407 -0.13246 -0.12002 C -0.0776 -0.14223 -0.02239 -0.10175 -0.00677 -0.02983 Z " pathEditMode="relative" rAng="4537201" ptsTypes="fffff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35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C -3.33333E-6 -0.09482 0.05573 -0.17206 0.125 -0.17206 C 0.19375 -0.17206 0.25 -0.09482 0.25 1.85014E-8 C 0.25 0.09505 0.19375 0.17206 0.125 0.17206 C 0.05573 0.17206 -3.33333E-6 0.09505 -3.33333E-6 1.85014E-8 Z " pathEditMode="relative" rAng="16200000" ptsTypes="fffff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185 C -0.07656 -0.03723 -0.11788 -0.15286 -0.09028 -0.25809 C -0.06042 -0.36147 0.0283 -0.41535 0.10781 -0.37719 C 0.18767 -0.33741 0.22778 -0.22062 0.19861 -0.11655 C 0.16962 -0.01133 0.08281 0.0414 0.00347 0.00185 Z " pathEditMode="relative" rAng="12022483" ptsTypes="fffff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189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0971 C -0.02813 -0.13205 0.00903 -0.27937 0.09809 -0.33626 C 0.18837 -0.39153 0.29618 -0.33464 0.33924 -0.21207 C 0.38281 -0.08788 0.34583 0.05643 0.25642 0.11217 C 0.1658 0.1686 0.05885 0.11356 0.01528 -0.00971 Z " pathEditMode="relative" rAng="14696302" ptsTypes="fffff">
                                      <p:cBhvr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0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9 C -0.09046 0.09968 -0.22726 0.08071 -0.3066 -0.04487 C -0.38525 -0.16952 -0.37622 -0.35314 -0.28646 -0.45351 C -0.19705 -0.55435 -0.0599 -0.534 0.01857 -0.40934 C 0.09791 -0.28376 0.08906 -0.10129 -0.00052 -0.00069 Z " pathEditMode="relative" rAng="8396496" ptsTypes="fffff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226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90564E-6 C -0.13524 0.0333 -0.26563 -0.08256 -0.29045 -0.26087 C -0.31528 -0.43779 -0.22535 -0.6087 -0.08959 -0.64246 C 0.04583 -0.67669 0.17604 -0.55944 0.20069 -0.38206 C 0.22535 -0.20421 0.13541 -0.03354 1.94444E-6 1.90564E-6 Z " pathEditMode="relative" rAng="10173120" ptsTypes="fffff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-321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0.00323 C -0.13767 -0.04579 -0.23299 -0.23913 -0.1974 -0.43016 C -0.1625 -0.61702 -0.0125 -0.73705 0.13715 -0.68941 C 0.28681 -0.64038 0.38021 -0.44751 0.34549 -0.25532 C 0.31129 -0.06522 0.1625 0.04949 0.01233 0.00323 Z " pathEditMode="relative" rAng="11610758" ptsTypes="fffff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-34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5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200000">
                                      <p:cBhvr>
                                        <p:cTn id="5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3" grpId="0"/>
      <p:bldP spid="108" grpId="0"/>
      <p:bldP spid="116" grpId="0"/>
      <p:bldP spid="116" grpId="1"/>
      <p:bldP spid="117" grpId="0" animBg="1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828800" y="1426630"/>
            <a:ext cx="954258" cy="1926170"/>
            <a:chOff x="5181600" y="2427815"/>
            <a:chExt cx="954258" cy="19261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09401" y="3276600"/>
              <a:ext cx="926457" cy="1077385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1600" y="2427815"/>
              <a:ext cx="926457" cy="107738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119925" y="1032852"/>
            <a:ext cx="4495800" cy="1422070"/>
            <a:chOff x="119925" y="728052"/>
            <a:chExt cx="4495800" cy="1422070"/>
          </a:xfrm>
        </p:grpSpPr>
        <p:grpSp>
          <p:nvGrpSpPr>
            <p:cNvPr id="47" name="Group 46"/>
            <p:cNvGrpSpPr/>
            <p:nvPr/>
          </p:nvGrpSpPr>
          <p:grpSpPr>
            <a:xfrm>
              <a:off x="119925" y="728052"/>
              <a:ext cx="4495800" cy="1422070"/>
              <a:chOff x="876795" y="1143000"/>
              <a:chExt cx="4495800" cy="1422070"/>
            </a:xfrm>
          </p:grpSpPr>
          <p:sp>
            <p:nvSpPr>
              <p:cNvPr id="4" name="Cube 3"/>
              <p:cNvSpPr/>
              <p:nvPr/>
            </p:nvSpPr>
            <p:spPr>
              <a:xfrm>
                <a:off x="876795" y="1143000"/>
                <a:ext cx="4495800" cy="1422070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76795" y="1524000"/>
                <a:ext cx="1708875" cy="103067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Or 32"/>
              <p:cNvSpPr/>
              <p:nvPr/>
            </p:nvSpPr>
            <p:spPr>
              <a:xfrm>
                <a:off x="4572000" y="1691640"/>
                <a:ext cx="365760" cy="365760"/>
              </a:xfrm>
              <a:prstGeom prst="flowChartOr">
                <a:avLst/>
              </a:prstGeom>
              <a:noFill/>
              <a:ln w="76200"/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4754880" y="1874520"/>
                <a:ext cx="617715" cy="27560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Cube 39"/>
              <p:cNvSpPr/>
              <p:nvPr/>
            </p:nvSpPr>
            <p:spPr>
              <a:xfrm>
                <a:off x="908463" y="1143000"/>
                <a:ext cx="4464132" cy="346664"/>
              </a:xfrm>
              <a:prstGeom prst="cube">
                <a:avLst>
                  <a:gd name="adj" fmla="val 95916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5029199" y="1143000"/>
                <a:ext cx="343395" cy="1422070"/>
              </a:xfrm>
              <a:prstGeom prst="cub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347670" y="1523999"/>
                <a:ext cx="1224331" cy="103067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1676401"/>
                <a:ext cx="533400" cy="381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930328" y="1634148"/>
                <a:ext cx="381000" cy="37951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1714590" y="1894415"/>
              <a:ext cx="1040667" cy="23918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819400" y="2057400"/>
            <a:ext cx="914400" cy="914400"/>
            <a:chOff x="6019800" y="4115486"/>
            <a:chExt cx="914400" cy="914400"/>
          </a:xfr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8100000" scaled="1"/>
            <a:tileRect/>
          </a:gradFill>
        </p:grpSpPr>
        <p:sp>
          <p:nvSpPr>
            <p:cNvPr id="62" name="Flowchart: Summing Junction 61"/>
            <p:cNvSpPr/>
            <p:nvPr/>
          </p:nvSpPr>
          <p:spPr>
            <a:xfrm>
              <a:off x="6019800" y="4115486"/>
              <a:ext cx="914400" cy="914400"/>
            </a:xfrm>
            <a:prstGeom prst="flowChartSummingJunction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nut 62"/>
            <p:cNvSpPr/>
            <p:nvPr/>
          </p:nvSpPr>
          <p:spPr>
            <a:xfrm>
              <a:off x="6019800" y="4115486"/>
              <a:ext cx="914400" cy="9144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7200" y="2057400"/>
            <a:ext cx="914400" cy="914400"/>
            <a:chOff x="6019800" y="4115486"/>
            <a:chExt cx="914400" cy="914400"/>
          </a:xfr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8100000" scaled="1"/>
            <a:tileRect/>
          </a:gradFill>
        </p:grpSpPr>
        <p:sp>
          <p:nvSpPr>
            <p:cNvPr id="65" name="Flowchart: Summing Junction 64"/>
            <p:cNvSpPr/>
            <p:nvPr/>
          </p:nvSpPr>
          <p:spPr>
            <a:xfrm>
              <a:off x="6019800" y="4115486"/>
              <a:ext cx="914400" cy="914400"/>
            </a:xfrm>
            <a:prstGeom prst="flowChartSummingJunction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nut 65"/>
            <p:cNvSpPr/>
            <p:nvPr/>
          </p:nvSpPr>
          <p:spPr>
            <a:xfrm>
              <a:off x="6019800" y="4115486"/>
              <a:ext cx="914400" cy="9144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815131" y="152400"/>
            <a:ext cx="201138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5825" y="3505200"/>
            <a:ext cx="853097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বাসটি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যাত্রীরা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হেলে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পড়লো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EF4-BE14-49B5-91D6-AA5677672DC8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2405E-6 L 0.45625 -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8538E-6 L 0.46597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4431E-6 L 0.46667 -4.1443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4431E-6 L 0.46667 -4.1443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be 9"/>
          <p:cNvSpPr/>
          <p:nvPr/>
        </p:nvSpPr>
        <p:spPr>
          <a:xfrm>
            <a:off x="1600199" y="1459870"/>
            <a:ext cx="2286000" cy="212153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81100" y="2001187"/>
            <a:ext cx="833572" cy="1446769"/>
            <a:chOff x="6904511" y="3542745"/>
            <a:chExt cx="833572" cy="14467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4511" y="4265119"/>
              <a:ext cx="785751" cy="7243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145057" flipH="1">
              <a:off x="6952332" y="3542745"/>
              <a:ext cx="785751" cy="724395"/>
            </a:xfrm>
            <a:prstGeom prst="rect">
              <a:avLst/>
            </a:prstGeom>
            <a:effectLst>
              <a:softEdge rad="635000"/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190672" y="672184"/>
            <a:ext cx="1324099" cy="2985416"/>
            <a:chOff x="5943600" y="2133600"/>
            <a:chExt cx="1324099" cy="29854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3600" y="2133600"/>
              <a:ext cx="1324099" cy="21177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3600" y="4251366"/>
              <a:ext cx="511629" cy="86765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029200" y="460761"/>
            <a:ext cx="1676400" cy="3048000"/>
            <a:chOff x="5029200" y="152400"/>
            <a:chExt cx="1676400" cy="304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5029200" y="152400"/>
              <a:ext cx="1676400" cy="2454445"/>
              <a:chOff x="5257800" y="228600"/>
              <a:chExt cx="1676400" cy="245444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5257800" y="228600"/>
                <a:ext cx="1676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6096000" y="762000"/>
                <a:ext cx="0" cy="762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096000" y="228600"/>
                <a:ext cx="0" cy="5454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lowchart: Connector 26"/>
              <p:cNvSpPr/>
              <p:nvPr/>
            </p:nvSpPr>
            <p:spPr>
              <a:xfrm>
                <a:off x="5867400" y="1524000"/>
                <a:ext cx="457200" cy="457200"/>
              </a:xfrm>
              <a:prstGeom prst="flowChartConnector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</a:t>
                </a:r>
                <a:endParaRPr lang="en-US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6096000" y="1963642"/>
                <a:ext cx="0" cy="71940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5943600" y="460761"/>
              <a:ext cx="457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2554069"/>
              <a:ext cx="457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W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847152" y="2506683"/>
            <a:ext cx="2458192" cy="55220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05600" y="545262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টিকে পৃথিবী নিচের দিকে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টানছে কিন্তু তা পড়ছে না কেনো?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1300" y="629587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অভিকর্ষ বল এবং টান বলের অভিমূখ কোন দিকে?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8900" y="1217552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বলের লব্ধি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1300" y="801457"/>
            <a:ext cx="2487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কোন ধরনের বল কাজ করছে?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834883"/>
            <a:ext cx="18673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সাম্য বল 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191" y="3657600"/>
            <a:ext cx="2618015" cy="261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কেনো?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8380" y="3786495"/>
            <a:ext cx="2618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620" y="3849794"/>
            <a:ext cx="2618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3788" y="3863439"/>
            <a:ext cx="185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সাম্যাবস্থায়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8380" y="3849794"/>
            <a:ext cx="185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317" y="3786495"/>
            <a:ext cx="2487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কোন ধরনের বল কাজ করছে?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1600" y="4882975"/>
            <a:ext cx="18673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সাম্য বল 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402-A44E-41E3-8B74-37DFCE5047A6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5" grpId="0"/>
      <p:bldP spid="29" grpId="0"/>
      <p:bldP spid="31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200" y="4015412"/>
            <a:ext cx="4321648" cy="3375987"/>
            <a:chOff x="3276600" y="2415212"/>
            <a:chExt cx="5073323" cy="3833188"/>
          </a:xfrm>
        </p:grpSpPr>
        <p:sp>
          <p:nvSpPr>
            <p:cNvPr id="5" name="Cube 4"/>
            <p:cNvSpPr/>
            <p:nvPr/>
          </p:nvSpPr>
          <p:spPr>
            <a:xfrm flipH="1">
              <a:off x="3276600" y="3962400"/>
              <a:ext cx="457200" cy="22860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4191000" y="3761034"/>
              <a:ext cx="457200" cy="203016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 flipH="1">
              <a:off x="6781799" y="3678896"/>
              <a:ext cx="420968" cy="21885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 flipH="1">
              <a:off x="7772400" y="3581400"/>
              <a:ext cx="381000" cy="25908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61887">
              <a:off x="3276600" y="2415212"/>
              <a:ext cx="5073323" cy="2451170"/>
            </a:xfrm>
            <a:prstGeom prst="rect">
              <a:avLst/>
            </a:prstGeom>
            <a:scene3d>
              <a:camera prst="isometricOffAxis1Top">
                <a:rot lat="18441312" lon="507821" rev="0"/>
              </a:camera>
              <a:lightRig rig="threePt" dir="t"/>
            </a:scene3d>
            <a:sp3d>
              <a:bevelT w="254000" h="165100"/>
              <a:bevelB h="565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94356">
              <a:off x="6187440" y="4509469"/>
              <a:ext cx="1995379" cy="5957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3350"/>
              <a:bevelB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gonal Stripe 10"/>
            <p:cNvSpPr/>
            <p:nvPr/>
          </p:nvSpPr>
          <p:spPr>
            <a:xfrm rot="2865322">
              <a:off x="6745569" y="4535769"/>
              <a:ext cx="914400" cy="914400"/>
            </a:xfrm>
            <a:prstGeom prst="diagStripe">
              <a:avLst/>
            </a:prstGeom>
            <a:solidFill>
              <a:schemeClr val="tx1">
                <a:lumMod val="95000"/>
                <a:lumOff val="5000"/>
              </a:schemeClr>
            </a:solidFill>
            <a:scene3d>
              <a:camera prst="orthographicFront"/>
              <a:lightRig rig="threePt" dir="t"/>
            </a:scene3d>
            <a:sp3d>
              <a:bevelT w="628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H="1">
            <a:off x="2781992" y="96982"/>
            <a:ext cx="1979" cy="516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49333" y="0"/>
            <a:ext cx="2470067" cy="6009861"/>
            <a:chOff x="349333" y="314739"/>
            <a:chExt cx="2470067" cy="6009861"/>
          </a:xfrm>
        </p:grpSpPr>
        <p:sp>
          <p:nvSpPr>
            <p:cNvPr id="14" name="Flowchart: Connector 13"/>
            <p:cNvSpPr/>
            <p:nvPr/>
          </p:nvSpPr>
          <p:spPr>
            <a:xfrm>
              <a:off x="349333" y="4495800"/>
              <a:ext cx="1828800" cy="1828800"/>
            </a:xfrm>
            <a:prstGeom prst="flowChartConnector">
              <a:avLst/>
            </a:prstGeom>
            <a:scene3d>
              <a:camera prst="isometricOffAxis1Top"/>
              <a:lightRig rig="threePt" dir="t"/>
            </a:scene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1127909" y="314739"/>
              <a:ext cx="174419" cy="5095461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3000" y="381000"/>
              <a:ext cx="1676400" cy="0"/>
            </a:xfrm>
            <a:prstGeom prst="line">
              <a:avLst/>
            </a:prstGeom>
            <a:ln w="1079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484120" y="583194"/>
            <a:ext cx="640080" cy="1550406"/>
            <a:chOff x="2455224" y="918474"/>
            <a:chExt cx="640080" cy="1550406"/>
          </a:xfrm>
        </p:grpSpPr>
        <p:sp>
          <p:nvSpPr>
            <p:cNvPr id="18" name="Flowchart: Connector 17"/>
            <p:cNvSpPr/>
            <p:nvPr/>
          </p:nvSpPr>
          <p:spPr>
            <a:xfrm>
              <a:off x="2455224" y="1828800"/>
              <a:ext cx="640080" cy="64008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755075" y="918474"/>
              <a:ext cx="20189" cy="93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cutting k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1692">
            <a:off x="2491769" y="302744"/>
            <a:ext cx="2101456" cy="154246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5791200" y="207891"/>
            <a:ext cx="2438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629400" y="-3581400"/>
            <a:ext cx="670362" cy="7467600"/>
            <a:chOff x="7025838" y="914400"/>
            <a:chExt cx="670362" cy="7467600"/>
          </a:xfrm>
        </p:grpSpPr>
        <p:grpSp>
          <p:nvGrpSpPr>
            <p:cNvPr id="23" name="Group 22"/>
            <p:cNvGrpSpPr/>
            <p:nvPr/>
          </p:nvGrpSpPr>
          <p:grpSpPr>
            <a:xfrm rot="10800000">
              <a:off x="7056120" y="914400"/>
              <a:ext cx="640080" cy="3706220"/>
              <a:chOff x="6677891" y="804693"/>
              <a:chExt cx="640080" cy="3706220"/>
            </a:xfrm>
            <a:noFill/>
          </p:grpSpPr>
          <p:cxnSp>
            <p:nvCxnSpPr>
              <p:cNvPr id="27" name="Straight Connector 26"/>
              <p:cNvCxnSpPr>
                <a:endCxn id="28" idx="0"/>
              </p:cNvCxnSpPr>
              <p:nvPr/>
            </p:nvCxnSpPr>
            <p:spPr>
              <a:xfrm flipH="1">
                <a:off x="6997932" y="804693"/>
                <a:ext cx="12468" cy="3066139"/>
              </a:xfrm>
              <a:prstGeom prst="line">
                <a:avLst/>
              </a:pr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lowchart: Connector 27"/>
              <p:cNvSpPr/>
              <p:nvPr/>
            </p:nvSpPr>
            <p:spPr>
              <a:xfrm>
                <a:off x="6677891" y="3870832"/>
                <a:ext cx="640080" cy="640081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25838" y="4675780"/>
              <a:ext cx="640080" cy="3706220"/>
              <a:chOff x="6677891" y="804693"/>
              <a:chExt cx="640080" cy="3706220"/>
            </a:xfrm>
          </p:grpSpPr>
          <p:cxnSp>
            <p:nvCxnSpPr>
              <p:cNvPr id="25" name="Straight Connector 24"/>
              <p:cNvCxnSpPr>
                <a:endCxn id="26" idx="0"/>
              </p:cNvCxnSpPr>
              <p:nvPr/>
            </p:nvCxnSpPr>
            <p:spPr>
              <a:xfrm flipH="1">
                <a:off x="6997932" y="804693"/>
                <a:ext cx="12468" cy="30661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lowchart: Connector 25"/>
              <p:cNvSpPr/>
              <p:nvPr/>
            </p:nvSpPr>
            <p:spPr>
              <a:xfrm>
                <a:off x="6677891" y="3870832"/>
                <a:ext cx="640080" cy="640081"/>
              </a:xfrm>
              <a:prstGeom prst="flowChartConnector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</a:t>
                </a:r>
                <a:endParaRPr lang="en-US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 rot="20097288">
            <a:off x="7383791" y="2934"/>
            <a:ext cx="640080" cy="3706220"/>
            <a:chOff x="6677891" y="804693"/>
            <a:chExt cx="640080" cy="3706220"/>
          </a:xfrm>
        </p:grpSpPr>
        <p:cxnSp>
          <p:nvCxnSpPr>
            <p:cNvPr id="30" name="Straight Connector 29"/>
            <p:cNvCxnSpPr>
              <a:endCxn id="31" idx="0"/>
            </p:cNvCxnSpPr>
            <p:nvPr/>
          </p:nvCxnSpPr>
          <p:spPr>
            <a:xfrm flipH="1">
              <a:off x="6997932" y="804693"/>
              <a:ext cx="12468" cy="306613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Connector 30"/>
            <p:cNvSpPr/>
            <p:nvPr/>
          </p:nvSpPr>
          <p:spPr>
            <a:xfrm>
              <a:off x="6677891" y="3870832"/>
              <a:ext cx="640080" cy="640081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29400" y="179980"/>
            <a:ext cx="640080" cy="3706220"/>
            <a:chOff x="6677891" y="804693"/>
            <a:chExt cx="640080" cy="3706220"/>
          </a:xfrm>
        </p:grpSpPr>
        <p:cxnSp>
          <p:nvCxnSpPr>
            <p:cNvPr id="33" name="Straight Connector 32"/>
            <p:cNvCxnSpPr>
              <a:endCxn id="34" idx="0"/>
            </p:cNvCxnSpPr>
            <p:nvPr/>
          </p:nvCxnSpPr>
          <p:spPr>
            <a:xfrm flipH="1">
              <a:off x="6997932" y="804693"/>
              <a:ext cx="12468" cy="3066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Connector 33"/>
            <p:cNvSpPr/>
            <p:nvPr/>
          </p:nvSpPr>
          <p:spPr>
            <a:xfrm>
              <a:off x="6677891" y="3870832"/>
              <a:ext cx="640080" cy="640081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81600" y="0"/>
            <a:ext cx="1312289" cy="4889598"/>
            <a:chOff x="5181600" y="215802"/>
            <a:chExt cx="1312289" cy="4889598"/>
          </a:xfrm>
        </p:grpSpPr>
        <p:grpSp>
          <p:nvGrpSpPr>
            <p:cNvPr id="36" name="Group 35"/>
            <p:cNvGrpSpPr/>
            <p:nvPr/>
          </p:nvGrpSpPr>
          <p:grpSpPr>
            <a:xfrm rot="1482084">
              <a:off x="5853809" y="215802"/>
              <a:ext cx="640080" cy="3706220"/>
              <a:chOff x="6677891" y="804693"/>
              <a:chExt cx="640080" cy="3706220"/>
            </a:xfrm>
          </p:grpSpPr>
          <p:cxnSp>
            <p:nvCxnSpPr>
              <p:cNvPr id="40" name="Straight Connector 39"/>
              <p:cNvCxnSpPr>
                <a:endCxn id="41" idx="0"/>
              </p:cNvCxnSpPr>
              <p:nvPr/>
            </p:nvCxnSpPr>
            <p:spPr>
              <a:xfrm flipH="1">
                <a:off x="6997932" y="804693"/>
                <a:ext cx="12468" cy="30661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lowchart: Connector 40"/>
              <p:cNvSpPr/>
              <p:nvPr/>
            </p:nvSpPr>
            <p:spPr>
              <a:xfrm>
                <a:off x="6677891" y="3870832"/>
                <a:ext cx="640080" cy="640081"/>
              </a:xfrm>
              <a:prstGeom prst="flowChartConnector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</a:t>
                </a:r>
                <a:endParaRPr lang="en-US" dirty="0"/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>
              <a:off x="5486400" y="3772812"/>
              <a:ext cx="0" cy="7194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181600" y="4459069"/>
              <a:ext cx="457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W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38338" y="1890151"/>
              <a:ext cx="457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T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01343" y="3567744"/>
            <a:ext cx="2057399" cy="467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TextBox 42"/>
          <p:cNvSpPr txBox="1"/>
          <p:nvPr/>
        </p:nvSpPr>
        <p:spPr>
          <a:xfrm>
            <a:off x="-76200" y="171896"/>
            <a:ext cx="1443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9201" y="207891"/>
            <a:ext cx="1443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909661" y="2133600"/>
            <a:ext cx="1006106" cy="178311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15767" y="2133600"/>
            <a:ext cx="1377810" cy="8267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915767" y="2133600"/>
            <a:ext cx="1875433" cy="3067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606000" y="1475369"/>
            <a:ext cx="787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52800" y="1447800"/>
            <a:ext cx="1188720" cy="1280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অসাম্য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479119" y="4142327"/>
            <a:ext cx="884224" cy="886873"/>
            <a:chOff x="1538053" y="3294188"/>
            <a:chExt cx="884224" cy="886873"/>
          </a:xfrm>
        </p:grpSpPr>
        <p:sp>
          <p:nvSpPr>
            <p:cNvPr id="51" name="Flowchart: Connector 50"/>
            <p:cNvSpPr/>
            <p:nvPr/>
          </p:nvSpPr>
          <p:spPr>
            <a:xfrm>
              <a:off x="1538053" y="3540981"/>
              <a:ext cx="640080" cy="64008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863094" y="3294188"/>
              <a:ext cx="559183" cy="676893"/>
            </a:xfrm>
            <a:custGeom>
              <a:avLst/>
              <a:gdLst>
                <a:gd name="connsiteX0" fmla="*/ 0 w 559183"/>
                <a:gd name="connsiteY0" fmla="*/ 249381 h 676893"/>
                <a:gd name="connsiteX1" fmla="*/ 23750 w 559183"/>
                <a:gd name="connsiteY1" fmla="*/ 142504 h 676893"/>
                <a:gd name="connsiteX2" fmla="*/ 71252 w 559183"/>
                <a:gd name="connsiteY2" fmla="*/ 59376 h 676893"/>
                <a:gd name="connsiteX3" fmla="*/ 83127 w 559183"/>
                <a:gd name="connsiteY3" fmla="*/ 23750 h 676893"/>
                <a:gd name="connsiteX4" fmla="*/ 130628 w 559183"/>
                <a:gd name="connsiteY4" fmla="*/ 0 h 676893"/>
                <a:gd name="connsiteX5" fmla="*/ 225631 w 559183"/>
                <a:gd name="connsiteY5" fmla="*/ 23750 h 676893"/>
                <a:gd name="connsiteX6" fmla="*/ 273132 w 559183"/>
                <a:gd name="connsiteY6" fmla="*/ 35626 h 676893"/>
                <a:gd name="connsiteX7" fmla="*/ 296883 w 559183"/>
                <a:gd name="connsiteY7" fmla="*/ 71252 h 676893"/>
                <a:gd name="connsiteX8" fmla="*/ 368135 w 559183"/>
                <a:gd name="connsiteY8" fmla="*/ 130628 h 676893"/>
                <a:gd name="connsiteX9" fmla="*/ 391885 w 559183"/>
                <a:gd name="connsiteY9" fmla="*/ 166254 h 676893"/>
                <a:gd name="connsiteX10" fmla="*/ 427511 w 559183"/>
                <a:gd name="connsiteY10" fmla="*/ 201880 h 676893"/>
                <a:gd name="connsiteX11" fmla="*/ 463137 w 559183"/>
                <a:gd name="connsiteY11" fmla="*/ 285007 h 676893"/>
                <a:gd name="connsiteX12" fmla="*/ 475013 w 559183"/>
                <a:gd name="connsiteY12" fmla="*/ 534389 h 676893"/>
                <a:gd name="connsiteX13" fmla="*/ 486888 w 559183"/>
                <a:gd name="connsiteY13" fmla="*/ 570015 h 676893"/>
                <a:gd name="connsiteX14" fmla="*/ 546265 w 559183"/>
                <a:gd name="connsiteY14" fmla="*/ 581891 h 676893"/>
                <a:gd name="connsiteX15" fmla="*/ 558140 w 559183"/>
                <a:gd name="connsiteY15" fmla="*/ 676893 h 67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183" h="676893">
                  <a:moveTo>
                    <a:pt x="0" y="249381"/>
                  </a:moveTo>
                  <a:cubicBezTo>
                    <a:pt x="4561" y="222016"/>
                    <a:pt x="9133" y="171738"/>
                    <a:pt x="23750" y="142504"/>
                  </a:cubicBezTo>
                  <a:cubicBezTo>
                    <a:pt x="83377" y="23251"/>
                    <a:pt x="8799" y="205101"/>
                    <a:pt x="71252" y="59376"/>
                  </a:cubicBezTo>
                  <a:cubicBezTo>
                    <a:pt x="76183" y="47870"/>
                    <a:pt x="74276" y="32601"/>
                    <a:pt x="83127" y="23750"/>
                  </a:cubicBezTo>
                  <a:cubicBezTo>
                    <a:pt x="95645" y="11232"/>
                    <a:pt x="114794" y="7917"/>
                    <a:pt x="130628" y="0"/>
                  </a:cubicBezTo>
                  <a:lnTo>
                    <a:pt x="225631" y="23750"/>
                  </a:lnTo>
                  <a:lnTo>
                    <a:pt x="273132" y="35626"/>
                  </a:lnTo>
                  <a:cubicBezTo>
                    <a:pt x="281049" y="47501"/>
                    <a:pt x="286791" y="61160"/>
                    <a:pt x="296883" y="71252"/>
                  </a:cubicBezTo>
                  <a:cubicBezTo>
                    <a:pt x="390288" y="164655"/>
                    <a:pt x="270871" y="13910"/>
                    <a:pt x="368135" y="130628"/>
                  </a:cubicBezTo>
                  <a:cubicBezTo>
                    <a:pt x="377272" y="141592"/>
                    <a:pt x="382748" y="155290"/>
                    <a:pt x="391885" y="166254"/>
                  </a:cubicBezTo>
                  <a:cubicBezTo>
                    <a:pt x="402636" y="179156"/>
                    <a:pt x="417749" y="188214"/>
                    <a:pt x="427511" y="201880"/>
                  </a:cubicBezTo>
                  <a:cubicBezTo>
                    <a:pt x="445855" y="227562"/>
                    <a:pt x="453446" y="255932"/>
                    <a:pt x="463137" y="285007"/>
                  </a:cubicBezTo>
                  <a:cubicBezTo>
                    <a:pt x="467096" y="368134"/>
                    <a:pt x="468102" y="451455"/>
                    <a:pt x="475013" y="534389"/>
                  </a:cubicBezTo>
                  <a:cubicBezTo>
                    <a:pt x="476053" y="546863"/>
                    <a:pt x="476473" y="563071"/>
                    <a:pt x="486888" y="570015"/>
                  </a:cubicBezTo>
                  <a:cubicBezTo>
                    <a:pt x="503682" y="581211"/>
                    <a:pt x="526473" y="577932"/>
                    <a:pt x="546265" y="581891"/>
                  </a:cubicBezTo>
                  <a:cubicBezTo>
                    <a:pt x="564399" y="636293"/>
                    <a:pt x="558140" y="604999"/>
                    <a:pt x="558140" y="67689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051B-D281-499D-8268-1A416DCE7A74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6901E-6 L 0.04566 0.00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8002E-6 L 0.00173 0.423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1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mph" presetSubtype="0" autoRev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-3000000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8" grpId="0"/>
      <p:bldP spid="48" grpId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92747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00633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165" y="1295400"/>
            <a:ext cx="1447635" cy="461665"/>
            <a:chOff x="320039" y="1295400"/>
            <a:chExt cx="1447635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9600" y="1295400"/>
                  <a:ext cx="11580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cs typeface="NikoshBAN" pitchFamily="2" charset="0"/>
                    </a:rPr>
                    <a:t>ML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295400"/>
                  <a:ext cx="1158074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895" t="-1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/>
            <p:cNvSpPr/>
            <p:nvPr/>
          </p:nvSpPr>
          <p:spPr>
            <a:xfrm>
              <a:off x="320039" y="1390701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ক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000" y="1295400"/>
            <a:ext cx="1022490" cy="461665"/>
            <a:chOff x="1783080" y="1349675"/>
            <a:chExt cx="1022490" cy="461665"/>
          </a:xfrm>
        </p:grpSpPr>
        <p:sp>
          <p:nvSpPr>
            <p:cNvPr id="11" name="Oval 10"/>
            <p:cNvSpPr/>
            <p:nvPr/>
          </p:nvSpPr>
          <p:spPr>
            <a:xfrm>
              <a:off x="1783080" y="1447800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খ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00056" y="1349675"/>
              <a:ext cx="705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cs typeface="NikoshBAN" pitchFamily="2" charset="0"/>
                </a:rPr>
                <a:t>MLT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52879" y="1290935"/>
            <a:ext cx="1471521" cy="461665"/>
            <a:chOff x="1454227" y="3278602"/>
            <a:chExt cx="1471521" cy="461665"/>
          </a:xfrm>
        </p:grpSpPr>
        <p:sp>
          <p:nvSpPr>
            <p:cNvPr id="10" name="Oval 9"/>
            <p:cNvSpPr/>
            <p:nvPr/>
          </p:nvSpPr>
          <p:spPr>
            <a:xfrm>
              <a:off x="1454227" y="3372505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গ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767674" y="3278602"/>
                  <a:ext cx="11580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cs typeface="NikoshBAN" pitchFamily="2" charset="0"/>
                    </a:rPr>
                    <a:t>ML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7674" y="3278602"/>
                  <a:ext cx="1158074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895" t="-13158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4953000" y="1295400"/>
            <a:ext cx="1421310" cy="461665"/>
            <a:chOff x="5070764" y="1343781"/>
            <a:chExt cx="1421310" cy="461665"/>
          </a:xfrm>
        </p:grpSpPr>
        <p:sp>
          <p:nvSpPr>
            <p:cNvPr id="9" name="Oval 8"/>
            <p:cNvSpPr/>
            <p:nvPr/>
          </p:nvSpPr>
          <p:spPr>
            <a:xfrm>
              <a:off x="5070764" y="1437453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ঘ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34000" y="1343781"/>
                  <a:ext cx="11580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cs typeface="NikoshBAN" pitchFamily="2" charset="0"/>
                    </a:rPr>
                    <a:t>ML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43781"/>
                  <a:ext cx="115807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421" t="-1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Oval 19"/>
          <p:cNvSpPr/>
          <p:nvPr/>
        </p:nvSpPr>
        <p:spPr>
          <a:xfrm>
            <a:off x="3200400" y="131064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1757065"/>
            <a:ext cx="5698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২.নিচের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1000" y="2194679"/>
            <a:ext cx="1364602" cy="461665"/>
            <a:chOff x="345768" y="2425512"/>
            <a:chExt cx="1364602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594359" y="2425512"/>
              <a:ext cx="1116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45768" y="2519184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ক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36330" y="2209800"/>
            <a:ext cx="1447800" cy="461665"/>
            <a:chOff x="2057400" y="2429470"/>
            <a:chExt cx="144780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2371556" y="2429470"/>
              <a:ext cx="1133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বুধ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শুক্র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57400" y="2514600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খ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25048" y="2188994"/>
            <a:ext cx="1637752" cy="461665"/>
            <a:chOff x="2296564" y="3657600"/>
            <a:chExt cx="1637752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2571442" y="3657600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পৃথিবী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296564" y="3764994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ঘ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48851" y="2209800"/>
            <a:ext cx="1915620" cy="461665"/>
            <a:chOff x="3276600" y="2360354"/>
            <a:chExt cx="1915620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3471877" y="2360354"/>
              <a:ext cx="1720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চেয়ার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টেবিল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276600" y="2468880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গ</a:t>
              </a:r>
            </a:p>
          </p:txBody>
        </p:sp>
      </p:grpSp>
      <p:sp>
        <p:nvSpPr>
          <p:cNvPr id="34" name="Oval 33"/>
          <p:cNvSpPr/>
          <p:nvPr/>
        </p:nvSpPr>
        <p:spPr>
          <a:xfrm>
            <a:off x="5480570" y="222504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785" y="2590800"/>
            <a:ext cx="48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3264" y="2952214"/>
            <a:ext cx="1329336" cy="461665"/>
            <a:chOff x="345768" y="2425512"/>
            <a:chExt cx="1329336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594359" y="2425512"/>
              <a:ext cx="10807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বস্তুর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গতি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45768" y="2519184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ক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00491" y="2967335"/>
            <a:ext cx="1309941" cy="461665"/>
            <a:chOff x="2057400" y="2429470"/>
            <a:chExt cx="13099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2371556" y="2429470"/>
              <a:ext cx="995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057400" y="2514600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খ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89209" y="2946529"/>
            <a:ext cx="911591" cy="461665"/>
            <a:chOff x="2296564" y="3657600"/>
            <a:chExt cx="911591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2571442" y="3657600"/>
              <a:ext cx="636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296564" y="3764994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ঘ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13012" y="2967335"/>
            <a:ext cx="1407468" cy="461665"/>
            <a:chOff x="3276600" y="2360354"/>
            <a:chExt cx="1407468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3471877" y="2360354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বস্তুর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ত্বরণ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276600" y="2468880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গ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1966479" y="298704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00" y="3348335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66653" y="3729334"/>
            <a:ext cx="1436737" cy="461665"/>
            <a:chOff x="345768" y="2425512"/>
            <a:chExt cx="1436737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594359" y="2425512"/>
              <a:ext cx="1188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অস্পর্শ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45768" y="2519184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ক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22419" y="3729335"/>
            <a:ext cx="1317957" cy="461665"/>
            <a:chOff x="2057400" y="2429470"/>
            <a:chExt cx="131795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2371556" y="2429470"/>
              <a:ext cx="1003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স্পর্শ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057400" y="2514600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খ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11137" y="3708529"/>
            <a:ext cx="1270663" cy="461665"/>
            <a:chOff x="2296564" y="3657600"/>
            <a:chExt cx="1270663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2571442" y="3657600"/>
              <a:ext cx="995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সাম্য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296564" y="3764994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ঘ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534940" y="3729335"/>
            <a:ext cx="1253580" cy="461665"/>
            <a:chOff x="3276600" y="2360354"/>
            <a:chExt cx="1253580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3471877" y="2360354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ঘর্ষণ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276600" y="2468880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গ</a:t>
              </a:r>
            </a:p>
          </p:txBody>
        </p:sp>
      </p:grpSp>
      <p:sp>
        <p:nvSpPr>
          <p:cNvPr id="62" name="Oval 61"/>
          <p:cNvSpPr/>
          <p:nvPr/>
        </p:nvSpPr>
        <p:spPr>
          <a:xfrm>
            <a:off x="327247" y="374904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200" y="4267200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23429" y="4745205"/>
            <a:ext cx="875686" cy="461665"/>
            <a:chOff x="345768" y="2425512"/>
            <a:chExt cx="875686" cy="461665"/>
          </a:xfrm>
        </p:grpSpPr>
        <p:sp>
          <p:nvSpPr>
            <p:cNvPr id="65" name="TextBox 64"/>
            <p:cNvSpPr txBox="1"/>
            <p:nvPr/>
          </p:nvSpPr>
          <p:spPr>
            <a:xfrm>
              <a:off x="594359" y="2425512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ত্বরণ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45768" y="2519184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ক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079195" y="4745206"/>
            <a:ext cx="856292" cy="461665"/>
            <a:chOff x="2057400" y="2429470"/>
            <a:chExt cx="856292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2371556" y="2429470"/>
              <a:ext cx="542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বেগ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57400" y="2514600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খ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519666" y="4724400"/>
            <a:ext cx="881134" cy="461665"/>
            <a:chOff x="2296564" y="3657600"/>
            <a:chExt cx="881134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2571442" y="3657600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সরণ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296564" y="3764994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ঘ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543469" y="4745206"/>
            <a:ext cx="957024" cy="461665"/>
            <a:chOff x="3276600" y="2360354"/>
            <a:chExt cx="957024" cy="461665"/>
          </a:xfrm>
        </p:grpSpPr>
        <p:sp>
          <p:nvSpPr>
            <p:cNvPr id="74" name="TextBox 73"/>
            <p:cNvSpPr txBox="1"/>
            <p:nvPr/>
          </p:nvSpPr>
          <p:spPr>
            <a:xfrm>
              <a:off x="3471877" y="2360354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ঘর্ষণ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276600" y="2468880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গ</a:t>
              </a:r>
            </a:p>
          </p:txBody>
        </p:sp>
      </p:grpSp>
      <p:sp>
        <p:nvSpPr>
          <p:cNvPr id="76" name="Oval 75"/>
          <p:cNvSpPr/>
          <p:nvPr/>
        </p:nvSpPr>
        <p:spPr>
          <a:xfrm>
            <a:off x="3520440" y="481584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200" y="5177135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81000" y="5634334"/>
            <a:ext cx="774697" cy="461665"/>
            <a:chOff x="345768" y="2425512"/>
            <a:chExt cx="774697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594359" y="2425512"/>
              <a:ext cx="526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45768" y="2519184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ক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36766" y="5634335"/>
            <a:ext cx="946060" cy="461665"/>
            <a:chOff x="2057400" y="2429470"/>
            <a:chExt cx="946060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2371556" y="2429470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বেশি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057400" y="2514600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খ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477237" y="5613529"/>
            <a:ext cx="1608898" cy="461665"/>
            <a:chOff x="2296564" y="3657600"/>
            <a:chExt cx="1608898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2571442" y="3657600"/>
              <a:ext cx="1334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কোনটিই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296564" y="3764994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ঘ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501040" y="5634335"/>
            <a:ext cx="969848" cy="461665"/>
            <a:chOff x="3276600" y="2360354"/>
            <a:chExt cx="969848" cy="461665"/>
          </a:xfrm>
        </p:grpSpPr>
        <p:sp>
          <p:nvSpPr>
            <p:cNvPr id="88" name="TextBox 87"/>
            <p:cNvSpPr txBox="1"/>
            <p:nvPr/>
          </p:nvSpPr>
          <p:spPr>
            <a:xfrm>
              <a:off x="3471877" y="2360354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276600" y="2468880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গ</a:t>
              </a:r>
            </a:p>
          </p:txBody>
        </p:sp>
      </p:grpSp>
      <p:sp>
        <p:nvSpPr>
          <p:cNvPr id="90" name="Oval 89"/>
          <p:cNvSpPr/>
          <p:nvPr/>
        </p:nvSpPr>
        <p:spPr>
          <a:xfrm>
            <a:off x="1981200" y="565404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7032-0586-4138-BAA1-CE2D8ABE6771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/>
      <p:bldP spid="34" grpId="0" animBg="1"/>
      <p:bldP spid="35" grpId="0"/>
      <p:bldP spid="48" grpId="0" animBg="1"/>
      <p:bldP spid="49" grpId="0"/>
      <p:bldP spid="62" grpId="0" animBg="1"/>
      <p:bldP spid="63" grpId="0"/>
      <p:bldP spid="76" grpId="0" animBg="1"/>
      <p:bldP spid="77" grpId="0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1123" y="76200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847" y="457199"/>
            <a:ext cx="9207228" cy="6858001"/>
            <a:chOff x="24847" y="3283012"/>
            <a:chExt cx="9207228" cy="6858001"/>
          </a:xfrm>
        </p:grpSpPr>
        <p:sp>
          <p:nvSpPr>
            <p:cNvPr id="13" name="Can 12"/>
            <p:cNvSpPr/>
            <p:nvPr/>
          </p:nvSpPr>
          <p:spPr>
            <a:xfrm>
              <a:off x="8851075" y="3283012"/>
              <a:ext cx="381000" cy="66526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24847" y="3477779"/>
              <a:ext cx="381000" cy="666323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05847" y="4197413"/>
              <a:ext cx="8445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5847" y="3740213"/>
              <a:ext cx="85109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367646" y="1770669"/>
            <a:ext cx="32143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ঘুড়িটির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ক্রিয়াশীল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6200" y="692760"/>
            <a:ext cx="8632724" cy="6524563"/>
            <a:chOff x="484505" y="1527958"/>
            <a:chExt cx="8632724" cy="6524563"/>
          </a:xfrm>
        </p:grpSpPr>
        <p:grpSp>
          <p:nvGrpSpPr>
            <p:cNvPr id="42" name="Group 41"/>
            <p:cNvGrpSpPr/>
            <p:nvPr/>
          </p:nvGrpSpPr>
          <p:grpSpPr>
            <a:xfrm>
              <a:off x="484505" y="1527958"/>
              <a:ext cx="2792095" cy="2815442"/>
              <a:chOff x="484505" y="1527958"/>
              <a:chExt cx="2792095" cy="2815442"/>
            </a:xfrm>
          </p:grpSpPr>
          <p:grpSp>
            <p:nvGrpSpPr>
              <p:cNvPr id="6" name="Group 5"/>
              <p:cNvGrpSpPr/>
              <p:nvPr/>
            </p:nvGrpSpPr>
            <p:grpSpPr>
              <a:xfrm rot="158291">
                <a:off x="484505" y="1527958"/>
                <a:ext cx="2792095" cy="2150471"/>
                <a:chOff x="3205198" y="1846127"/>
                <a:chExt cx="2792095" cy="2150471"/>
              </a:xfrm>
              <a:scene3d>
                <a:camera prst="perspectiveContrastingLeftFacing"/>
                <a:lightRig rig="threePt" dir="t"/>
              </a:scene3d>
            </p:grpSpPr>
            <p:grpSp>
              <p:nvGrpSpPr>
                <p:cNvPr id="8" name="Group 7"/>
                <p:cNvGrpSpPr/>
                <p:nvPr/>
              </p:nvGrpSpPr>
              <p:grpSpPr>
                <a:xfrm rot="2985435">
                  <a:off x="3535053" y="1809724"/>
                  <a:ext cx="2150471" cy="2223278"/>
                  <a:chOff x="3677771" y="1717385"/>
                  <a:chExt cx="2150471" cy="2223278"/>
                </a:xfrm>
              </p:grpSpPr>
              <p:sp>
                <p:nvSpPr>
                  <p:cNvPr id="10" name="Right Triangle 9"/>
                  <p:cNvSpPr/>
                  <p:nvPr/>
                </p:nvSpPr>
                <p:spPr>
                  <a:xfrm>
                    <a:off x="3677771" y="1905000"/>
                    <a:ext cx="2150471" cy="1854779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ight Triangle 10"/>
                  <p:cNvSpPr/>
                  <p:nvPr/>
                </p:nvSpPr>
                <p:spPr>
                  <a:xfrm rot="15544343" flipH="1">
                    <a:off x="3644218" y="1945653"/>
                    <a:ext cx="2223278" cy="1766741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" name="Straight Connector 8"/>
                <p:cNvCxnSpPr>
                  <a:stCxn id="10" idx="2"/>
                  <a:endCxn id="11" idx="2"/>
                </p:cNvCxnSpPr>
                <p:nvPr/>
              </p:nvCxnSpPr>
              <p:spPr>
                <a:xfrm flipV="1">
                  <a:off x="3205198" y="2611436"/>
                  <a:ext cx="2792095" cy="904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Isosceles Triangle 25"/>
              <p:cNvSpPr/>
              <p:nvPr/>
            </p:nvSpPr>
            <p:spPr>
              <a:xfrm>
                <a:off x="1295400" y="3774372"/>
                <a:ext cx="990600" cy="569028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Freeform 56"/>
            <p:cNvSpPr/>
            <p:nvPr/>
          </p:nvSpPr>
          <p:spPr>
            <a:xfrm>
              <a:off x="1905000" y="2322599"/>
              <a:ext cx="7212229" cy="5729922"/>
            </a:xfrm>
            <a:custGeom>
              <a:avLst/>
              <a:gdLst>
                <a:gd name="connsiteX0" fmla="*/ 0 w 7148945"/>
                <a:gd name="connsiteY0" fmla="*/ 0 h 4049486"/>
                <a:gd name="connsiteX1" fmla="*/ 35626 w 7148945"/>
                <a:gd name="connsiteY1" fmla="*/ 95002 h 4049486"/>
                <a:gd name="connsiteX2" fmla="*/ 47501 w 7148945"/>
                <a:gd name="connsiteY2" fmla="*/ 130628 h 4049486"/>
                <a:gd name="connsiteX3" fmla="*/ 83127 w 7148945"/>
                <a:gd name="connsiteY3" fmla="*/ 166254 h 4049486"/>
                <a:gd name="connsiteX4" fmla="*/ 106878 w 7148945"/>
                <a:gd name="connsiteY4" fmla="*/ 201880 h 4049486"/>
                <a:gd name="connsiteX5" fmla="*/ 178130 w 7148945"/>
                <a:gd name="connsiteY5" fmla="*/ 237506 h 4049486"/>
                <a:gd name="connsiteX6" fmla="*/ 225631 w 7148945"/>
                <a:gd name="connsiteY6" fmla="*/ 237506 h 4049486"/>
                <a:gd name="connsiteX7" fmla="*/ 273132 w 7148945"/>
                <a:gd name="connsiteY7" fmla="*/ 249382 h 4049486"/>
                <a:gd name="connsiteX8" fmla="*/ 308758 w 7148945"/>
                <a:gd name="connsiteY8" fmla="*/ 285008 h 4049486"/>
                <a:gd name="connsiteX9" fmla="*/ 451262 w 7148945"/>
                <a:gd name="connsiteY9" fmla="*/ 320634 h 4049486"/>
                <a:gd name="connsiteX10" fmla="*/ 510639 w 7148945"/>
                <a:gd name="connsiteY10" fmla="*/ 332509 h 4049486"/>
                <a:gd name="connsiteX11" fmla="*/ 653143 w 7148945"/>
                <a:gd name="connsiteY11" fmla="*/ 356260 h 4049486"/>
                <a:gd name="connsiteX12" fmla="*/ 688769 w 7148945"/>
                <a:gd name="connsiteY12" fmla="*/ 368135 h 4049486"/>
                <a:gd name="connsiteX13" fmla="*/ 1472540 w 7148945"/>
                <a:gd name="connsiteY13" fmla="*/ 380010 h 4049486"/>
                <a:gd name="connsiteX14" fmla="*/ 1484416 w 7148945"/>
                <a:gd name="connsiteY14" fmla="*/ 522514 h 4049486"/>
                <a:gd name="connsiteX15" fmla="*/ 1531917 w 7148945"/>
                <a:gd name="connsiteY15" fmla="*/ 641267 h 4049486"/>
                <a:gd name="connsiteX16" fmla="*/ 1567543 w 7148945"/>
                <a:gd name="connsiteY16" fmla="*/ 771896 h 4049486"/>
                <a:gd name="connsiteX17" fmla="*/ 1591293 w 7148945"/>
                <a:gd name="connsiteY17" fmla="*/ 819397 h 4049486"/>
                <a:gd name="connsiteX18" fmla="*/ 1626919 w 7148945"/>
                <a:gd name="connsiteY18" fmla="*/ 855023 h 4049486"/>
                <a:gd name="connsiteX19" fmla="*/ 1674421 w 7148945"/>
                <a:gd name="connsiteY19" fmla="*/ 926275 h 4049486"/>
                <a:gd name="connsiteX20" fmla="*/ 1721922 w 7148945"/>
                <a:gd name="connsiteY20" fmla="*/ 1009402 h 4049486"/>
                <a:gd name="connsiteX21" fmla="*/ 1757548 w 7148945"/>
                <a:gd name="connsiteY21" fmla="*/ 1033153 h 4049486"/>
                <a:gd name="connsiteX22" fmla="*/ 1793174 w 7148945"/>
                <a:gd name="connsiteY22" fmla="*/ 1068779 h 4049486"/>
                <a:gd name="connsiteX23" fmla="*/ 1888177 w 7148945"/>
                <a:gd name="connsiteY23" fmla="*/ 1092530 h 4049486"/>
                <a:gd name="connsiteX24" fmla="*/ 1923803 w 7148945"/>
                <a:gd name="connsiteY24" fmla="*/ 1104405 h 4049486"/>
                <a:gd name="connsiteX25" fmla="*/ 2006930 w 7148945"/>
                <a:gd name="connsiteY25" fmla="*/ 1116280 h 4049486"/>
                <a:gd name="connsiteX26" fmla="*/ 2054431 w 7148945"/>
                <a:gd name="connsiteY26" fmla="*/ 1128156 h 4049486"/>
                <a:gd name="connsiteX27" fmla="*/ 2196935 w 7148945"/>
                <a:gd name="connsiteY27" fmla="*/ 1151906 h 4049486"/>
                <a:gd name="connsiteX28" fmla="*/ 2244436 w 7148945"/>
                <a:gd name="connsiteY28" fmla="*/ 1163782 h 4049486"/>
                <a:gd name="connsiteX29" fmla="*/ 2363190 w 7148945"/>
                <a:gd name="connsiteY29" fmla="*/ 1187532 h 4049486"/>
                <a:gd name="connsiteX30" fmla="*/ 2398816 w 7148945"/>
                <a:gd name="connsiteY30" fmla="*/ 1211283 h 4049486"/>
                <a:gd name="connsiteX31" fmla="*/ 2434442 w 7148945"/>
                <a:gd name="connsiteY31" fmla="*/ 1282535 h 4049486"/>
                <a:gd name="connsiteX32" fmla="*/ 2446317 w 7148945"/>
                <a:gd name="connsiteY32" fmla="*/ 1460665 h 4049486"/>
                <a:gd name="connsiteX33" fmla="*/ 2458192 w 7148945"/>
                <a:gd name="connsiteY33" fmla="*/ 1520041 h 4049486"/>
                <a:gd name="connsiteX34" fmla="*/ 2470067 w 7148945"/>
                <a:gd name="connsiteY34" fmla="*/ 1698171 h 4049486"/>
                <a:gd name="connsiteX35" fmla="*/ 2505693 w 7148945"/>
                <a:gd name="connsiteY35" fmla="*/ 1733797 h 4049486"/>
                <a:gd name="connsiteX36" fmla="*/ 2553195 w 7148945"/>
                <a:gd name="connsiteY36" fmla="*/ 1805049 h 4049486"/>
                <a:gd name="connsiteX37" fmla="*/ 2600696 w 7148945"/>
                <a:gd name="connsiteY37" fmla="*/ 1888176 h 4049486"/>
                <a:gd name="connsiteX38" fmla="*/ 2624447 w 7148945"/>
                <a:gd name="connsiteY38" fmla="*/ 1923802 h 4049486"/>
                <a:gd name="connsiteX39" fmla="*/ 2660073 w 7148945"/>
                <a:gd name="connsiteY39" fmla="*/ 1935678 h 4049486"/>
                <a:gd name="connsiteX40" fmla="*/ 2707574 w 7148945"/>
                <a:gd name="connsiteY40" fmla="*/ 1959428 h 4049486"/>
                <a:gd name="connsiteX41" fmla="*/ 2778826 w 7148945"/>
                <a:gd name="connsiteY41" fmla="*/ 1983179 h 4049486"/>
                <a:gd name="connsiteX42" fmla="*/ 2826327 w 7148945"/>
                <a:gd name="connsiteY42" fmla="*/ 2006930 h 4049486"/>
                <a:gd name="connsiteX43" fmla="*/ 2885704 w 7148945"/>
                <a:gd name="connsiteY43" fmla="*/ 2018805 h 4049486"/>
                <a:gd name="connsiteX44" fmla="*/ 2921330 w 7148945"/>
                <a:gd name="connsiteY44" fmla="*/ 2030680 h 4049486"/>
                <a:gd name="connsiteX45" fmla="*/ 3503221 w 7148945"/>
                <a:gd name="connsiteY45" fmla="*/ 2030680 h 4049486"/>
                <a:gd name="connsiteX46" fmla="*/ 3491345 w 7148945"/>
                <a:gd name="connsiteY46" fmla="*/ 2066306 h 4049486"/>
                <a:gd name="connsiteX47" fmla="*/ 3503221 w 7148945"/>
                <a:gd name="connsiteY47" fmla="*/ 2173184 h 4049486"/>
                <a:gd name="connsiteX48" fmla="*/ 3515096 w 7148945"/>
                <a:gd name="connsiteY48" fmla="*/ 2220686 h 4049486"/>
                <a:gd name="connsiteX49" fmla="*/ 3538847 w 7148945"/>
                <a:gd name="connsiteY49" fmla="*/ 2339439 h 4049486"/>
                <a:gd name="connsiteX50" fmla="*/ 3562597 w 7148945"/>
                <a:gd name="connsiteY50" fmla="*/ 2458192 h 4049486"/>
                <a:gd name="connsiteX51" fmla="*/ 3574473 w 7148945"/>
                <a:gd name="connsiteY51" fmla="*/ 2493818 h 4049486"/>
                <a:gd name="connsiteX52" fmla="*/ 3633849 w 7148945"/>
                <a:gd name="connsiteY52" fmla="*/ 2565070 h 4049486"/>
                <a:gd name="connsiteX53" fmla="*/ 3693226 w 7148945"/>
                <a:gd name="connsiteY53" fmla="*/ 2636322 h 4049486"/>
                <a:gd name="connsiteX54" fmla="*/ 3740727 w 7148945"/>
                <a:gd name="connsiteY54" fmla="*/ 2660073 h 4049486"/>
                <a:gd name="connsiteX55" fmla="*/ 3764478 w 7148945"/>
                <a:gd name="connsiteY55" fmla="*/ 2695699 h 4049486"/>
                <a:gd name="connsiteX56" fmla="*/ 3800104 w 7148945"/>
                <a:gd name="connsiteY56" fmla="*/ 2707574 h 4049486"/>
                <a:gd name="connsiteX57" fmla="*/ 3883231 w 7148945"/>
                <a:gd name="connsiteY57" fmla="*/ 2743200 h 4049486"/>
                <a:gd name="connsiteX58" fmla="*/ 4512623 w 7148945"/>
                <a:gd name="connsiteY58" fmla="*/ 2671948 h 4049486"/>
                <a:gd name="connsiteX59" fmla="*/ 4607626 w 7148945"/>
                <a:gd name="connsiteY59" fmla="*/ 2446317 h 4049486"/>
                <a:gd name="connsiteX60" fmla="*/ 4643252 w 7148945"/>
                <a:gd name="connsiteY60" fmla="*/ 2481943 h 4049486"/>
                <a:gd name="connsiteX61" fmla="*/ 4655127 w 7148945"/>
                <a:gd name="connsiteY61" fmla="*/ 2553195 h 4049486"/>
                <a:gd name="connsiteX62" fmla="*/ 4678878 w 7148945"/>
                <a:gd name="connsiteY62" fmla="*/ 2600696 h 4049486"/>
                <a:gd name="connsiteX63" fmla="*/ 4702629 w 7148945"/>
                <a:gd name="connsiteY63" fmla="*/ 2695699 h 4049486"/>
                <a:gd name="connsiteX64" fmla="*/ 4738255 w 7148945"/>
                <a:gd name="connsiteY64" fmla="*/ 2778826 h 4049486"/>
                <a:gd name="connsiteX65" fmla="*/ 4785756 w 7148945"/>
                <a:gd name="connsiteY65" fmla="*/ 2861953 h 4049486"/>
                <a:gd name="connsiteX66" fmla="*/ 4809506 w 7148945"/>
                <a:gd name="connsiteY66" fmla="*/ 2980706 h 4049486"/>
                <a:gd name="connsiteX67" fmla="*/ 4833257 w 7148945"/>
                <a:gd name="connsiteY67" fmla="*/ 3028208 h 4049486"/>
                <a:gd name="connsiteX68" fmla="*/ 4857008 w 7148945"/>
                <a:gd name="connsiteY68" fmla="*/ 3099460 h 4049486"/>
                <a:gd name="connsiteX69" fmla="*/ 4868883 w 7148945"/>
                <a:gd name="connsiteY69" fmla="*/ 3135086 h 4049486"/>
                <a:gd name="connsiteX70" fmla="*/ 4892634 w 7148945"/>
                <a:gd name="connsiteY70" fmla="*/ 3170712 h 4049486"/>
                <a:gd name="connsiteX71" fmla="*/ 4916384 w 7148945"/>
                <a:gd name="connsiteY71" fmla="*/ 3241963 h 4049486"/>
                <a:gd name="connsiteX72" fmla="*/ 4928260 w 7148945"/>
                <a:gd name="connsiteY72" fmla="*/ 3289465 h 4049486"/>
                <a:gd name="connsiteX73" fmla="*/ 4952010 w 7148945"/>
                <a:gd name="connsiteY73" fmla="*/ 3336966 h 4049486"/>
                <a:gd name="connsiteX74" fmla="*/ 4963886 w 7148945"/>
                <a:gd name="connsiteY74" fmla="*/ 3372592 h 4049486"/>
                <a:gd name="connsiteX75" fmla="*/ 5035138 w 7148945"/>
                <a:gd name="connsiteY75" fmla="*/ 3420093 h 4049486"/>
                <a:gd name="connsiteX76" fmla="*/ 5070764 w 7148945"/>
                <a:gd name="connsiteY76" fmla="*/ 3443844 h 4049486"/>
                <a:gd name="connsiteX77" fmla="*/ 5165766 w 7148945"/>
                <a:gd name="connsiteY77" fmla="*/ 3467595 h 4049486"/>
                <a:gd name="connsiteX78" fmla="*/ 5308270 w 7148945"/>
                <a:gd name="connsiteY78" fmla="*/ 3491345 h 4049486"/>
                <a:gd name="connsiteX79" fmla="*/ 5581403 w 7148945"/>
                <a:gd name="connsiteY79" fmla="*/ 3515096 h 4049486"/>
                <a:gd name="connsiteX80" fmla="*/ 5593278 w 7148945"/>
                <a:gd name="connsiteY80" fmla="*/ 3574473 h 4049486"/>
                <a:gd name="connsiteX81" fmla="*/ 5605153 w 7148945"/>
                <a:gd name="connsiteY81" fmla="*/ 3645725 h 4049486"/>
                <a:gd name="connsiteX82" fmla="*/ 5652655 w 7148945"/>
                <a:gd name="connsiteY82" fmla="*/ 3716976 h 4049486"/>
                <a:gd name="connsiteX83" fmla="*/ 5783283 w 7148945"/>
                <a:gd name="connsiteY83" fmla="*/ 3752602 h 4049486"/>
                <a:gd name="connsiteX84" fmla="*/ 5795158 w 7148945"/>
                <a:gd name="connsiteY84" fmla="*/ 3788228 h 4049486"/>
                <a:gd name="connsiteX85" fmla="*/ 5759532 w 7148945"/>
                <a:gd name="connsiteY85" fmla="*/ 3800104 h 4049486"/>
                <a:gd name="connsiteX86" fmla="*/ 5818909 w 7148945"/>
                <a:gd name="connsiteY86" fmla="*/ 3859480 h 4049486"/>
                <a:gd name="connsiteX87" fmla="*/ 5842660 w 7148945"/>
                <a:gd name="connsiteY87" fmla="*/ 3895106 h 4049486"/>
                <a:gd name="connsiteX88" fmla="*/ 5902036 w 7148945"/>
                <a:gd name="connsiteY88" fmla="*/ 3906982 h 4049486"/>
                <a:gd name="connsiteX89" fmla="*/ 5937662 w 7148945"/>
                <a:gd name="connsiteY89" fmla="*/ 3918857 h 4049486"/>
                <a:gd name="connsiteX90" fmla="*/ 6175169 w 7148945"/>
                <a:gd name="connsiteY90" fmla="*/ 3906982 h 4049486"/>
                <a:gd name="connsiteX91" fmla="*/ 6258296 w 7148945"/>
                <a:gd name="connsiteY91" fmla="*/ 3895106 h 4049486"/>
                <a:gd name="connsiteX92" fmla="*/ 6424551 w 7148945"/>
                <a:gd name="connsiteY92" fmla="*/ 3906982 h 4049486"/>
                <a:gd name="connsiteX93" fmla="*/ 6460177 w 7148945"/>
                <a:gd name="connsiteY93" fmla="*/ 3918857 h 4049486"/>
                <a:gd name="connsiteX94" fmla="*/ 6519553 w 7148945"/>
                <a:gd name="connsiteY94" fmla="*/ 4001984 h 4049486"/>
                <a:gd name="connsiteX95" fmla="*/ 6614556 w 7148945"/>
                <a:gd name="connsiteY95" fmla="*/ 4037610 h 4049486"/>
                <a:gd name="connsiteX96" fmla="*/ 6650182 w 7148945"/>
                <a:gd name="connsiteY96" fmla="*/ 4049486 h 4049486"/>
                <a:gd name="connsiteX97" fmla="*/ 6875813 w 7148945"/>
                <a:gd name="connsiteY97" fmla="*/ 4025735 h 4049486"/>
                <a:gd name="connsiteX98" fmla="*/ 6923314 w 7148945"/>
                <a:gd name="connsiteY98" fmla="*/ 4013860 h 4049486"/>
                <a:gd name="connsiteX99" fmla="*/ 6994566 w 7148945"/>
                <a:gd name="connsiteY99" fmla="*/ 4001984 h 4049486"/>
                <a:gd name="connsiteX100" fmla="*/ 7042067 w 7148945"/>
                <a:gd name="connsiteY100" fmla="*/ 3990109 h 4049486"/>
                <a:gd name="connsiteX101" fmla="*/ 7148945 w 7148945"/>
                <a:gd name="connsiteY101" fmla="*/ 3990109 h 404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148945" h="4049486">
                  <a:moveTo>
                    <a:pt x="0" y="0"/>
                  </a:moveTo>
                  <a:cubicBezTo>
                    <a:pt x="22911" y="114557"/>
                    <a:pt x="-5146" y="13458"/>
                    <a:pt x="35626" y="95002"/>
                  </a:cubicBezTo>
                  <a:cubicBezTo>
                    <a:pt x="41224" y="106198"/>
                    <a:pt x="40557" y="120213"/>
                    <a:pt x="47501" y="130628"/>
                  </a:cubicBezTo>
                  <a:cubicBezTo>
                    <a:pt x="56817" y="144602"/>
                    <a:pt x="72376" y="153352"/>
                    <a:pt x="83127" y="166254"/>
                  </a:cubicBezTo>
                  <a:cubicBezTo>
                    <a:pt x="92264" y="177218"/>
                    <a:pt x="96786" y="191788"/>
                    <a:pt x="106878" y="201880"/>
                  </a:cubicBezTo>
                  <a:cubicBezTo>
                    <a:pt x="129900" y="224902"/>
                    <a:pt x="149153" y="227847"/>
                    <a:pt x="178130" y="237506"/>
                  </a:cubicBezTo>
                  <a:cubicBezTo>
                    <a:pt x="265429" y="324805"/>
                    <a:pt x="176528" y="257147"/>
                    <a:pt x="225631" y="237506"/>
                  </a:cubicBezTo>
                  <a:cubicBezTo>
                    <a:pt x="240785" y="231445"/>
                    <a:pt x="257298" y="245423"/>
                    <a:pt x="273132" y="249382"/>
                  </a:cubicBezTo>
                  <a:cubicBezTo>
                    <a:pt x="285007" y="261257"/>
                    <a:pt x="294077" y="276852"/>
                    <a:pt x="308758" y="285008"/>
                  </a:cubicBezTo>
                  <a:cubicBezTo>
                    <a:pt x="350945" y="308445"/>
                    <a:pt x="405239" y="312266"/>
                    <a:pt x="451262" y="320634"/>
                  </a:cubicBezTo>
                  <a:cubicBezTo>
                    <a:pt x="471121" y="324245"/>
                    <a:pt x="490762" y="329001"/>
                    <a:pt x="510639" y="332509"/>
                  </a:cubicBezTo>
                  <a:cubicBezTo>
                    <a:pt x="558063" y="340878"/>
                    <a:pt x="607458" y="341032"/>
                    <a:pt x="653143" y="356260"/>
                  </a:cubicBezTo>
                  <a:cubicBezTo>
                    <a:pt x="665018" y="360218"/>
                    <a:pt x="676257" y="367772"/>
                    <a:pt x="688769" y="368135"/>
                  </a:cubicBezTo>
                  <a:cubicBezTo>
                    <a:pt x="949946" y="375705"/>
                    <a:pt x="1211283" y="376052"/>
                    <a:pt x="1472540" y="380010"/>
                  </a:cubicBezTo>
                  <a:cubicBezTo>
                    <a:pt x="1476499" y="427511"/>
                    <a:pt x="1476580" y="475497"/>
                    <a:pt x="1484416" y="522514"/>
                  </a:cubicBezTo>
                  <a:cubicBezTo>
                    <a:pt x="1491754" y="566541"/>
                    <a:pt x="1512533" y="602500"/>
                    <a:pt x="1531917" y="641267"/>
                  </a:cubicBezTo>
                  <a:cubicBezTo>
                    <a:pt x="1535555" y="655821"/>
                    <a:pt x="1554221" y="740811"/>
                    <a:pt x="1567543" y="771896"/>
                  </a:cubicBezTo>
                  <a:cubicBezTo>
                    <a:pt x="1574516" y="788167"/>
                    <a:pt x="1581004" y="804992"/>
                    <a:pt x="1591293" y="819397"/>
                  </a:cubicBezTo>
                  <a:cubicBezTo>
                    <a:pt x="1601054" y="833063"/>
                    <a:pt x="1615044" y="843148"/>
                    <a:pt x="1626919" y="855023"/>
                  </a:cubicBezTo>
                  <a:cubicBezTo>
                    <a:pt x="1652395" y="931447"/>
                    <a:pt x="1618823" y="848437"/>
                    <a:pt x="1674421" y="926275"/>
                  </a:cubicBezTo>
                  <a:cubicBezTo>
                    <a:pt x="1697709" y="958879"/>
                    <a:pt x="1693870" y="981350"/>
                    <a:pt x="1721922" y="1009402"/>
                  </a:cubicBezTo>
                  <a:cubicBezTo>
                    <a:pt x="1732014" y="1019494"/>
                    <a:pt x="1746584" y="1024016"/>
                    <a:pt x="1757548" y="1033153"/>
                  </a:cubicBezTo>
                  <a:cubicBezTo>
                    <a:pt x="1770450" y="1043904"/>
                    <a:pt x="1779200" y="1059463"/>
                    <a:pt x="1793174" y="1068779"/>
                  </a:cubicBezTo>
                  <a:cubicBezTo>
                    <a:pt x="1809459" y="1079636"/>
                    <a:pt x="1878588" y="1090133"/>
                    <a:pt x="1888177" y="1092530"/>
                  </a:cubicBezTo>
                  <a:cubicBezTo>
                    <a:pt x="1900321" y="1095566"/>
                    <a:pt x="1911528" y="1101950"/>
                    <a:pt x="1923803" y="1104405"/>
                  </a:cubicBezTo>
                  <a:cubicBezTo>
                    <a:pt x="1951250" y="1109894"/>
                    <a:pt x="1979391" y="1111273"/>
                    <a:pt x="2006930" y="1116280"/>
                  </a:cubicBezTo>
                  <a:cubicBezTo>
                    <a:pt x="2022988" y="1119200"/>
                    <a:pt x="2038390" y="1125148"/>
                    <a:pt x="2054431" y="1128156"/>
                  </a:cubicBezTo>
                  <a:cubicBezTo>
                    <a:pt x="2101763" y="1137031"/>
                    <a:pt x="2150216" y="1140226"/>
                    <a:pt x="2196935" y="1151906"/>
                  </a:cubicBezTo>
                  <a:cubicBezTo>
                    <a:pt x="2212769" y="1155865"/>
                    <a:pt x="2228477" y="1160362"/>
                    <a:pt x="2244436" y="1163782"/>
                  </a:cubicBezTo>
                  <a:cubicBezTo>
                    <a:pt x="2283908" y="1172240"/>
                    <a:pt x="2363190" y="1187532"/>
                    <a:pt x="2363190" y="1187532"/>
                  </a:cubicBezTo>
                  <a:cubicBezTo>
                    <a:pt x="2375065" y="1195449"/>
                    <a:pt x="2388724" y="1201191"/>
                    <a:pt x="2398816" y="1211283"/>
                  </a:cubicBezTo>
                  <a:cubicBezTo>
                    <a:pt x="2421835" y="1234302"/>
                    <a:pt x="2424784" y="1253561"/>
                    <a:pt x="2434442" y="1282535"/>
                  </a:cubicBezTo>
                  <a:cubicBezTo>
                    <a:pt x="2438400" y="1341912"/>
                    <a:pt x="2440396" y="1401452"/>
                    <a:pt x="2446317" y="1460665"/>
                  </a:cubicBezTo>
                  <a:cubicBezTo>
                    <a:pt x="2448325" y="1480749"/>
                    <a:pt x="2456184" y="1499957"/>
                    <a:pt x="2458192" y="1520041"/>
                  </a:cubicBezTo>
                  <a:cubicBezTo>
                    <a:pt x="2464113" y="1579254"/>
                    <a:pt x="2457158" y="1640080"/>
                    <a:pt x="2470067" y="1698171"/>
                  </a:cubicBezTo>
                  <a:cubicBezTo>
                    <a:pt x="2473710" y="1714565"/>
                    <a:pt x="2495382" y="1720540"/>
                    <a:pt x="2505693" y="1733797"/>
                  </a:cubicBezTo>
                  <a:cubicBezTo>
                    <a:pt x="2523218" y="1756329"/>
                    <a:pt x="2553195" y="1805049"/>
                    <a:pt x="2553195" y="1805049"/>
                  </a:cubicBezTo>
                  <a:cubicBezTo>
                    <a:pt x="2572465" y="1862861"/>
                    <a:pt x="2555762" y="1825269"/>
                    <a:pt x="2600696" y="1888176"/>
                  </a:cubicBezTo>
                  <a:cubicBezTo>
                    <a:pt x="2608992" y="1899790"/>
                    <a:pt x="2613302" y="1914886"/>
                    <a:pt x="2624447" y="1923802"/>
                  </a:cubicBezTo>
                  <a:cubicBezTo>
                    <a:pt x="2634222" y="1931622"/>
                    <a:pt x="2648567" y="1930747"/>
                    <a:pt x="2660073" y="1935678"/>
                  </a:cubicBezTo>
                  <a:cubicBezTo>
                    <a:pt x="2676344" y="1942651"/>
                    <a:pt x="2691138" y="1952853"/>
                    <a:pt x="2707574" y="1959428"/>
                  </a:cubicBezTo>
                  <a:cubicBezTo>
                    <a:pt x="2730819" y="1968726"/>
                    <a:pt x="2756434" y="1971983"/>
                    <a:pt x="2778826" y="1983179"/>
                  </a:cubicBezTo>
                  <a:cubicBezTo>
                    <a:pt x="2794660" y="1991096"/>
                    <a:pt x="2809533" y="2001332"/>
                    <a:pt x="2826327" y="2006930"/>
                  </a:cubicBezTo>
                  <a:cubicBezTo>
                    <a:pt x="2845475" y="2013313"/>
                    <a:pt x="2866122" y="2013910"/>
                    <a:pt x="2885704" y="2018805"/>
                  </a:cubicBezTo>
                  <a:cubicBezTo>
                    <a:pt x="2897848" y="2021841"/>
                    <a:pt x="2909455" y="2026722"/>
                    <a:pt x="2921330" y="2030680"/>
                  </a:cubicBezTo>
                  <a:cubicBezTo>
                    <a:pt x="3109281" y="2021283"/>
                    <a:pt x="3317660" y="2004171"/>
                    <a:pt x="3503221" y="2030680"/>
                  </a:cubicBezTo>
                  <a:cubicBezTo>
                    <a:pt x="3515613" y="2032450"/>
                    <a:pt x="3495304" y="2054431"/>
                    <a:pt x="3491345" y="2066306"/>
                  </a:cubicBezTo>
                  <a:cubicBezTo>
                    <a:pt x="3495304" y="2101932"/>
                    <a:pt x="3497770" y="2137756"/>
                    <a:pt x="3503221" y="2173184"/>
                  </a:cubicBezTo>
                  <a:cubicBezTo>
                    <a:pt x="3505703" y="2189315"/>
                    <a:pt x="3512176" y="2204628"/>
                    <a:pt x="3515096" y="2220686"/>
                  </a:cubicBezTo>
                  <a:cubicBezTo>
                    <a:pt x="3536927" y="2340762"/>
                    <a:pt x="3514458" y="2266277"/>
                    <a:pt x="3538847" y="2339439"/>
                  </a:cubicBezTo>
                  <a:cubicBezTo>
                    <a:pt x="3548177" y="2395421"/>
                    <a:pt x="3548426" y="2408594"/>
                    <a:pt x="3562597" y="2458192"/>
                  </a:cubicBezTo>
                  <a:cubicBezTo>
                    <a:pt x="3566036" y="2470228"/>
                    <a:pt x="3568875" y="2482622"/>
                    <a:pt x="3574473" y="2493818"/>
                  </a:cubicBezTo>
                  <a:cubicBezTo>
                    <a:pt x="3596587" y="2538046"/>
                    <a:pt x="3601018" y="2525672"/>
                    <a:pt x="3633849" y="2565070"/>
                  </a:cubicBezTo>
                  <a:cubicBezTo>
                    <a:pt x="3664484" y="2601832"/>
                    <a:pt x="3650369" y="2605710"/>
                    <a:pt x="3693226" y="2636322"/>
                  </a:cubicBezTo>
                  <a:cubicBezTo>
                    <a:pt x="3707631" y="2646612"/>
                    <a:pt x="3724893" y="2652156"/>
                    <a:pt x="3740727" y="2660073"/>
                  </a:cubicBezTo>
                  <a:cubicBezTo>
                    <a:pt x="3748644" y="2671948"/>
                    <a:pt x="3753333" y="2686783"/>
                    <a:pt x="3764478" y="2695699"/>
                  </a:cubicBezTo>
                  <a:cubicBezTo>
                    <a:pt x="3774253" y="2703519"/>
                    <a:pt x="3788908" y="2701976"/>
                    <a:pt x="3800104" y="2707574"/>
                  </a:cubicBezTo>
                  <a:cubicBezTo>
                    <a:pt x="3882115" y="2748579"/>
                    <a:pt x="3784370" y="2718485"/>
                    <a:pt x="3883231" y="2743200"/>
                  </a:cubicBezTo>
                  <a:cubicBezTo>
                    <a:pt x="4093028" y="2719449"/>
                    <a:pt x="4321740" y="2762184"/>
                    <a:pt x="4512623" y="2671948"/>
                  </a:cubicBezTo>
                  <a:cubicBezTo>
                    <a:pt x="4928360" y="2475418"/>
                    <a:pt x="4339992" y="2401709"/>
                    <a:pt x="4607626" y="2446317"/>
                  </a:cubicBezTo>
                  <a:cubicBezTo>
                    <a:pt x="4619501" y="2458192"/>
                    <a:pt x="4636431" y="2466596"/>
                    <a:pt x="4643252" y="2481943"/>
                  </a:cubicBezTo>
                  <a:cubicBezTo>
                    <a:pt x="4653031" y="2503946"/>
                    <a:pt x="4648208" y="2530132"/>
                    <a:pt x="4655127" y="2553195"/>
                  </a:cubicBezTo>
                  <a:cubicBezTo>
                    <a:pt x="4660214" y="2570151"/>
                    <a:pt x="4670961" y="2584862"/>
                    <a:pt x="4678878" y="2600696"/>
                  </a:cubicBezTo>
                  <a:cubicBezTo>
                    <a:pt x="4686795" y="2632364"/>
                    <a:pt x="4688031" y="2666503"/>
                    <a:pt x="4702629" y="2695699"/>
                  </a:cubicBezTo>
                  <a:cubicBezTo>
                    <a:pt x="4781397" y="2853238"/>
                    <a:pt x="4685835" y="2656513"/>
                    <a:pt x="4738255" y="2778826"/>
                  </a:cubicBezTo>
                  <a:cubicBezTo>
                    <a:pt x="4756337" y="2821016"/>
                    <a:pt x="4761901" y="2826172"/>
                    <a:pt x="4785756" y="2861953"/>
                  </a:cubicBezTo>
                  <a:cubicBezTo>
                    <a:pt x="4789860" y="2886579"/>
                    <a:pt x="4798877" y="2952363"/>
                    <a:pt x="4809506" y="2980706"/>
                  </a:cubicBezTo>
                  <a:cubicBezTo>
                    <a:pt x="4815722" y="2997282"/>
                    <a:pt x="4826682" y="3011771"/>
                    <a:pt x="4833257" y="3028208"/>
                  </a:cubicBezTo>
                  <a:cubicBezTo>
                    <a:pt x="4842555" y="3051453"/>
                    <a:pt x="4849091" y="3075709"/>
                    <a:pt x="4857008" y="3099460"/>
                  </a:cubicBezTo>
                  <a:cubicBezTo>
                    <a:pt x="4860966" y="3111335"/>
                    <a:pt x="4861939" y="3124671"/>
                    <a:pt x="4868883" y="3135086"/>
                  </a:cubicBezTo>
                  <a:lnTo>
                    <a:pt x="4892634" y="3170712"/>
                  </a:lnTo>
                  <a:cubicBezTo>
                    <a:pt x="4900551" y="3194462"/>
                    <a:pt x="4910312" y="3217676"/>
                    <a:pt x="4916384" y="3241963"/>
                  </a:cubicBezTo>
                  <a:cubicBezTo>
                    <a:pt x="4920343" y="3257797"/>
                    <a:pt x="4922529" y="3274183"/>
                    <a:pt x="4928260" y="3289465"/>
                  </a:cubicBezTo>
                  <a:cubicBezTo>
                    <a:pt x="4934476" y="3306040"/>
                    <a:pt x="4945037" y="3320695"/>
                    <a:pt x="4952010" y="3336966"/>
                  </a:cubicBezTo>
                  <a:cubicBezTo>
                    <a:pt x="4956941" y="3348472"/>
                    <a:pt x="4955035" y="3363741"/>
                    <a:pt x="4963886" y="3372592"/>
                  </a:cubicBezTo>
                  <a:cubicBezTo>
                    <a:pt x="4984070" y="3392776"/>
                    <a:pt x="5011387" y="3404259"/>
                    <a:pt x="5035138" y="3420093"/>
                  </a:cubicBezTo>
                  <a:cubicBezTo>
                    <a:pt x="5047013" y="3428010"/>
                    <a:pt x="5057224" y="3439331"/>
                    <a:pt x="5070764" y="3443844"/>
                  </a:cubicBezTo>
                  <a:cubicBezTo>
                    <a:pt x="5152200" y="3470989"/>
                    <a:pt x="5051125" y="3438934"/>
                    <a:pt x="5165766" y="3467595"/>
                  </a:cubicBezTo>
                  <a:cubicBezTo>
                    <a:pt x="5267898" y="3493129"/>
                    <a:pt x="5095884" y="3471434"/>
                    <a:pt x="5308270" y="3491345"/>
                  </a:cubicBezTo>
                  <a:lnTo>
                    <a:pt x="5581403" y="3515096"/>
                  </a:lnTo>
                  <a:cubicBezTo>
                    <a:pt x="5585361" y="3534888"/>
                    <a:pt x="5589667" y="3554614"/>
                    <a:pt x="5593278" y="3574473"/>
                  </a:cubicBezTo>
                  <a:cubicBezTo>
                    <a:pt x="5597585" y="3598163"/>
                    <a:pt x="5595892" y="3623499"/>
                    <a:pt x="5605153" y="3645725"/>
                  </a:cubicBezTo>
                  <a:cubicBezTo>
                    <a:pt x="5616132" y="3672074"/>
                    <a:pt x="5624963" y="3710053"/>
                    <a:pt x="5652655" y="3716976"/>
                  </a:cubicBezTo>
                  <a:cubicBezTo>
                    <a:pt x="5728113" y="3735842"/>
                    <a:pt x="5684463" y="3724368"/>
                    <a:pt x="5783283" y="3752602"/>
                  </a:cubicBezTo>
                  <a:cubicBezTo>
                    <a:pt x="5787241" y="3764477"/>
                    <a:pt x="5800756" y="3777032"/>
                    <a:pt x="5795158" y="3788228"/>
                  </a:cubicBezTo>
                  <a:cubicBezTo>
                    <a:pt x="5789560" y="3799424"/>
                    <a:pt x="5762568" y="3787960"/>
                    <a:pt x="5759532" y="3800104"/>
                  </a:cubicBezTo>
                  <a:cubicBezTo>
                    <a:pt x="5753877" y="3822724"/>
                    <a:pt x="5808730" y="3852694"/>
                    <a:pt x="5818909" y="3859480"/>
                  </a:cubicBezTo>
                  <a:cubicBezTo>
                    <a:pt x="5826826" y="3871355"/>
                    <a:pt x="5830268" y="3888025"/>
                    <a:pt x="5842660" y="3895106"/>
                  </a:cubicBezTo>
                  <a:cubicBezTo>
                    <a:pt x="5860185" y="3905120"/>
                    <a:pt x="5882455" y="3902087"/>
                    <a:pt x="5902036" y="3906982"/>
                  </a:cubicBezTo>
                  <a:cubicBezTo>
                    <a:pt x="5914180" y="3910018"/>
                    <a:pt x="5925787" y="3914899"/>
                    <a:pt x="5937662" y="3918857"/>
                  </a:cubicBezTo>
                  <a:cubicBezTo>
                    <a:pt x="6016831" y="3914899"/>
                    <a:pt x="6096118" y="3912838"/>
                    <a:pt x="6175169" y="3906982"/>
                  </a:cubicBezTo>
                  <a:cubicBezTo>
                    <a:pt x="6203083" y="3904914"/>
                    <a:pt x="6230306" y="3895106"/>
                    <a:pt x="6258296" y="3895106"/>
                  </a:cubicBezTo>
                  <a:cubicBezTo>
                    <a:pt x="6313856" y="3895106"/>
                    <a:pt x="6369133" y="3903023"/>
                    <a:pt x="6424551" y="3906982"/>
                  </a:cubicBezTo>
                  <a:cubicBezTo>
                    <a:pt x="6436426" y="3910940"/>
                    <a:pt x="6451326" y="3910006"/>
                    <a:pt x="6460177" y="3918857"/>
                  </a:cubicBezTo>
                  <a:cubicBezTo>
                    <a:pt x="6550106" y="4008786"/>
                    <a:pt x="6415751" y="3927840"/>
                    <a:pt x="6519553" y="4001984"/>
                  </a:cubicBezTo>
                  <a:cubicBezTo>
                    <a:pt x="6556450" y="4028339"/>
                    <a:pt x="6573116" y="4025770"/>
                    <a:pt x="6614556" y="4037610"/>
                  </a:cubicBezTo>
                  <a:cubicBezTo>
                    <a:pt x="6626592" y="4041049"/>
                    <a:pt x="6638307" y="4045527"/>
                    <a:pt x="6650182" y="4049486"/>
                  </a:cubicBezTo>
                  <a:cubicBezTo>
                    <a:pt x="6708306" y="4044202"/>
                    <a:pt x="6813548" y="4036112"/>
                    <a:pt x="6875813" y="4025735"/>
                  </a:cubicBezTo>
                  <a:cubicBezTo>
                    <a:pt x="6891912" y="4023052"/>
                    <a:pt x="6907310" y="4017061"/>
                    <a:pt x="6923314" y="4013860"/>
                  </a:cubicBezTo>
                  <a:cubicBezTo>
                    <a:pt x="6946925" y="4009138"/>
                    <a:pt x="6970955" y="4006706"/>
                    <a:pt x="6994566" y="4001984"/>
                  </a:cubicBezTo>
                  <a:cubicBezTo>
                    <a:pt x="7010570" y="3998783"/>
                    <a:pt x="7025794" y="3991361"/>
                    <a:pt x="7042067" y="3990109"/>
                  </a:cubicBezTo>
                  <a:cubicBezTo>
                    <a:pt x="7077588" y="3987377"/>
                    <a:pt x="7113319" y="3990109"/>
                    <a:pt x="7148945" y="3990109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04800" y="855023"/>
            <a:ext cx="7569839" cy="6519554"/>
            <a:chOff x="481647" y="855023"/>
            <a:chExt cx="7569839" cy="6519554"/>
          </a:xfrm>
        </p:grpSpPr>
        <p:grpSp>
          <p:nvGrpSpPr>
            <p:cNvPr id="50" name="Group 49"/>
            <p:cNvGrpSpPr/>
            <p:nvPr/>
          </p:nvGrpSpPr>
          <p:grpSpPr>
            <a:xfrm rot="10582884">
              <a:off x="481647" y="2467041"/>
              <a:ext cx="2792095" cy="2815442"/>
              <a:chOff x="484505" y="1527958"/>
              <a:chExt cx="2792095" cy="2815442"/>
            </a:xfrm>
          </p:grpSpPr>
          <p:grpSp>
            <p:nvGrpSpPr>
              <p:cNvPr id="51" name="Group 50"/>
              <p:cNvGrpSpPr/>
              <p:nvPr/>
            </p:nvGrpSpPr>
            <p:grpSpPr>
              <a:xfrm rot="158291">
                <a:off x="484505" y="1527958"/>
                <a:ext cx="2792095" cy="2150471"/>
                <a:chOff x="3205198" y="1846127"/>
                <a:chExt cx="2792095" cy="2150471"/>
              </a:xfrm>
              <a:scene3d>
                <a:camera prst="perspectiveContrastingLeftFacing"/>
                <a:lightRig rig="threePt" dir="t"/>
              </a:scene3d>
            </p:grpSpPr>
            <p:grpSp>
              <p:nvGrpSpPr>
                <p:cNvPr id="53" name="Group 52"/>
                <p:cNvGrpSpPr/>
                <p:nvPr/>
              </p:nvGrpSpPr>
              <p:grpSpPr>
                <a:xfrm rot="2985435">
                  <a:off x="3535053" y="1809724"/>
                  <a:ext cx="2150471" cy="2223278"/>
                  <a:chOff x="3677771" y="1717385"/>
                  <a:chExt cx="2150471" cy="2223278"/>
                </a:xfrm>
              </p:grpSpPr>
              <p:sp>
                <p:nvSpPr>
                  <p:cNvPr id="55" name="Right Triangle 54"/>
                  <p:cNvSpPr/>
                  <p:nvPr/>
                </p:nvSpPr>
                <p:spPr>
                  <a:xfrm>
                    <a:off x="3677771" y="1905000"/>
                    <a:ext cx="2150471" cy="1854779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ight Triangle 55"/>
                  <p:cNvSpPr/>
                  <p:nvPr/>
                </p:nvSpPr>
                <p:spPr>
                  <a:xfrm rot="15544343" flipH="1">
                    <a:off x="3644218" y="1945653"/>
                    <a:ext cx="2223278" cy="1766741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4" name="Straight Connector 53"/>
                <p:cNvCxnSpPr>
                  <a:stCxn id="55" idx="2"/>
                  <a:endCxn id="56" idx="2"/>
                </p:cNvCxnSpPr>
                <p:nvPr/>
              </p:nvCxnSpPr>
              <p:spPr>
                <a:xfrm flipV="1">
                  <a:off x="3205198" y="2611436"/>
                  <a:ext cx="2792095" cy="904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Isosceles Triangle 51"/>
              <p:cNvSpPr/>
              <p:nvPr/>
            </p:nvSpPr>
            <p:spPr>
              <a:xfrm>
                <a:off x="1295400" y="3774372"/>
                <a:ext cx="990600" cy="56902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1876301" y="855023"/>
              <a:ext cx="6175185" cy="6519554"/>
            </a:xfrm>
            <a:custGeom>
              <a:avLst/>
              <a:gdLst>
                <a:gd name="connsiteX0" fmla="*/ 0 w 6175185"/>
                <a:gd name="connsiteY0" fmla="*/ 3645725 h 6519554"/>
                <a:gd name="connsiteX1" fmla="*/ 23751 w 6175185"/>
                <a:gd name="connsiteY1" fmla="*/ 3586348 h 6519554"/>
                <a:gd name="connsiteX2" fmla="*/ 47502 w 6175185"/>
                <a:gd name="connsiteY2" fmla="*/ 3550722 h 6519554"/>
                <a:gd name="connsiteX3" fmla="*/ 59377 w 6175185"/>
                <a:gd name="connsiteY3" fmla="*/ 3443845 h 6519554"/>
                <a:gd name="connsiteX4" fmla="*/ 71252 w 6175185"/>
                <a:gd name="connsiteY4" fmla="*/ 3408219 h 6519554"/>
                <a:gd name="connsiteX5" fmla="*/ 95003 w 6175185"/>
                <a:gd name="connsiteY5" fmla="*/ 3313216 h 6519554"/>
                <a:gd name="connsiteX6" fmla="*/ 118754 w 6175185"/>
                <a:gd name="connsiteY6" fmla="*/ 3277590 h 6519554"/>
                <a:gd name="connsiteX7" fmla="*/ 166255 w 6175185"/>
                <a:gd name="connsiteY7" fmla="*/ 3182587 h 6519554"/>
                <a:gd name="connsiteX8" fmla="*/ 190005 w 6175185"/>
                <a:gd name="connsiteY8" fmla="*/ 3111335 h 6519554"/>
                <a:gd name="connsiteX9" fmla="*/ 237507 w 6175185"/>
                <a:gd name="connsiteY9" fmla="*/ 3028208 h 6519554"/>
                <a:gd name="connsiteX10" fmla="*/ 273133 w 6175185"/>
                <a:gd name="connsiteY10" fmla="*/ 2945081 h 6519554"/>
                <a:gd name="connsiteX11" fmla="*/ 285008 w 6175185"/>
                <a:gd name="connsiteY11" fmla="*/ 2885704 h 6519554"/>
                <a:gd name="connsiteX12" fmla="*/ 308759 w 6175185"/>
                <a:gd name="connsiteY12" fmla="*/ 2814452 h 6519554"/>
                <a:gd name="connsiteX13" fmla="*/ 344385 w 6175185"/>
                <a:gd name="connsiteY13" fmla="*/ 2683824 h 6519554"/>
                <a:gd name="connsiteX14" fmla="*/ 380011 w 6175185"/>
                <a:gd name="connsiteY14" fmla="*/ 2481943 h 6519554"/>
                <a:gd name="connsiteX15" fmla="*/ 391886 w 6175185"/>
                <a:gd name="connsiteY15" fmla="*/ 2434442 h 6519554"/>
                <a:gd name="connsiteX16" fmla="*/ 415637 w 6175185"/>
                <a:gd name="connsiteY16" fmla="*/ 2339439 h 6519554"/>
                <a:gd name="connsiteX17" fmla="*/ 391886 w 6175185"/>
                <a:gd name="connsiteY17" fmla="*/ 1472541 h 6519554"/>
                <a:gd name="connsiteX18" fmla="*/ 380011 w 6175185"/>
                <a:gd name="connsiteY18" fmla="*/ 1425039 h 6519554"/>
                <a:gd name="connsiteX19" fmla="*/ 368135 w 6175185"/>
                <a:gd name="connsiteY19" fmla="*/ 1365663 h 6519554"/>
                <a:gd name="connsiteX20" fmla="*/ 356260 w 6175185"/>
                <a:gd name="connsiteY20" fmla="*/ 1318161 h 6519554"/>
                <a:gd name="connsiteX21" fmla="*/ 332509 w 6175185"/>
                <a:gd name="connsiteY21" fmla="*/ 1199408 h 6519554"/>
                <a:gd name="connsiteX22" fmla="*/ 320634 w 6175185"/>
                <a:gd name="connsiteY22" fmla="*/ 1151907 h 6519554"/>
                <a:gd name="connsiteX23" fmla="*/ 296883 w 6175185"/>
                <a:gd name="connsiteY23" fmla="*/ 1033154 h 6519554"/>
                <a:gd name="connsiteX24" fmla="*/ 273133 w 6175185"/>
                <a:gd name="connsiteY24" fmla="*/ 902525 h 6519554"/>
                <a:gd name="connsiteX25" fmla="*/ 285008 w 6175185"/>
                <a:gd name="connsiteY25" fmla="*/ 344385 h 6519554"/>
                <a:gd name="connsiteX26" fmla="*/ 296883 w 6175185"/>
                <a:gd name="connsiteY26" fmla="*/ 296883 h 6519554"/>
                <a:gd name="connsiteX27" fmla="*/ 308759 w 6175185"/>
                <a:gd name="connsiteY27" fmla="*/ 237507 h 6519554"/>
                <a:gd name="connsiteX28" fmla="*/ 320634 w 6175185"/>
                <a:gd name="connsiteY28" fmla="*/ 201881 h 6519554"/>
                <a:gd name="connsiteX29" fmla="*/ 356260 w 6175185"/>
                <a:gd name="connsiteY29" fmla="*/ 71252 h 6519554"/>
                <a:gd name="connsiteX30" fmla="*/ 368135 w 6175185"/>
                <a:gd name="connsiteY30" fmla="*/ 35626 h 6519554"/>
                <a:gd name="connsiteX31" fmla="*/ 391886 w 6175185"/>
                <a:gd name="connsiteY31" fmla="*/ 0 h 6519554"/>
                <a:gd name="connsiteX32" fmla="*/ 463138 w 6175185"/>
                <a:gd name="connsiteY32" fmla="*/ 35626 h 6519554"/>
                <a:gd name="connsiteX33" fmla="*/ 570016 w 6175185"/>
                <a:gd name="connsiteY33" fmla="*/ 154380 h 6519554"/>
                <a:gd name="connsiteX34" fmla="*/ 617517 w 6175185"/>
                <a:gd name="connsiteY34" fmla="*/ 166255 h 6519554"/>
                <a:gd name="connsiteX35" fmla="*/ 653143 w 6175185"/>
                <a:gd name="connsiteY35" fmla="*/ 190006 h 6519554"/>
                <a:gd name="connsiteX36" fmla="*/ 736270 w 6175185"/>
                <a:gd name="connsiteY36" fmla="*/ 308759 h 6519554"/>
                <a:gd name="connsiteX37" fmla="*/ 771896 w 6175185"/>
                <a:gd name="connsiteY37" fmla="*/ 332509 h 6519554"/>
                <a:gd name="connsiteX38" fmla="*/ 795647 w 6175185"/>
                <a:gd name="connsiteY38" fmla="*/ 380011 h 6519554"/>
                <a:gd name="connsiteX39" fmla="*/ 878774 w 6175185"/>
                <a:gd name="connsiteY39" fmla="*/ 486889 h 6519554"/>
                <a:gd name="connsiteX40" fmla="*/ 938151 w 6175185"/>
                <a:gd name="connsiteY40" fmla="*/ 593767 h 6519554"/>
                <a:gd name="connsiteX41" fmla="*/ 1009403 w 6175185"/>
                <a:gd name="connsiteY41" fmla="*/ 712520 h 6519554"/>
                <a:gd name="connsiteX42" fmla="*/ 1068780 w 6175185"/>
                <a:gd name="connsiteY42" fmla="*/ 795647 h 6519554"/>
                <a:gd name="connsiteX43" fmla="*/ 1116281 w 6175185"/>
                <a:gd name="connsiteY43" fmla="*/ 866899 h 6519554"/>
                <a:gd name="connsiteX44" fmla="*/ 1163782 w 6175185"/>
                <a:gd name="connsiteY44" fmla="*/ 950026 h 6519554"/>
                <a:gd name="connsiteX45" fmla="*/ 1211283 w 6175185"/>
                <a:gd name="connsiteY45" fmla="*/ 1021278 h 6519554"/>
                <a:gd name="connsiteX46" fmla="*/ 1258785 w 6175185"/>
                <a:gd name="connsiteY46" fmla="*/ 1092530 h 6519554"/>
                <a:gd name="connsiteX47" fmla="*/ 1282535 w 6175185"/>
                <a:gd name="connsiteY47" fmla="*/ 1128156 h 6519554"/>
                <a:gd name="connsiteX48" fmla="*/ 1341912 w 6175185"/>
                <a:gd name="connsiteY48" fmla="*/ 1199408 h 6519554"/>
                <a:gd name="connsiteX49" fmla="*/ 1389413 w 6175185"/>
                <a:gd name="connsiteY49" fmla="*/ 1294411 h 6519554"/>
                <a:gd name="connsiteX50" fmla="*/ 1401289 w 6175185"/>
                <a:gd name="connsiteY50" fmla="*/ 1330037 h 6519554"/>
                <a:gd name="connsiteX51" fmla="*/ 1472541 w 6175185"/>
                <a:gd name="connsiteY51" fmla="*/ 1448790 h 6519554"/>
                <a:gd name="connsiteX52" fmla="*/ 1520042 w 6175185"/>
                <a:gd name="connsiteY52" fmla="*/ 1543793 h 6519554"/>
                <a:gd name="connsiteX53" fmla="*/ 1543793 w 6175185"/>
                <a:gd name="connsiteY53" fmla="*/ 1615045 h 6519554"/>
                <a:gd name="connsiteX54" fmla="*/ 1579418 w 6175185"/>
                <a:gd name="connsiteY54" fmla="*/ 1650671 h 6519554"/>
                <a:gd name="connsiteX55" fmla="*/ 1626920 w 6175185"/>
                <a:gd name="connsiteY55" fmla="*/ 1721922 h 6519554"/>
                <a:gd name="connsiteX56" fmla="*/ 1674421 w 6175185"/>
                <a:gd name="connsiteY56" fmla="*/ 1793174 h 6519554"/>
                <a:gd name="connsiteX57" fmla="*/ 1721922 w 6175185"/>
                <a:gd name="connsiteY57" fmla="*/ 1864426 h 6519554"/>
                <a:gd name="connsiteX58" fmla="*/ 1733798 w 6175185"/>
                <a:gd name="connsiteY58" fmla="*/ 1900052 h 6519554"/>
                <a:gd name="connsiteX59" fmla="*/ 1757548 w 6175185"/>
                <a:gd name="connsiteY59" fmla="*/ 1935678 h 6519554"/>
                <a:gd name="connsiteX60" fmla="*/ 1769424 w 6175185"/>
                <a:gd name="connsiteY60" fmla="*/ 1971304 h 6519554"/>
                <a:gd name="connsiteX61" fmla="*/ 1805050 w 6175185"/>
                <a:gd name="connsiteY61" fmla="*/ 1995055 h 6519554"/>
                <a:gd name="connsiteX62" fmla="*/ 1840676 w 6175185"/>
                <a:gd name="connsiteY62" fmla="*/ 2030681 h 6519554"/>
                <a:gd name="connsiteX63" fmla="*/ 1923803 w 6175185"/>
                <a:gd name="connsiteY63" fmla="*/ 2149434 h 6519554"/>
                <a:gd name="connsiteX64" fmla="*/ 1971304 w 6175185"/>
                <a:gd name="connsiteY64" fmla="*/ 2196935 h 6519554"/>
                <a:gd name="connsiteX65" fmla="*/ 2054431 w 6175185"/>
                <a:gd name="connsiteY65" fmla="*/ 2256312 h 6519554"/>
                <a:gd name="connsiteX66" fmla="*/ 2078182 w 6175185"/>
                <a:gd name="connsiteY66" fmla="*/ 2291938 h 6519554"/>
                <a:gd name="connsiteX67" fmla="*/ 2113808 w 6175185"/>
                <a:gd name="connsiteY67" fmla="*/ 2327564 h 6519554"/>
                <a:gd name="connsiteX68" fmla="*/ 2137559 w 6175185"/>
                <a:gd name="connsiteY68" fmla="*/ 2363190 h 6519554"/>
                <a:gd name="connsiteX69" fmla="*/ 2196935 w 6175185"/>
                <a:gd name="connsiteY69" fmla="*/ 2410691 h 6519554"/>
                <a:gd name="connsiteX70" fmla="*/ 2268187 w 6175185"/>
                <a:gd name="connsiteY70" fmla="*/ 2517569 h 6519554"/>
                <a:gd name="connsiteX71" fmla="*/ 2291938 w 6175185"/>
                <a:gd name="connsiteY71" fmla="*/ 2553195 h 6519554"/>
                <a:gd name="connsiteX72" fmla="*/ 2327564 w 6175185"/>
                <a:gd name="connsiteY72" fmla="*/ 2612572 h 6519554"/>
                <a:gd name="connsiteX73" fmla="*/ 2351315 w 6175185"/>
                <a:gd name="connsiteY73" fmla="*/ 2648198 h 6519554"/>
                <a:gd name="connsiteX74" fmla="*/ 2410691 w 6175185"/>
                <a:gd name="connsiteY74" fmla="*/ 2731325 h 6519554"/>
                <a:gd name="connsiteX75" fmla="*/ 2434442 w 6175185"/>
                <a:gd name="connsiteY75" fmla="*/ 2802577 h 6519554"/>
                <a:gd name="connsiteX76" fmla="*/ 2553195 w 6175185"/>
                <a:gd name="connsiteY76" fmla="*/ 2968832 h 6519554"/>
                <a:gd name="connsiteX77" fmla="*/ 2600696 w 6175185"/>
                <a:gd name="connsiteY77" fmla="*/ 3063834 h 6519554"/>
                <a:gd name="connsiteX78" fmla="*/ 2612572 w 6175185"/>
                <a:gd name="connsiteY78" fmla="*/ 3099460 h 6519554"/>
                <a:gd name="connsiteX79" fmla="*/ 2648198 w 6175185"/>
                <a:gd name="connsiteY79" fmla="*/ 3146961 h 6519554"/>
                <a:gd name="connsiteX80" fmla="*/ 2671948 w 6175185"/>
                <a:gd name="connsiteY80" fmla="*/ 3206338 h 6519554"/>
                <a:gd name="connsiteX81" fmla="*/ 2719450 w 6175185"/>
                <a:gd name="connsiteY81" fmla="*/ 3265715 h 6519554"/>
                <a:gd name="connsiteX82" fmla="*/ 2790702 w 6175185"/>
                <a:gd name="connsiteY82" fmla="*/ 3384468 h 6519554"/>
                <a:gd name="connsiteX83" fmla="*/ 2861954 w 6175185"/>
                <a:gd name="connsiteY83" fmla="*/ 3467595 h 6519554"/>
                <a:gd name="connsiteX84" fmla="*/ 2885704 w 6175185"/>
                <a:gd name="connsiteY84" fmla="*/ 3515096 h 6519554"/>
                <a:gd name="connsiteX85" fmla="*/ 2956956 w 6175185"/>
                <a:gd name="connsiteY85" fmla="*/ 3598224 h 6519554"/>
                <a:gd name="connsiteX86" fmla="*/ 3004457 w 6175185"/>
                <a:gd name="connsiteY86" fmla="*/ 3669476 h 6519554"/>
                <a:gd name="connsiteX87" fmla="*/ 3028208 w 6175185"/>
                <a:gd name="connsiteY87" fmla="*/ 3705102 h 6519554"/>
                <a:gd name="connsiteX88" fmla="*/ 3051959 w 6175185"/>
                <a:gd name="connsiteY88" fmla="*/ 3740728 h 6519554"/>
                <a:gd name="connsiteX89" fmla="*/ 3087585 w 6175185"/>
                <a:gd name="connsiteY89" fmla="*/ 3788229 h 6519554"/>
                <a:gd name="connsiteX90" fmla="*/ 3111335 w 6175185"/>
                <a:gd name="connsiteY90" fmla="*/ 3835730 h 6519554"/>
                <a:gd name="connsiteX91" fmla="*/ 3182587 w 6175185"/>
                <a:gd name="connsiteY91" fmla="*/ 3942608 h 6519554"/>
                <a:gd name="connsiteX92" fmla="*/ 3230089 w 6175185"/>
                <a:gd name="connsiteY92" fmla="*/ 4013860 h 6519554"/>
                <a:gd name="connsiteX93" fmla="*/ 3253839 w 6175185"/>
                <a:gd name="connsiteY93" fmla="*/ 4049486 h 6519554"/>
                <a:gd name="connsiteX94" fmla="*/ 3289465 w 6175185"/>
                <a:gd name="connsiteY94" fmla="*/ 4085112 h 6519554"/>
                <a:gd name="connsiteX95" fmla="*/ 3336967 w 6175185"/>
                <a:gd name="connsiteY95" fmla="*/ 4168239 h 6519554"/>
                <a:gd name="connsiteX96" fmla="*/ 3372593 w 6175185"/>
                <a:gd name="connsiteY96" fmla="*/ 4191990 h 6519554"/>
                <a:gd name="connsiteX97" fmla="*/ 3408218 w 6175185"/>
                <a:gd name="connsiteY97" fmla="*/ 4239491 h 6519554"/>
                <a:gd name="connsiteX98" fmla="*/ 3443844 w 6175185"/>
                <a:gd name="connsiteY98" fmla="*/ 4263242 h 6519554"/>
                <a:gd name="connsiteX99" fmla="*/ 3515096 w 6175185"/>
                <a:gd name="connsiteY99" fmla="*/ 4322619 h 6519554"/>
                <a:gd name="connsiteX100" fmla="*/ 3550722 w 6175185"/>
                <a:gd name="connsiteY100" fmla="*/ 4358245 h 6519554"/>
                <a:gd name="connsiteX101" fmla="*/ 3645725 w 6175185"/>
                <a:gd name="connsiteY101" fmla="*/ 4393871 h 6519554"/>
                <a:gd name="connsiteX102" fmla="*/ 3716977 w 6175185"/>
                <a:gd name="connsiteY102" fmla="*/ 4441372 h 6519554"/>
                <a:gd name="connsiteX103" fmla="*/ 3752603 w 6175185"/>
                <a:gd name="connsiteY103" fmla="*/ 4476998 h 6519554"/>
                <a:gd name="connsiteX104" fmla="*/ 3788229 w 6175185"/>
                <a:gd name="connsiteY104" fmla="*/ 4488873 h 6519554"/>
                <a:gd name="connsiteX105" fmla="*/ 3835730 w 6175185"/>
                <a:gd name="connsiteY105" fmla="*/ 4536374 h 6519554"/>
                <a:gd name="connsiteX106" fmla="*/ 3906982 w 6175185"/>
                <a:gd name="connsiteY106" fmla="*/ 4583876 h 6519554"/>
                <a:gd name="connsiteX107" fmla="*/ 3978234 w 6175185"/>
                <a:gd name="connsiteY107" fmla="*/ 4643252 h 6519554"/>
                <a:gd name="connsiteX108" fmla="*/ 4049486 w 6175185"/>
                <a:gd name="connsiteY108" fmla="*/ 4702629 h 6519554"/>
                <a:gd name="connsiteX109" fmla="*/ 4144489 w 6175185"/>
                <a:gd name="connsiteY109" fmla="*/ 4773881 h 6519554"/>
                <a:gd name="connsiteX110" fmla="*/ 4191990 w 6175185"/>
                <a:gd name="connsiteY110" fmla="*/ 4857008 h 6519554"/>
                <a:gd name="connsiteX111" fmla="*/ 4215741 w 6175185"/>
                <a:gd name="connsiteY111" fmla="*/ 4892634 h 6519554"/>
                <a:gd name="connsiteX112" fmla="*/ 4251367 w 6175185"/>
                <a:gd name="connsiteY112" fmla="*/ 4916385 h 6519554"/>
                <a:gd name="connsiteX113" fmla="*/ 4298868 w 6175185"/>
                <a:gd name="connsiteY113" fmla="*/ 4963886 h 6519554"/>
                <a:gd name="connsiteX114" fmla="*/ 4405746 w 6175185"/>
                <a:gd name="connsiteY114" fmla="*/ 5023263 h 6519554"/>
                <a:gd name="connsiteX115" fmla="*/ 4512624 w 6175185"/>
                <a:gd name="connsiteY115" fmla="*/ 5106390 h 6519554"/>
                <a:gd name="connsiteX116" fmla="*/ 4560125 w 6175185"/>
                <a:gd name="connsiteY116" fmla="*/ 5142016 h 6519554"/>
                <a:gd name="connsiteX117" fmla="*/ 4595751 w 6175185"/>
                <a:gd name="connsiteY117" fmla="*/ 5165767 h 6519554"/>
                <a:gd name="connsiteX118" fmla="*/ 4631377 w 6175185"/>
                <a:gd name="connsiteY118" fmla="*/ 5177642 h 6519554"/>
                <a:gd name="connsiteX119" fmla="*/ 4738255 w 6175185"/>
                <a:gd name="connsiteY119" fmla="*/ 5260769 h 6519554"/>
                <a:gd name="connsiteX120" fmla="*/ 4833257 w 6175185"/>
                <a:gd name="connsiteY120" fmla="*/ 5332021 h 6519554"/>
                <a:gd name="connsiteX121" fmla="*/ 4916385 w 6175185"/>
                <a:gd name="connsiteY121" fmla="*/ 5391398 h 6519554"/>
                <a:gd name="connsiteX122" fmla="*/ 4987637 w 6175185"/>
                <a:gd name="connsiteY122" fmla="*/ 5450774 h 6519554"/>
                <a:gd name="connsiteX123" fmla="*/ 5023263 w 6175185"/>
                <a:gd name="connsiteY123" fmla="*/ 5462650 h 6519554"/>
                <a:gd name="connsiteX124" fmla="*/ 5106390 w 6175185"/>
                <a:gd name="connsiteY124" fmla="*/ 5522026 h 6519554"/>
                <a:gd name="connsiteX125" fmla="*/ 5189517 w 6175185"/>
                <a:gd name="connsiteY125" fmla="*/ 5569528 h 6519554"/>
                <a:gd name="connsiteX126" fmla="*/ 5201393 w 6175185"/>
                <a:gd name="connsiteY126" fmla="*/ 5605154 h 6519554"/>
                <a:gd name="connsiteX127" fmla="*/ 5284520 w 6175185"/>
                <a:gd name="connsiteY127" fmla="*/ 5676406 h 6519554"/>
                <a:gd name="connsiteX128" fmla="*/ 5320146 w 6175185"/>
                <a:gd name="connsiteY128" fmla="*/ 5712032 h 6519554"/>
                <a:gd name="connsiteX129" fmla="*/ 5355772 w 6175185"/>
                <a:gd name="connsiteY129" fmla="*/ 5735782 h 6519554"/>
                <a:gd name="connsiteX130" fmla="*/ 5438899 w 6175185"/>
                <a:gd name="connsiteY130" fmla="*/ 5759533 h 6519554"/>
                <a:gd name="connsiteX131" fmla="*/ 5474525 w 6175185"/>
                <a:gd name="connsiteY131" fmla="*/ 5783283 h 6519554"/>
                <a:gd name="connsiteX132" fmla="*/ 5628904 w 6175185"/>
                <a:gd name="connsiteY132" fmla="*/ 5807034 h 6519554"/>
                <a:gd name="connsiteX133" fmla="*/ 5747657 w 6175185"/>
                <a:gd name="connsiteY133" fmla="*/ 5807034 h 6519554"/>
                <a:gd name="connsiteX134" fmla="*/ 5807034 w 6175185"/>
                <a:gd name="connsiteY134" fmla="*/ 5818909 h 6519554"/>
                <a:gd name="connsiteX135" fmla="*/ 5842660 w 6175185"/>
                <a:gd name="connsiteY135" fmla="*/ 5913912 h 6519554"/>
                <a:gd name="connsiteX136" fmla="*/ 5878286 w 6175185"/>
                <a:gd name="connsiteY136" fmla="*/ 6008915 h 6519554"/>
                <a:gd name="connsiteX137" fmla="*/ 5925787 w 6175185"/>
                <a:gd name="connsiteY137" fmla="*/ 6092042 h 6519554"/>
                <a:gd name="connsiteX138" fmla="*/ 5973289 w 6175185"/>
                <a:gd name="connsiteY138" fmla="*/ 6222671 h 6519554"/>
                <a:gd name="connsiteX139" fmla="*/ 5997039 w 6175185"/>
                <a:gd name="connsiteY139" fmla="*/ 6258296 h 6519554"/>
                <a:gd name="connsiteX140" fmla="*/ 6008915 w 6175185"/>
                <a:gd name="connsiteY140" fmla="*/ 6353299 h 6519554"/>
                <a:gd name="connsiteX141" fmla="*/ 6032665 w 6175185"/>
                <a:gd name="connsiteY141" fmla="*/ 6412676 h 6519554"/>
                <a:gd name="connsiteX142" fmla="*/ 6068291 w 6175185"/>
                <a:gd name="connsiteY142" fmla="*/ 6519554 h 6519554"/>
                <a:gd name="connsiteX143" fmla="*/ 6115793 w 6175185"/>
                <a:gd name="connsiteY143" fmla="*/ 6495803 h 6519554"/>
                <a:gd name="connsiteX144" fmla="*/ 6139543 w 6175185"/>
                <a:gd name="connsiteY144" fmla="*/ 6412676 h 6519554"/>
                <a:gd name="connsiteX145" fmla="*/ 6151418 w 6175185"/>
                <a:gd name="connsiteY145" fmla="*/ 6377050 h 6519554"/>
                <a:gd name="connsiteX146" fmla="*/ 6175169 w 6175185"/>
                <a:gd name="connsiteY146" fmla="*/ 6329548 h 651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175185" h="6519554">
                  <a:moveTo>
                    <a:pt x="0" y="3645725"/>
                  </a:moveTo>
                  <a:cubicBezTo>
                    <a:pt x="7917" y="3625933"/>
                    <a:pt x="14218" y="3605414"/>
                    <a:pt x="23751" y="3586348"/>
                  </a:cubicBezTo>
                  <a:cubicBezTo>
                    <a:pt x="30134" y="3573582"/>
                    <a:pt x="44040" y="3564568"/>
                    <a:pt x="47502" y="3550722"/>
                  </a:cubicBezTo>
                  <a:cubicBezTo>
                    <a:pt x="56196" y="3515947"/>
                    <a:pt x="53484" y="3479202"/>
                    <a:pt x="59377" y="3443845"/>
                  </a:cubicBezTo>
                  <a:cubicBezTo>
                    <a:pt x="61435" y="3431498"/>
                    <a:pt x="67958" y="3420296"/>
                    <a:pt x="71252" y="3408219"/>
                  </a:cubicBezTo>
                  <a:cubicBezTo>
                    <a:pt x="79841" y="3376727"/>
                    <a:pt x="76896" y="3340376"/>
                    <a:pt x="95003" y="3313216"/>
                  </a:cubicBezTo>
                  <a:cubicBezTo>
                    <a:pt x="102920" y="3301341"/>
                    <a:pt x="112371" y="3290356"/>
                    <a:pt x="118754" y="3277590"/>
                  </a:cubicBezTo>
                  <a:cubicBezTo>
                    <a:pt x="176856" y="3161384"/>
                    <a:pt x="111228" y="3265126"/>
                    <a:pt x="166255" y="3182587"/>
                  </a:cubicBezTo>
                  <a:cubicBezTo>
                    <a:pt x="174172" y="3158836"/>
                    <a:pt x="176118" y="3132166"/>
                    <a:pt x="190005" y="3111335"/>
                  </a:cubicBezTo>
                  <a:cubicBezTo>
                    <a:pt x="213857" y="3075558"/>
                    <a:pt x="219428" y="3070393"/>
                    <a:pt x="237507" y="3028208"/>
                  </a:cubicBezTo>
                  <a:cubicBezTo>
                    <a:pt x="289927" y="2905895"/>
                    <a:pt x="194361" y="3102622"/>
                    <a:pt x="273133" y="2945081"/>
                  </a:cubicBezTo>
                  <a:cubicBezTo>
                    <a:pt x="277091" y="2925289"/>
                    <a:pt x="279697" y="2905177"/>
                    <a:pt x="285008" y="2885704"/>
                  </a:cubicBezTo>
                  <a:cubicBezTo>
                    <a:pt x="291595" y="2861551"/>
                    <a:pt x="302687" y="2838740"/>
                    <a:pt x="308759" y="2814452"/>
                  </a:cubicBezTo>
                  <a:cubicBezTo>
                    <a:pt x="344645" y="2670908"/>
                    <a:pt x="293537" y="2810942"/>
                    <a:pt x="344385" y="2683824"/>
                  </a:cubicBezTo>
                  <a:cubicBezTo>
                    <a:pt x="354506" y="2623094"/>
                    <a:pt x="365793" y="2545921"/>
                    <a:pt x="380011" y="2481943"/>
                  </a:cubicBezTo>
                  <a:cubicBezTo>
                    <a:pt x="383552" y="2466011"/>
                    <a:pt x="388346" y="2450374"/>
                    <a:pt x="391886" y="2434442"/>
                  </a:cubicBezTo>
                  <a:cubicBezTo>
                    <a:pt x="410992" y="2348463"/>
                    <a:pt x="394416" y="2403099"/>
                    <a:pt x="415637" y="2339439"/>
                  </a:cubicBezTo>
                  <a:cubicBezTo>
                    <a:pt x="414093" y="2254512"/>
                    <a:pt x="412028" y="1694111"/>
                    <a:pt x="391886" y="1472541"/>
                  </a:cubicBezTo>
                  <a:cubicBezTo>
                    <a:pt x="390408" y="1456287"/>
                    <a:pt x="383552" y="1440972"/>
                    <a:pt x="380011" y="1425039"/>
                  </a:cubicBezTo>
                  <a:cubicBezTo>
                    <a:pt x="375632" y="1405336"/>
                    <a:pt x="372514" y="1385366"/>
                    <a:pt x="368135" y="1365663"/>
                  </a:cubicBezTo>
                  <a:cubicBezTo>
                    <a:pt x="364594" y="1349730"/>
                    <a:pt x="359680" y="1334120"/>
                    <a:pt x="356260" y="1318161"/>
                  </a:cubicBezTo>
                  <a:cubicBezTo>
                    <a:pt x="347802" y="1278689"/>
                    <a:pt x="342300" y="1238571"/>
                    <a:pt x="332509" y="1199408"/>
                  </a:cubicBezTo>
                  <a:cubicBezTo>
                    <a:pt x="328551" y="1183574"/>
                    <a:pt x="324054" y="1167866"/>
                    <a:pt x="320634" y="1151907"/>
                  </a:cubicBezTo>
                  <a:cubicBezTo>
                    <a:pt x="312176" y="1112435"/>
                    <a:pt x="302592" y="1073117"/>
                    <a:pt x="296883" y="1033154"/>
                  </a:cubicBezTo>
                  <a:cubicBezTo>
                    <a:pt x="282700" y="933869"/>
                    <a:pt x="291797" y="977181"/>
                    <a:pt x="273133" y="902525"/>
                  </a:cubicBezTo>
                  <a:cubicBezTo>
                    <a:pt x="277091" y="716478"/>
                    <a:pt x="277716" y="530331"/>
                    <a:pt x="285008" y="344385"/>
                  </a:cubicBezTo>
                  <a:cubicBezTo>
                    <a:pt x="285648" y="328076"/>
                    <a:pt x="293342" y="312816"/>
                    <a:pt x="296883" y="296883"/>
                  </a:cubicBezTo>
                  <a:cubicBezTo>
                    <a:pt x="301262" y="277180"/>
                    <a:pt x="303864" y="257088"/>
                    <a:pt x="308759" y="237507"/>
                  </a:cubicBezTo>
                  <a:cubicBezTo>
                    <a:pt x="311795" y="225363"/>
                    <a:pt x="317598" y="214025"/>
                    <a:pt x="320634" y="201881"/>
                  </a:cubicBezTo>
                  <a:cubicBezTo>
                    <a:pt x="354203" y="67601"/>
                    <a:pt x="305308" y="224109"/>
                    <a:pt x="356260" y="71252"/>
                  </a:cubicBezTo>
                  <a:cubicBezTo>
                    <a:pt x="360218" y="59377"/>
                    <a:pt x="361191" y="46041"/>
                    <a:pt x="368135" y="35626"/>
                  </a:cubicBezTo>
                  <a:lnTo>
                    <a:pt x="391886" y="0"/>
                  </a:lnTo>
                  <a:cubicBezTo>
                    <a:pt x="420860" y="9658"/>
                    <a:pt x="440119" y="12607"/>
                    <a:pt x="463138" y="35626"/>
                  </a:cubicBezTo>
                  <a:cubicBezTo>
                    <a:pt x="504998" y="77486"/>
                    <a:pt x="486757" y="133566"/>
                    <a:pt x="570016" y="154380"/>
                  </a:cubicBezTo>
                  <a:lnTo>
                    <a:pt x="617517" y="166255"/>
                  </a:lnTo>
                  <a:cubicBezTo>
                    <a:pt x="629392" y="174172"/>
                    <a:pt x="643745" y="179265"/>
                    <a:pt x="653143" y="190006"/>
                  </a:cubicBezTo>
                  <a:cubicBezTo>
                    <a:pt x="680302" y="221045"/>
                    <a:pt x="705234" y="277724"/>
                    <a:pt x="736270" y="308759"/>
                  </a:cubicBezTo>
                  <a:cubicBezTo>
                    <a:pt x="746362" y="318851"/>
                    <a:pt x="760021" y="324592"/>
                    <a:pt x="771896" y="332509"/>
                  </a:cubicBezTo>
                  <a:cubicBezTo>
                    <a:pt x="779813" y="348343"/>
                    <a:pt x="785357" y="365606"/>
                    <a:pt x="795647" y="380011"/>
                  </a:cubicBezTo>
                  <a:cubicBezTo>
                    <a:pt x="834073" y="433807"/>
                    <a:pt x="851505" y="405086"/>
                    <a:pt x="878774" y="486889"/>
                  </a:cubicBezTo>
                  <a:cubicBezTo>
                    <a:pt x="911615" y="585407"/>
                    <a:pt x="856484" y="430436"/>
                    <a:pt x="938151" y="593767"/>
                  </a:cubicBezTo>
                  <a:cubicBezTo>
                    <a:pt x="974667" y="666798"/>
                    <a:pt x="952084" y="626541"/>
                    <a:pt x="1009403" y="712520"/>
                  </a:cubicBezTo>
                  <a:cubicBezTo>
                    <a:pt x="1086616" y="828340"/>
                    <a:pt x="965677" y="648357"/>
                    <a:pt x="1068780" y="795647"/>
                  </a:cubicBezTo>
                  <a:cubicBezTo>
                    <a:pt x="1085149" y="819032"/>
                    <a:pt x="1116281" y="866899"/>
                    <a:pt x="1116281" y="866899"/>
                  </a:cubicBezTo>
                  <a:cubicBezTo>
                    <a:pt x="1136068" y="926262"/>
                    <a:pt x="1118031" y="884667"/>
                    <a:pt x="1163782" y="950026"/>
                  </a:cubicBezTo>
                  <a:cubicBezTo>
                    <a:pt x="1180151" y="973411"/>
                    <a:pt x="1195449" y="997527"/>
                    <a:pt x="1211283" y="1021278"/>
                  </a:cubicBezTo>
                  <a:lnTo>
                    <a:pt x="1258785" y="1092530"/>
                  </a:lnTo>
                  <a:cubicBezTo>
                    <a:pt x="1266702" y="1104405"/>
                    <a:pt x="1272443" y="1118064"/>
                    <a:pt x="1282535" y="1128156"/>
                  </a:cubicBezTo>
                  <a:cubicBezTo>
                    <a:pt x="1328253" y="1173874"/>
                    <a:pt x="1308845" y="1149808"/>
                    <a:pt x="1341912" y="1199408"/>
                  </a:cubicBezTo>
                  <a:cubicBezTo>
                    <a:pt x="1365522" y="1293850"/>
                    <a:pt x="1335585" y="1200212"/>
                    <a:pt x="1389413" y="1294411"/>
                  </a:cubicBezTo>
                  <a:cubicBezTo>
                    <a:pt x="1395624" y="1305279"/>
                    <a:pt x="1395354" y="1319015"/>
                    <a:pt x="1401289" y="1330037"/>
                  </a:cubicBezTo>
                  <a:cubicBezTo>
                    <a:pt x="1423175" y="1370682"/>
                    <a:pt x="1455397" y="1405929"/>
                    <a:pt x="1472541" y="1448790"/>
                  </a:cubicBezTo>
                  <a:cubicBezTo>
                    <a:pt x="1501591" y="1521419"/>
                    <a:pt x="1484466" y="1490430"/>
                    <a:pt x="1520042" y="1543793"/>
                  </a:cubicBezTo>
                  <a:cubicBezTo>
                    <a:pt x="1527959" y="1567544"/>
                    <a:pt x="1526091" y="1597342"/>
                    <a:pt x="1543793" y="1615045"/>
                  </a:cubicBezTo>
                  <a:cubicBezTo>
                    <a:pt x="1555668" y="1626920"/>
                    <a:pt x="1569107" y="1637415"/>
                    <a:pt x="1579418" y="1650671"/>
                  </a:cubicBezTo>
                  <a:cubicBezTo>
                    <a:pt x="1596943" y="1673203"/>
                    <a:pt x="1611086" y="1698172"/>
                    <a:pt x="1626920" y="1721922"/>
                  </a:cubicBezTo>
                  <a:lnTo>
                    <a:pt x="1674421" y="1793174"/>
                  </a:lnTo>
                  <a:lnTo>
                    <a:pt x="1721922" y="1864426"/>
                  </a:lnTo>
                  <a:cubicBezTo>
                    <a:pt x="1725881" y="1876301"/>
                    <a:pt x="1728200" y="1888856"/>
                    <a:pt x="1733798" y="1900052"/>
                  </a:cubicBezTo>
                  <a:cubicBezTo>
                    <a:pt x="1740181" y="1912817"/>
                    <a:pt x="1751165" y="1922913"/>
                    <a:pt x="1757548" y="1935678"/>
                  </a:cubicBezTo>
                  <a:cubicBezTo>
                    <a:pt x="1763146" y="1946874"/>
                    <a:pt x="1761604" y="1961529"/>
                    <a:pt x="1769424" y="1971304"/>
                  </a:cubicBezTo>
                  <a:cubicBezTo>
                    <a:pt x="1778340" y="1982449"/>
                    <a:pt x="1794086" y="1985918"/>
                    <a:pt x="1805050" y="1995055"/>
                  </a:cubicBezTo>
                  <a:cubicBezTo>
                    <a:pt x="1817952" y="2005806"/>
                    <a:pt x="1830365" y="2017424"/>
                    <a:pt x="1840676" y="2030681"/>
                  </a:cubicBezTo>
                  <a:cubicBezTo>
                    <a:pt x="1885439" y="2088234"/>
                    <a:pt x="1880561" y="2100014"/>
                    <a:pt x="1923803" y="2149434"/>
                  </a:cubicBezTo>
                  <a:cubicBezTo>
                    <a:pt x="1938548" y="2166286"/>
                    <a:pt x="1954303" y="2182362"/>
                    <a:pt x="1971304" y="2196935"/>
                  </a:cubicBezTo>
                  <a:cubicBezTo>
                    <a:pt x="2018503" y="2237391"/>
                    <a:pt x="2002300" y="2204181"/>
                    <a:pt x="2054431" y="2256312"/>
                  </a:cubicBezTo>
                  <a:cubicBezTo>
                    <a:pt x="2064523" y="2266404"/>
                    <a:pt x="2069045" y="2280974"/>
                    <a:pt x="2078182" y="2291938"/>
                  </a:cubicBezTo>
                  <a:cubicBezTo>
                    <a:pt x="2088933" y="2304840"/>
                    <a:pt x="2103057" y="2314662"/>
                    <a:pt x="2113808" y="2327564"/>
                  </a:cubicBezTo>
                  <a:cubicBezTo>
                    <a:pt x="2122945" y="2338528"/>
                    <a:pt x="2127467" y="2353098"/>
                    <a:pt x="2137559" y="2363190"/>
                  </a:cubicBezTo>
                  <a:cubicBezTo>
                    <a:pt x="2155481" y="2381112"/>
                    <a:pt x="2179013" y="2392768"/>
                    <a:pt x="2196935" y="2410691"/>
                  </a:cubicBezTo>
                  <a:cubicBezTo>
                    <a:pt x="2223287" y="2437043"/>
                    <a:pt x="2249343" y="2487419"/>
                    <a:pt x="2268187" y="2517569"/>
                  </a:cubicBezTo>
                  <a:cubicBezTo>
                    <a:pt x="2275751" y="2529672"/>
                    <a:pt x="2284374" y="2541092"/>
                    <a:pt x="2291938" y="2553195"/>
                  </a:cubicBezTo>
                  <a:cubicBezTo>
                    <a:pt x="2304171" y="2572768"/>
                    <a:pt x="2315331" y="2592999"/>
                    <a:pt x="2327564" y="2612572"/>
                  </a:cubicBezTo>
                  <a:cubicBezTo>
                    <a:pt x="2335128" y="2624675"/>
                    <a:pt x="2344234" y="2635806"/>
                    <a:pt x="2351315" y="2648198"/>
                  </a:cubicBezTo>
                  <a:cubicBezTo>
                    <a:pt x="2392997" y="2721142"/>
                    <a:pt x="2352661" y="2673295"/>
                    <a:pt x="2410691" y="2731325"/>
                  </a:cubicBezTo>
                  <a:cubicBezTo>
                    <a:pt x="2418608" y="2755076"/>
                    <a:pt x="2422021" y="2780840"/>
                    <a:pt x="2434442" y="2802577"/>
                  </a:cubicBezTo>
                  <a:cubicBezTo>
                    <a:pt x="2477477" y="2877888"/>
                    <a:pt x="2516434" y="2895311"/>
                    <a:pt x="2553195" y="2968832"/>
                  </a:cubicBezTo>
                  <a:cubicBezTo>
                    <a:pt x="2569029" y="3000499"/>
                    <a:pt x="2589499" y="3030246"/>
                    <a:pt x="2600696" y="3063834"/>
                  </a:cubicBezTo>
                  <a:cubicBezTo>
                    <a:pt x="2604655" y="3075709"/>
                    <a:pt x="2606361" y="3088592"/>
                    <a:pt x="2612572" y="3099460"/>
                  </a:cubicBezTo>
                  <a:cubicBezTo>
                    <a:pt x="2622392" y="3116644"/>
                    <a:pt x="2638586" y="3129660"/>
                    <a:pt x="2648198" y="3146961"/>
                  </a:cubicBezTo>
                  <a:cubicBezTo>
                    <a:pt x="2658550" y="3165595"/>
                    <a:pt x="2660981" y="3188059"/>
                    <a:pt x="2671948" y="3206338"/>
                  </a:cubicBezTo>
                  <a:cubicBezTo>
                    <a:pt x="2684989" y="3228073"/>
                    <a:pt x="2705390" y="3244625"/>
                    <a:pt x="2719450" y="3265715"/>
                  </a:cubicBezTo>
                  <a:cubicBezTo>
                    <a:pt x="2756937" y="3321945"/>
                    <a:pt x="2731814" y="3325580"/>
                    <a:pt x="2790702" y="3384468"/>
                  </a:cubicBezTo>
                  <a:cubicBezTo>
                    <a:pt x="2823087" y="3416853"/>
                    <a:pt x="2836565" y="3426972"/>
                    <a:pt x="2861954" y="3467595"/>
                  </a:cubicBezTo>
                  <a:cubicBezTo>
                    <a:pt x="2871336" y="3482607"/>
                    <a:pt x="2876322" y="3500084"/>
                    <a:pt x="2885704" y="3515096"/>
                  </a:cubicBezTo>
                  <a:cubicBezTo>
                    <a:pt x="2945792" y="3611237"/>
                    <a:pt x="2895129" y="3518731"/>
                    <a:pt x="2956956" y="3598224"/>
                  </a:cubicBezTo>
                  <a:cubicBezTo>
                    <a:pt x="2974481" y="3620756"/>
                    <a:pt x="2988623" y="3645725"/>
                    <a:pt x="3004457" y="3669476"/>
                  </a:cubicBezTo>
                  <a:lnTo>
                    <a:pt x="3028208" y="3705102"/>
                  </a:lnTo>
                  <a:cubicBezTo>
                    <a:pt x="3036125" y="3716977"/>
                    <a:pt x="3043395" y="3729310"/>
                    <a:pt x="3051959" y="3740728"/>
                  </a:cubicBezTo>
                  <a:cubicBezTo>
                    <a:pt x="3063834" y="3756562"/>
                    <a:pt x="3077095" y="3771445"/>
                    <a:pt x="3087585" y="3788229"/>
                  </a:cubicBezTo>
                  <a:cubicBezTo>
                    <a:pt x="3096967" y="3803241"/>
                    <a:pt x="3102738" y="3820255"/>
                    <a:pt x="3111335" y="3835730"/>
                  </a:cubicBezTo>
                  <a:cubicBezTo>
                    <a:pt x="3144055" y="3894627"/>
                    <a:pt x="3144335" y="3891606"/>
                    <a:pt x="3182587" y="3942608"/>
                  </a:cubicBezTo>
                  <a:cubicBezTo>
                    <a:pt x="3203458" y="4005218"/>
                    <a:pt x="3180669" y="3954555"/>
                    <a:pt x="3230089" y="4013860"/>
                  </a:cubicBezTo>
                  <a:cubicBezTo>
                    <a:pt x="3239226" y="4024824"/>
                    <a:pt x="3244702" y="4038522"/>
                    <a:pt x="3253839" y="4049486"/>
                  </a:cubicBezTo>
                  <a:cubicBezTo>
                    <a:pt x="3264590" y="4062388"/>
                    <a:pt x="3279703" y="4071446"/>
                    <a:pt x="3289465" y="4085112"/>
                  </a:cubicBezTo>
                  <a:cubicBezTo>
                    <a:pt x="3312751" y="4117712"/>
                    <a:pt x="3308917" y="4140189"/>
                    <a:pt x="3336967" y="4168239"/>
                  </a:cubicBezTo>
                  <a:cubicBezTo>
                    <a:pt x="3347059" y="4178331"/>
                    <a:pt x="3360718" y="4184073"/>
                    <a:pt x="3372593" y="4191990"/>
                  </a:cubicBezTo>
                  <a:cubicBezTo>
                    <a:pt x="3384468" y="4207824"/>
                    <a:pt x="3394223" y="4225496"/>
                    <a:pt x="3408218" y="4239491"/>
                  </a:cubicBezTo>
                  <a:cubicBezTo>
                    <a:pt x="3418310" y="4249583"/>
                    <a:pt x="3432578" y="4254480"/>
                    <a:pt x="3443844" y="4263242"/>
                  </a:cubicBezTo>
                  <a:cubicBezTo>
                    <a:pt x="3468248" y="4282223"/>
                    <a:pt x="3491989" y="4302079"/>
                    <a:pt x="3515096" y="4322619"/>
                  </a:cubicBezTo>
                  <a:cubicBezTo>
                    <a:pt x="3527648" y="4333777"/>
                    <a:pt x="3536480" y="4349344"/>
                    <a:pt x="3550722" y="4358245"/>
                  </a:cubicBezTo>
                  <a:cubicBezTo>
                    <a:pt x="3696012" y="4449050"/>
                    <a:pt x="3546251" y="4338607"/>
                    <a:pt x="3645725" y="4393871"/>
                  </a:cubicBezTo>
                  <a:cubicBezTo>
                    <a:pt x="3670678" y="4407734"/>
                    <a:pt x="3696793" y="4421188"/>
                    <a:pt x="3716977" y="4441372"/>
                  </a:cubicBezTo>
                  <a:cubicBezTo>
                    <a:pt x="3728852" y="4453247"/>
                    <a:pt x="3738629" y="4467682"/>
                    <a:pt x="3752603" y="4476998"/>
                  </a:cubicBezTo>
                  <a:cubicBezTo>
                    <a:pt x="3763018" y="4483942"/>
                    <a:pt x="3776354" y="4484915"/>
                    <a:pt x="3788229" y="4488873"/>
                  </a:cubicBezTo>
                  <a:cubicBezTo>
                    <a:pt x="3804063" y="4504707"/>
                    <a:pt x="3818245" y="4522386"/>
                    <a:pt x="3835730" y="4536374"/>
                  </a:cubicBezTo>
                  <a:cubicBezTo>
                    <a:pt x="3858020" y="4554206"/>
                    <a:pt x="3889855" y="4561040"/>
                    <a:pt x="3906982" y="4583876"/>
                  </a:cubicBezTo>
                  <a:cubicBezTo>
                    <a:pt x="3950119" y="4641391"/>
                    <a:pt x="3923831" y="4625118"/>
                    <a:pt x="3978234" y="4643252"/>
                  </a:cubicBezTo>
                  <a:cubicBezTo>
                    <a:pt x="4036920" y="4701938"/>
                    <a:pt x="3988866" y="4658542"/>
                    <a:pt x="4049486" y="4702629"/>
                  </a:cubicBezTo>
                  <a:cubicBezTo>
                    <a:pt x="4081499" y="4725912"/>
                    <a:pt x="4144489" y="4773881"/>
                    <a:pt x="4144489" y="4773881"/>
                  </a:cubicBezTo>
                  <a:cubicBezTo>
                    <a:pt x="4163759" y="4831693"/>
                    <a:pt x="4147056" y="4794101"/>
                    <a:pt x="4191990" y="4857008"/>
                  </a:cubicBezTo>
                  <a:cubicBezTo>
                    <a:pt x="4200286" y="4868622"/>
                    <a:pt x="4205649" y="4882542"/>
                    <a:pt x="4215741" y="4892634"/>
                  </a:cubicBezTo>
                  <a:cubicBezTo>
                    <a:pt x="4225833" y="4902726"/>
                    <a:pt x="4240531" y="4907097"/>
                    <a:pt x="4251367" y="4916385"/>
                  </a:cubicBezTo>
                  <a:cubicBezTo>
                    <a:pt x="4268368" y="4930958"/>
                    <a:pt x="4281193" y="4950138"/>
                    <a:pt x="4298868" y="4963886"/>
                  </a:cubicBezTo>
                  <a:cubicBezTo>
                    <a:pt x="4418256" y="5056744"/>
                    <a:pt x="4303214" y="4952280"/>
                    <a:pt x="4405746" y="5023263"/>
                  </a:cubicBezTo>
                  <a:cubicBezTo>
                    <a:pt x="4442854" y="5048953"/>
                    <a:pt x="4476850" y="5078872"/>
                    <a:pt x="4512624" y="5106390"/>
                  </a:cubicBezTo>
                  <a:cubicBezTo>
                    <a:pt x="4528312" y="5118457"/>
                    <a:pt x="4543657" y="5131037"/>
                    <a:pt x="4560125" y="5142016"/>
                  </a:cubicBezTo>
                  <a:cubicBezTo>
                    <a:pt x="4572000" y="5149933"/>
                    <a:pt x="4582985" y="5159384"/>
                    <a:pt x="4595751" y="5165767"/>
                  </a:cubicBezTo>
                  <a:cubicBezTo>
                    <a:pt x="4606947" y="5171365"/>
                    <a:pt x="4619502" y="5173684"/>
                    <a:pt x="4631377" y="5177642"/>
                  </a:cubicBezTo>
                  <a:cubicBezTo>
                    <a:pt x="4711480" y="5257745"/>
                    <a:pt x="4670764" y="5238273"/>
                    <a:pt x="4738255" y="5260769"/>
                  </a:cubicBezTo>
                  <a:cubicBezTo>
                    <a:pt x="4769922" y="5284520"/>
                    <a:pt x="4800321" y="5310063"/>
                    <a:pt x="4833257" y="5332021"/>
                  </a:cubicBezTo>
                  <a:cubicBezTo>
                    <a:pt x="4861449" y="5350816"/>
                    <a:pt x="4890611" y="5369307"/>
                    <a:pt x="4916385" y="5391398"/>
                  </a:cubicBezTo>
                  <a:cubicBezTo>
                    <a:pt x="4953157" y="5422917"/>
                    <a:pt x="4945640" y="5429775"/>
                    <a:pt x="4987637" y="5450774"/>
                  </a:cubicBezTo>
                  <a:cubicBezTo>
                    <a:pt x="4998833" y="5456372"/>
                    <a:pt x="5012067" y="5457052"/>
                    <a:pt x="5023263" y="5462650"/>
                  </a:cubicBezTo>
                  <a:cubicBezTo>
                    <a:pt x="5041926" y="5471981"/>
                    <a:pt x="5093832" y="5513056"/>
                    <a:pt x="5106390" y="5522026"/>
                  </a:cubicBezTo>
                  <a:cubicBezTo>
                    <a:pt x="5145556" y="5550002"/>
                    <a:pt x="5143129" y="5546334"/>
                    <a:pt x="5189517" y="5569528"/>
                  </a:cubicBezTo>
                  <a:cubicBezTo>
                    <a:pt x="5193476" y="5581403"/>
                    <a:pt x="5194449" y="5594739"/>
                    <a:pt x="5201393" y="5605154"/>
                  </a:cubicBezTo>
                  <a:cubicBezTo>
                    <a:pt x="5221040" y="5634624"/>
                    <a:pt x="5258907" y="5654453"/>
                    <a:pt x="5284520" y="5676406"/>
                  </a:cubicBezTo>
                  <a:cubicBezTo>
                    <a:pt x="5297271" y="5687336"/>
                    <a:pt x="5307244" y="5701281"/>
                    <a:pt x="5320146" y="5712032"/>
                  </a:cubicBezTo>
                  <a:cubicBezTo>
                    <a:pt x="5331110" y="5721169"/>
                    <a:pt x="5343007" y="5729399"/>
                    <a:pt x="5355772" y="5735782"/>
                  </a:cubicBezTo>
                  <a:cubicBezTo>
                    <a:pt x="5372813" y="5744302"/>
                    <a:pt x="5423673" y="5755727"/>
                    <a:pt x="5438899" y="5759533"/>
                  </a:cubicBezTo>
                  <a:cubicBezTo>
                    <a:pt x="5450774" y="5767450"/>
                    <a:pt x="5461407" y="5777661"/>
                    <a:pt x="5474525" y="5783283"/>
                  </a:cubicBezTo>
                  <a:cubicBezTo>
                    <a:pt x="5510525" y="5798712"/>
                    <a:pt x="5607439" y="5804649"/>
                    <a:pt x="5628904" y="5807034"/>
                  </a:cubicBezTo>
                  <a:cubicBezTo>
                    <a:pt x="5709392" y="5833862"/>
                    <a:pt x="5611201" y="5807034"/>
                    <a:pt x="5747657" y="5807034"/>
                  </a:cubicBezTo>
                  <a:cubicBezTo>
                    <a:pt x="5767841" y="5807034"/>
                    <a:pt x="5787242" y="5814951"/>
                    <a:pt x="5807034" y="5818909"/>
                  </a:cubicBezTo>
                  <a:cubicBezTo>
                    <a:pt x="5837514" y="5940836"/>
                    <a:pt x="5796086" y="5789716"/>
                    <a:pt x="5842660" y="5913912"/>
                  </a:cubicBezTo>
                  <a:cubicBezTo>
                    <a:pt x="5874541" y="5998927"/>
                    <a:pt x="5830193" y="5924753"/>
                    <a:pt x="5878286" y="6008915"/>
                  </a:cubicBezTo>
                  <a:cubicBezTo>
                    <a:pt x="5906852" y="6058906"/>
                    <a:pt x="5901861" y="6032227"/>
                    <a:pt x="5925787" y="6092042"/>
                  </a:cubicBezTo>
                  <a:cubicBezTo>
                    <a:pt x="5947956" y="6147465"/>
                    <a:pt x="5947327" y="6170747"/>
                    <a:pt x="5973289" y="6222671"/>
                  </a:cubicBezTo>
                  <a:cubicBezTo>
                    <a:pt x="5979672" y="6235436"/>
                    <a:pt x="5989122" y="6246421"/>
                    <a:pt x="5997039" y="6258296"/>
                  </a:cubicBezTo>
                  <a:cubicBezTo>
                    <a:pt x="6000998" y="6289964"/>
                    <a:pt x="6001739" y="6322202"/>
                    <a:pt x="6008915" y="6353299"/>
                  </a:cubicBezTo>
                  <a:cubicBezTo>
                    <a:pt x="6013708" y="6374070"/>
                    <a:pt x="6025924" y="6392453"/>
                    <a:pt x="6032665" y="6412676"/>
                  </a:cubicBezTo>
                  <a:cubicBezTo>
                    <a:pt x="6083801" y="6566085"/>
                    <a:pt x="5993955" y="6333707"/>
                    <a:pt x="6068291" y="6519554"/>
                  </a:cubicBezTo>
                  <a:cubicBezTo>
                    <a:pt x="6084125" y="6511637"/>
                    <a:pt x="6105973" y="6510533"/>
                    <a:pt x="6115793" y="6495803"/>
                  </a:cubicBezTo>
                  <a:cubicBezTo>
                    <a:pt x="6131778" y="6471825"/>
                    <a:pt x="6131262" y="6440278"/>
                    <a:pt x="6139543" y="6412676"/>
                  </a:cubicBezTo>
                  <a:cubicBezTo>
                    <a:pt x="6143140" y="6400686"/>
                    <a:pt x="6147023" y="6388771"/>
                    <a:pt x="6151418" y="6377050"/>
                  </a:cubicBezTo>
                  <a:cubicBezTo>
                    <a:pt x="6176639" y="6309794"/>
                    <a:pt x="6175169" y="6297137"/>
                    <a:pt x="6175169" y="6329548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81000" y="950026"/>
            <a:ext cx="2792095" cy="4307774"/>
            <a:chOff x="381000" y="950026"/>
            <a:chExt cx="2792095" cy="4307774"/>
          </a:xfrm>
        </p:grpSpPr>
        <p:grpSp>
          <p:nvGrpSpPr>
            <p:cNvPr id="43" name="Group 42"/>
            <p:cNvGrpSpPr/>
            <p:nvPr/>
          </p:nvGrpSpPr>
          <p:grpSpPr>
            <a:xfrm rot="10800000">
              <a:off x="381000" y="2442358"/>
              <a:ext cx="2792095" cy="2815442"/>
              <a:chOff x="484505" y="1527958"/>
              <a:chExt cx="2792095" cy="2815442"/>
            </a:xfrm>
          </p:grpSpPr>
          <p:grpSp>
            <p:nvGrpSpPr>
              <p:cNvPr id="44" name="Group 43"/>
              <p:cNvGrpSpPr/>
              <p:nvPr/>
            </p:nvGrpSpPr>
            <p:grpSpPr>
              <a:xfrm rot="158291">
                <a:off x="484505" y="1527958"/>
                <a:ext cx="2792095" cy="2150471"/>
                <a:chOff x="3205198" y="1846127"/>
                <a:chExt cx="2792095" cy="2150471"/>
              </a:xfrm>
              <a:scene3d>
                <a:camera prst="perspectiveContrastingLeftFacing"/>
                <a:lightRig rig="threePt" dir="t"/>
              </a:scene3d>
            </p:grpSpPr>
            <p:grpSp>
              <p:nvGrpSpPr>
                <p:cNvPr id="46" name="Group 45"/>
                <p:cNvGrpSpPr/>
                <p:nvPr/>
              </p:nvGrpSpPr>
              <p:grpSpPr>
                <a:xfrm rot="2985435">
                  <a:off x="3535053" y="1809724"/>
                  <a:ext cx="2150471" cy="2223278"/>
                  <a:chOff x="3677771" y="1717385"/>
                  <a:chExt cx="2150471" cy="2223278"/>
                </a:xfrm>
              </p:grpSpPr>
              <p:sp>
                <p:nvSpPr>
                  <p:cNvPr id="48" name="Right Triangle 47"/>
                  <p:cNvSpPr/>
                  <p:nvPr/>
                </p:nvSpPr>
                <p:spPr>
                  <a:xfrm>
                    <a:off x="3677771" y="1905000"/>
                    <a:ext cx="2150471" cy="1854779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ight Triangle 48"/>
                  <p:cNvSpPr/>
                  <p:nvPr/>
                </p:nvSpPr>
                <p:spPr>
                  <a:xfrm rot="15544343" flipH="1">
                    <a:off x="3644218" y="1945653"/>
                    <a:ext cx="2223278" cy="1766741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7" name="Straight Connector 46"/>
                <p:cNvCxnSpPr>
                  <a:stCxn id="48" idx="2"/>
                  <a:endCxn id="49" idx="2"/>
                </p:cNvCxnSpPr>
                <p:nvPr/>
              </p:nvCxnSpPr>
              <p:spPr>
                <a:xfrm flipV="1">
                  <a:off x="3205198" y="2611436"/>
                  <a:ext cx="2792095" cy="904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Isosceles Triangle 44"/>
              <p:cNvSpPr/>
              <p:nvPr/>
            </p:nvSpPr>
            <p:spPr>
              <a:xfrm>
                <a:off x="1295400" y="3774372"/>
                <a:ext cx="990600" cy="56902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Freeform 60"/>
            <p:cNvSpPr/>
            <p:nvPr/>
          </p:nvSpPr>
          <p:spPr>
            <a:xfrm>
              <a:off x="1698171" y="950026"/>
              <a:ext cx="427512" cy="3526971"/>
            </a:xfrm>
            <a:custGeom>
              <a:avLst/>
              <a:gdLst>
                <a:gd name="connsiteX0" fmla="*/ 0 w 427512"/>
                <a:gd name="connsiteY0" fmla="*/ 3526971 h 3526971"/>
                <a:gd name="connsiteX1" fmla="*/ 23751 w 427512"/>
                <a:gd name="connsiteY1" fmla="*/ 3408218 h 3526971"/>
                <a:gd name="connsiteX2" fmla="*/ 47502 w 427512"/>
                <a:gd name="connsiteY2" fmla="*/ 3372592 h 3526971"/>
                <a:gd name="connsiteX3" fmla="*/ 71252 w 427512"/>
                <a:gd name="connsiteY3" fmla="*/ 3325091 h 3526971"/>
                <a:gd name="connsiteX4" fmla="*/ 106878 w 427512"/>
                <a:gd name="connsiteY4" fmla="*/ 3218213 h 3526971"/>
                <a:gd name="connsiteX5" fmla="*/ 130629 w 427512"/>
                <a:gd name="connsiteY5" fmla="*/ 3170712 h 3526971"/>
                <a:gd name="connsiteX6" fmla="*/ 166255 w 427512"/>
                <a:gd name="connsiteY6" fmla="*/ 3075709 h 3526971"/>
                <a:gd name="connsiteX7" fmla="*/ 190006 w 427512"/>
                <a:gd name="connsiteY7" fmla="*/ 3004457 h 3526971"/>
                <a:gd name="connsiteX8" fmla="*/ 225632 w 427512"/>
                <a:gd name="connsiteY8" fmla="*/ 2933205 h 3526971"/>
                <a:gd name="connsiteX9" fmla="*/ 249382 w 427512"/>
                <a:gd name="connsiteY9" fmla="*/ 2897579 h 3526971"/>
                <a:gd name="connsiteX10" fmla="*/ 261258 w 427512"/>
                <a:gd name="connsiteY10" fmla="*/ 2861953 h 3526971"/>
                <a:gd name="connsiteX11" fmla="*/ 296884 w 427512"/>
                <a:gd name="connsiteY11" fmla="*/ 2778826 h 3526971"/>
                <a:gd name="connsiteX12" fmla="*/ 308759 w 427512"/>
                <a:gd name="connsiteY12" fmla="*/ 2529444 h 3526971"/>
                <a:gd name="connsiteX13" fmla="*/ 320634 w 427512"/>
                <a:gd name="connsiteY13" fmla="*/ 2481943 h 3526971"/>
                <a:gd name="connsiteX14" fmla="*/ 332510 w 427512"/>
                <a:gd name="connsiteY14" fmla="*/ 2398816 h 3526971"/>
                <a:gd name="connsiteX15" fmla="*/ 356260 w 427512"/>
                <a:gd name="connsiteY15" fmla="*/ 2303813 h 3526971"/>
                <a:gd name="connsiteX16" fmla="*/ 368135 w 427512"/>
                <a:gd name="connsiteY16" fmla="*/ 2256312 h 3526971"/>
                <a:gd name="connsiteX17" fmla="*/ 380011 w 427512"/>
                <a:gd name="connsiteY17" fmla="*/ 2066306 h 3526971"/>
                <a:gd name="connsiteX18" fmla="*/ 391886 w 427512"/>
                <a:gd name="connsiteY18" fmla="*/ 2030680 h 3526971"/>
                <a:gd name="connsiteX19" fmla="*/ 403761 w 427512"/>
                <a:gd name="connsiteY19" fmla="*/ 1935678 h 3526971"/>
                <a:gd name="connsiteX20" fmla="*/ 427512 w 427512"/>
                <a:gd name="connsiteY20" fmla="*/ 1781299 h 3526971"/>
                <a:gd name="connsiteX21" fmla="*/ 415637 w 427512"/>
                <a:gd name="connsiteY21" fmla="*/ 914400 h 3526971"/>
                <a:gd name="connsiteX22" fmla="*/ 403761 w 427512"/>
                <a:gd name="connsiteY22" fmla="*/ 878774 h 3526971"/>
                <a:gd name="connsiteX23" fmla="*/ 380011 w 427512"/>
                <a:gd name="connsiteY23" fmla="*/ 831273 h 3526971"/>
                <a:gd name="connsiteX24" fmla="*/ 344385 w 427512"/>
                <a:gd name="connsiteY24" fmla="*/ 760021 h 3526971"/>
                <a:gd name="connsiteX25" fmla="*/ 308759 w 427512"/>
                <a:gd name="connsiteY25" fmla="*/ 641268 h 3526971"/>
                <a:gd name="connsiteX26" fmla="*/ 285008 w 427512"/>
                <a:gd name="connsiteY26" fmla="*/ 605642 h 3526971"/>
                <a:gd name="connsiteX27" fmla="*/ 285008 w 427512"/>
                <a:gd name="connsiteY27" fmla="*/ 249382 h 3526971"/>
                <a:gd name="connsiteX28" fmla="*/ 296884 w 427512"/>
                <a:gd name="connsiteY28" fmla="*/ 213756 h 3526971"/>
                <a:gd name="connsiteX29" fmla="*/ 344385 w 427512"/>
                <a:gd name="connsiteY29" fmla="*/ 95003 h 3526971"/>
                <a:gd name="connsiteX30" fmla="*/ 368135 w 427512"/>
                <a:gd name="connsiteY30" fmla="*/ 0 h 352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7512" h="3526971">
                  <a:moveTo>
                    <a:pt x="0" y="3526971"/>
                  </a:moveTo>
                  <a:cubicBezTo>
                    <a:pt x="2678" y="3510903"/>
                    <a:pt x="14090" y="3430761"/>
                    <a:pt x="23751" y="3408218"/>
                  </a:cubicBezTo>
                  <a:cubicBezTo>
                    <a:pt x="29373" y="3395100"/>
                    <a:pt x="40421" y="3384984"/>
                    <a:pt x="47502" y="3372592"/>
                  </a:cubicBezTo>
                  <a:cubicBezTo>
                    <a:pt x="56285" y="3357222"/>
                    <a:pt x="64062" y="3341268"/>
                    <a:pt x="71252" y="3325091"/>
                  </a:cubicBezTo>
                  <a:cubicBezTo>
                    <a:pt x="154430" y="3137938"/>
                    <a:pt x="48974" y="3372621"/>
                    <a:pt x="106878" y="3218213"/>
                  </a:cubicBezTo>
                  <a:cubicBezTo>
                    <a:pt x="113094" y="3201638"/>
                    <a:pt x="122712" y="3186546"/>
                    <a:pt x="130629" y="3170712"/>
                  </a:cubicBezTo>
                  <a:cubicBezTo>
                    <a:pt x="156338" y="3067870"/>
                    <a:pt x="124856" y="3179204"/>
                    <a:pt x="166255" y="3075709"/>
                  </a:cubicBezTo>
                  <a:cubicBezTo>
                    <a:pt x="175553" y="3052464"/>
                    <a:pt x="176119" y="3025288"/>
                    <a:pt x="190006" y="3004457"/>
                  </a:cubicBezTo>
                  <a:cubicBezTo>
                    <a:pt x="258070" y="2902359"/>
                    <a:pt x="176466" y="3031537"/>
                    <a:pt x="225632" y="2933205"/>
                  </a:cubicBezTo>
                  <a:cubicBezTo>
                    <a:pt x="232015" y="2920440"/>
                    <a:pt x="242999" y="2910344"/>
                    <a:pt x="249382" y="2897579"/>
                  </a:cubicBezTo>
                  <a:cubicBezTo>
                    <a:pt x="254980" y="2886383"/>
                    <a:pt x="256327" y="2873459"/>
                    <a:pt x="261258" y="2861953"/>
                  </a:cubicBezTo>
                  <a:cubicBezTo>
                    <a:pt x="305281" y="2759232"/>
                    <a:pt x="269033" y="2862376"/>
                    <a:pt x="296884" y="2778826"/>
                  </a:cubicBezTo>
                  <a:cubicBezTo>
                    <a:pt x="300842" y="2695699"/>
                    <a:pt x="302123" y="2612401"/>
                    <a:pt x="308759" y="2529444"/>
                  </a:cubicBezTo>
                  <a:cubicBezTo>
                    <a:pt x="310060" y="2513175"/>
                    <a:pt x="317714" y="2498001"/>
                    <a:pt x="320634" y="2481943"/>
                  </a:cubicBezTo>
                  <a:cubicBezTo>
                    <a:pt x="325641" y="2454404"/>
                    <a:pt x="327021" y="2426263"/>
                    <a:pt x="332510" y="2398816"/>
                  </a:cubicBezTo>
                  <a:cubicBezTo>
                    <a:pt x="338912" y="2366808"/>
                    <a:pt x="348343" y="2335481"/>
                    <a:pt x="356260" y="2303813"/>
                  </a:cubicBezTo>
                  <a:lnTo>
                    <a:pt x="368135" y="2256312"/>
                  </a:lnTo>
                  <a:cubicBezTo>
                    <a:pt x="372094" y="2192977"/>
                    <a:pt x="373368" y="2129416"/>
                    <a:pt x="380011" y="2066306"/>
                  </a:cubicBezTo>
                  <a:cubicBezTo>
                    <a:pt x="381321" y="2053857"/>
                    <a:pt x="389647" y="2042996"/>
                    <a:pt x="391886" y="2030680"/>
                  </a:cubicBezTo>
                  <a:cubicBezTo>
                    <a:pt x="397595" y="1999281"/>
                    <a:pt x="399543" y="1967312"/>
                    <a:pt x="403761" y="1935678"/>
                  </a:cubicBezTo>
                  <a:cubicBezTo>
                    <a:pt x="413945" y="1859302"/>
                    <a:pt x="415421" y="1853849"/>
                    <a:pt x="427512" y="1781299"/>
                  </a:cubicBezTo>
                  <a:cubicBezTo>
                    <a:pt x="423554" y="1492333"/>
                    <a:pt x="423240" y="1203293"/>
                    <a:pt x="415637" y="914400"/>
                  </a:cubicBezTo>
                  <a:cubicBezTo>
                    <a:pt x="415308" y="901887"/>
                    <a:pt x="408692" y="890280"/>
                    <a:pt x="403761" y="878774"/>
                  </a:cubicBezTo>
                  <a:cubicBezTo>
                    <a:pt x="396788" y="862503"/>
                    <a:pt x="386984" y="847544"/>
                    <a:pt x="380011" y="831273"/>
                  </a:cubicBezTo>
                  <a:cubicBezTo>
                    <a:pt x="350512" y="762443"/>
                    <a:pt x="390025" y="828483"/>
                    <a:pt x="344385" y="760021"/>
                  </a:cubicBezTo>
                  <a:cubicBezTo>
                    <a:pt x="337746" y="733465"/>
                    <a:pt x="320326" y="658618"/>
                    <a:pt x="308759" y="641268"/>
                  </a:cubicBezTo>
                  <a:lnTo>
                    <a:pt x="285008" y="605642"/>
                  </a:lnTo>
                  <a:cubicBezTo>
                    <a:pt x="259258" y="451135"/>
                    <a:pt x="265196" y="516839"/>
                    <a:pt x="285008" y="249382"/>
                  </a:cubicBezTo>
                  <a:cubicBezTo>
                    <a:pt x="285933" y="236898"/>
                    <a:pt x="291953" y="225262"/>
                    <a:pt x="296884" y="213756"/>
                  </a:cubicBezTo>
                  <a:cubicBezTo>
                    <a:pt x="326365" y="144968"/>
                    <a:pt x="322765" y="181486"/>
                    <a:pt x="344385" y="95003"/>
                  </a:cubicBezTo>
                  <a:lnTo>
                    <a:pt x="368135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Freeform 62"/>
          <p:cNvSpPr/>
          <p:nvPr/>
        </p:nvSpPr>
        <p:spPr>
          <a:xfrm>
            <a:off x="2042556" y="866555"/>
            <a:ext cx="6056415" cy="6650526"/>
          </a:xfrm>
          <a:custGeom>
            <a:avLst/>
            <a:gdLst>
              <a:gd name="connsiteX0" fmla="*/ 0 w 6056415"/>
              <a:gd name="connsiteY0" fmla="*/ 202224 h 6650526"/>
              <a:gd name="connsiteX1" fmla="*/ 11875 w 6056415"/>
              <a:gd name="connsiteY1" fmla="*/ 142848 h 6650526"/>
              <a:gd name="connsiteX2" fmla="*/ 35626 w 6056415"/>
              <a:gd name="connsiteY2" fmla="*/ 107222 h 6650526"/>
              <a:gd name="connsiteX3" fmla="*/ 23750 w 6056415"/>
              <a:gd name="connsiteY3" fmla="*/ 59720 h 6650526"/>
              <a:gd name="connsiteX4" fmla="*/ 35626 w 6056415"/>
              <a:gd name="connsiteY4" fmla="*/ 344 h 6650526"/>
              <a:gd name="connsiteX5" fmla="*/ 118753 w 6056415"/>
              <a:gd name="connsiteY5" fmla="*/ 24094 h 6650526"/>
              <a:gd name="connsiteX6" fmla="*/ 154379 w 6056415"/>
              <a:gd name="connsiteY6" fmla="*/ 59720 h 6650526"/>
              <a:gd name="connsiteX7" fmla="*/ 178130 w 6056415"/>
              <a:gd name="connsiteY7" fmla="*/ 107222 h 6650526"/>
              <a:gd name="connsiteX8" fmla="*/ 225631 w 6056415"/>
              <a:gd name="connsiteY8" fmla="*/ 178474 h 6650526"/>
              <a:gd name="connsiteX9" fmla="*/ 285008 w 6056415"/>
              <a:gd name="connsiteY9" fmla="*/ 249726 h 6650526"/>
              <a:gd name="connsiteX10" fmla="*/ 356260 w 6056415"/>
              <a:gd name="connsiteY10" fmla="*/ 285351 h 6650526"/>
              <a:gd name="connsiteX11" fmla="*/ 380010 w 6056415"/>
              <a:gd name="connsiteY11" fmla="*/ 320977 h 6650526"/>
              <a:gd name="connsiteX12" fmla="*/ 415636 w 6056415"/>
              <a:gd name="connsiteY12" fmla="*/ 344728 h 6650526"/>
              <a:gd name="connsiteX13" fmla="*/ 451262 w 6056415"/>
              <a:gd name="connsiteY13" fmla="*/ 380354 h 6650526"/>
              <a:gd name="connsiteX14" fmla="*/ 498763 w 6056415"/>
              <a:gd name="connsiteY14" fmla="*/ 451606 h 6650526"/>
              <a:gd name="connsiteX15" fmla="*/ 510639 w 6056415"/>
              <a:gd name="connsiteY15" fmla="*/ 499107 h 6650526"/>
              <a:gd name="connsiteX16" fmla="*/ 534389 w 6056415"/>
              <a:gd name="connsiteY16" fmla="*/ 546609 h 6650526"/>
              <a:gd name="connsiteX17" fmla="*/ 570015 w 6056415"/>
              <a:gd name="connsiteY17" fmla="*/ 594110 h 6650526"/>
              <a:gd name="connsiteX18" fmla="*/ 617517 w 6056415"/>
              <a:gd name="connsiteY18" fmla="*/ 665362 h 6650526"/>
              <a:gd name="connsiteX19" fmla="*/ 641267 w 6056415"/>
              <a:gd name="connsiteY19" fmla="*/ 700988 h 6650526"/>
              <a:gd name="connsiteX20" fmla="*/ 676893 w 6056415"/>
              <a:gd name="connsiteY20" fmla="*/ 748489 h 6650526"/>
              <a:gd name="connsiteX21" fmla="*/ 712519 w 6056415"/>
              <a:gd name="connsiteY21" fmla="*/ 831616 h 6650526"/>
              <a:gd name="connsiteX22" fmla="*/ 748145 w 6056415"/>
              <a:gd name="connsiteY22" fmla="*/ 855367 h 6650526"/>
              <a:gd name="connsiteX23" fmla="*/ 795647 w 6056415"/>
              <a:gd name="connsiteY23" fmla="*/ 926619 h 6650526"/>
              <a:gd name="connsiteX24" fmla="*/ 914400 w 6056415"/>
              <a:gd name="connsiteY24" fmla="*/ 1033497 h 6650526"/>
              <a:gd name="connsiteX25" fmla="*/ 938150 w 6056415"/>
              <a:gd name="connsiteY25" fmla="*/ 1069123 h 6650526"/>
              <a:gd name="connsiteX26" fmla="*/ 973776 w 6056415"/>
              <a:gd name="connsiteY26" fmla="*/ 1092874 h 6650526"/>
              <a:gd name="connsiteX27" fmla="*/ 1009402 w 6056415"/>
              <a:gd name="connsiteY27" fmla="*/ 1128500 h 6650526"/>
              <a:gd name="connsiteX28" fmla="*/ 1080654 w 6056415"/>
              <a:gd name="connsiteY28" fmla="*/ 1187876 h 6650526"/>
              <a:gd name="connsiteX29" fmla="*/ 1092530 w 6056415"/>
              <a:gd name="connsiteY29" fmla="*/ 1223502 h 6650526"/>
              <a:gd name="connsiteX30" fmla="*/ 1128156 w 6056415"/>
              <a:gd name="connsiteY30" fmla="*/ 1271003 h 6650526"/>
              <a:gd name="connsiteX31" fmla="*/ 1187532 w 6056415"/>
              <a:gd name="connsiteY31" fmla="*/ 1342255 h 6650526"/>
              <a:gd name="connsiteX32" fmla="*/ 1223158 w 6056415"/>
              <a:gd name="connsiteY32" fmla="*/ 1425383 h 6650526"/>
              <a:gd name="connsiteX33" fmla="*/ 1270660 w 6056415"/>
              <a:gd name="connsiteY33" fmla="*/ 1496635 h 6650526"/>
              <a:gd name="connsiteX34" fmla="*/ 1294410 w 6056415"/>
              <a:gd name="connsiteY34" fmla="*/ 1615388 h 6650526"/>
              <a:gd name="connsiteX35" fmla="*/ 1318161 w 6056415"/>
              <a:gd name="connsiteY35" fmla="*/ 1651014 h 6650526"/>
              <a:gd name="connsiteX36" fmla="*/ 1330036 w 6056415"/>
              <a:gd name="connsiteY36" fmla="*/ 1686640 h 6650526"/>
              <a:gd name="connsiteX37" fmla="*/ 1353787 w 6056415"/>
              <a:gd name="connsiteY37" fmla="*/ 1734141 h 6650526"/>
              <a:gd name="connsiteX38" fmla="*/ 1365662 w 6056415"/>
              <a:gd name="connsiteY38" fmla="*/ 1781642 h 6650526"/>
              <a:gd name="connsiteX39" fmla="*/ 1389413 w 6056415"/>
              <a:gd name="connsiteY39" fmla="*/ 1852894 h 6650526"/>
              <a:gd name="connsiteX40" fmla="*/ 1401288 w 6056415"/>
              <a:gd name="connsiteY40" fmla="*/ 1900396 h 6650526"/>
              <a:gd name="connsiteX41" fmla="*/ 1425039 w 6056415"/>
              <a:gd name="connsiteY41" fmla="*/ 1936022 h 6650526"/>
              <a:gd name="connsiteX42" fmla="*/ 1460665 w 6056415"/>
              <a:gd name="connsiteY42" fmla="*/ 2007274 h 6650526"/>
              <a:gd name="connsiteX43" fmla="*/ 1496291 w 6056415"/>
              <a:gd name="connsiteY43" fmla="*/ 2031024 h 6650526"/>
              <a:gd name="connsiteX44" fmla="*/ 1543792 w 6056415"/>
              <a:gd name="connsiteY44" fmla="*/ 2137902 h 6650526"/>
              <a:gd name="connsiteX45" fmla="*/ 1579418 w 6056415"/>
              <a:gd name="connsiteY45" fmla="*/ 2173528 h 6650526"/>
              <a:gd name="connsiteX46" fmla="*/ 1626919 w 6056415"/>
              <a:gd name="connsiteY46" fmla="*/ 2244780 h 6650526"/>
              <a:gd name="connsiteX47" fmla="*/ 1745673 w 6056415"/>
              <a:gd name="connsiteY47" fmla="*/ 2327907 h 6650526"/>
              <a:gd name="connsiteX48" fmla="*/ 1793174 w 6056415"/>
              <a:gd name="connsiteY48" fmla="*/ 2399159 h 6650526"/>
              <a:gd name="connsiteX49" fmla="*/ 1828800 w 6056415"/>
              <a:gd name="connsiteY49" fmla="*/ 2446661 h 6650526"/>
              <a:gd name="connsiteX50" fmla="*/ 1876301 w 6056415"/>
              <a:gd name="connsiteY50" fmla="*/ 2517913 h 6650526"/>
              <a:gd name="connsiteX51" fmla="*/ 1911927 w 6056415"/>
              <a:gd name="connsiteY51" fmla="*/ 2553539 h 6650526"/>
              <a:gd name="connsiteX52" fmla="*/ 1971304 w 6056415"/>
              <a:gd name="connsiteY52" fmla="*/ 2601040 h 6650526"/>
              <a:gd name="connsiteX53" fmla="*/ 2030680 w 6056415"/>
              <a:gd name="connsiteY53" fmla="*/ 2648541 h 6650526"/>
              <a:gd name="connsiteX54" fmla="*/ 2090057 w 6056415"/>
              <a:gd name="connsiteY54" fmla="*/ 2696042 h 6650526"/>
              <a:gd name="connsiteX55" fmla="*/ 2125683 w 6056415"/>
              <a:gd name="connsiteY55" fmla="*/ 2767294 h 6650526"/>
              <a:gd name="connsiteX56" fmla="*/ 2149434 w 6056415"/>
              <a:gd name="connsiteY56" fmla="*/ 2838546 h 6650526"/>
              <a:gd name="connsiteX57" fmla="*/ 2173184 w 6056415"/>
              <a:gd name="connsiteY57" fmla="*/ 2921674 h 6650526"/>
              <a:gd name="connsiteX58" fmla="*/ 2196935 w 6056415"/>
              <a:gd name="connsiteY58" fmla="*/ 2957300 h 6650526"/>
              <a:gd name="connsiteX59" fmla="*/ 2232561 w 6056415"/>
              <a:gd name="connsiteY59" fmla="*/ 3076053 h 6650526"/>
              <a:gd name="connsiteX60" fmla="*/ 2280062 w 6056415"/>
              <a:gd name="connsiteY60" fmla="*/ 3147305 h 6650526"/>
              <a:gd name="connsiteX61" fmla="*/ 2303813 w 6056415"/>
              <a:gd name="connsiteY61" fmla="*/ 3194806 h 6650526"/>
              <a:gd name="connsiteX62" fmla="*/ 2327563 w 6056415"/>
              <a:gd name="connsiteY62" fmla="*/ 3230432 h 6650526"/>
              <a:gd name="connsiteX63" fmla="*/ 2339439 w 6056415"/>
              <a:gd name="connsiteY63" fmla="*/ 3266058 h 6650526"/>
              <a:gd name="connsiteX64" fmla="*/ 2375065 w 6056415"/>
              <a:gd name="connsiteY64" fmla="*/ 3289809 h 6650526"/>
              <a:gd name="connsiteX65" fmla="*/ 2422566 w 6056415"/>
              <a:gd name="connsiteY65" fmla="*/ 3361061 h 6650526"/>
              <a:gd name="connsiteX66" fmla="*/ 2458192 w 6056415"/>
              <a:gd name="connsiteY66" fmla="*/ 3432313 h 6650526"/>
              <a:gd name="connsiteX67" fmla="*/ 2541319 w 6056415"/>
              <a:gd name="connsiteY67" fmla="*/ 3539190 h 6650526"/>
              <a:gd name="connsiteX68" fmla="*/ 2600696 w 6056415"/>
              <a:gd name="connsiteY68" fmla="*/ 3646068 h 6650526"/>
              <a:gd name="connsiteX69" fmla="*/ 2648197 w 6056415"/>
              <a:gd name="connsiteY69" fmla="*/ 3729196 h 6650526"/>
              <a:gd name="connsiteX70" fmla="*/ 2683823 w 6056415"/>
              <a:gd name="connsiteY70" fmla="*/ 3752946 h 6650526"/>
              <a:gd name="connsiteX71" fmla="*/ 2719449 w 6056415"/>
              <a:gd name="connsiteY71" fmla="*/ 3788572 h 6650526"/>
              <a:gd name="connsiteX72" fmla="*/ 2778826 w 6056415"/>
              <a:gd name="connsiteY72" fmla="*/ 3859824 h 6650526"/>
              <a:gd name="connsiteX73" fmla="*/ 2814452 w 6056415"/>
              <a:gd name="connsiteY73" fmla="*/ 3871700 h 6650526"/>
              <a:gd name="connsiteX74" fmla="*/ 2826327 w 6056415"/>
              <a:gd name="connsiteY74" fmla="*/ 3907326 h 6650526"/>
              <a:gd name="connsiteX75" fmla="*/ 2861953 w 6056415"/>
              <a:gd name="connsiteY75" fmla="*/ 3931076 h 6650526"/>
              <a:gd name="connsiteX76" fmla="*/ 2897579 w 6056415"/>
              <a:gd name="connsiteY76" fmla="*/ 3966702 h 6650526"/>
              <a:gd name="connsiteX77" fmla="*/ 2945080 w 6056415"/>
              <a:gd name="connsiteY77" fmla="*/ 4049829 h 6650526"/>
              <a:gd name="connsiteX78" fmla="*/ 2980706 w 6056415"/>
              <a:gd name="connsiteY78" fmla="*/ 4085455 h 6650526"/>
              <a:gd name="connsiteX79" fmla="*/ 2992582 w 6056415"/>
              <a:gd name="connsiteY79" fmla="*/ 4132957 h 6650526"/>
              <a:gd name="connsiteX80" fmla="*/ 3040083 w 6056415"/>
              <a:gd name="connsiteY80" fmla="*/ 4216084 h 6650526"/>
              <a:gd name="connsiteX81" fmla="*/ 3087584 w 6056415"/>
              <a:gd name="connsiteY81" fmla="*/ 4275461 h 6650526"/>
              <a:gd name="connsiteX82" fmla="*/ 3099460 w 6056415"/>
              <a:gd name="connsiteY82" fmla="*/ 4311087 h 6650526"/>
              <a:gd name="connsiteX83" fmla="*/ 3158836 w 6056415"/>
              <a:gd name="connsiteY83" fmla="*/ 4394214 h 6650526"/>
              <a:gd name="connsiteX84" fmla="*/ 3206338 w 6056415"/>
              <a:gd name="connsiteY84" fmla="*/ 4465466 h 6650526"/>
              <a:gd name="connsiteX85" fmla="*/ 3289465 w 6056415"/>
              <a:gd name="connsiteY85" fmla="*/ 4524842 h 6650526"/>
              <a:gd name="connsiteX86" fmla="*/ 3325091 w 6056415"/>
              <a:gd name="connsiteY86" fmla="*/ 4560468 h 6650526"/>
              <a:gd name="connsiteX87" fmla="*/ 3360717 w 6056415"/>
              <a:gd name="connsiteY87" fmla="*/ 4584219 h 6650526"/>
              <a:gd name="connsiteX88" fmla="*/ 3467595 w 6056415"/>
              <a:gd name="connsiteY88" fmla="*/ 4667346 h 6650526"/>
              <a:gd name="connsiteX89" fmla="*/ 3515096 w 6056415"/>
              <a:gd name="connsiteY89" fmla="*/ 4691097 h 6650526"/>
              <a:gd name="connsiteX90" fmla="*/ 3586348 w 6056415"/>
              <a:gd name="connsiteY90" fmla="*/ 4726723 h 6650526"/>
              <a:gd name="connsiteX91" fmla="*/ 3621974 w 6056415"/>
              <a:gd name="connsiteY91" fmla="*/ 4750474 h 6650526"/>
              <a:gd name="connsiteX92" fmla="*/ 3657600 w 6056415"/>
              <a:gd name="connsiteY92" fmla="*/ 4762349 h 6650526"/>
              <a:gd name="connsiteX93" fmla="*/ 3693226 w 6056415"/>
              <a:gd name="connsiteY93" fmla="*/ 4797975 h 6650526"/>
              <a:gd name="connsiteX94" fmla="*/ 3740727 w 6056415"/>
              <a:gd name="connsiteY94" fmla="*/ 4821726 h 6650526"/>
              <a:gd name="connsiteX95" fmla="*/ 3871356 w 6056415"/>
              <a:gd name="connsiteY95" fmla="*/ 4892977 h 6650526"/>
              <a:gd name="connsiteX96" fmla="*/ 3954483 w 6056415"/>
              <a:gd name="connsiteY96" fmla="*/ 4940479 h 6650526"/>
              <a:gd name="connsiteX97" fmla="*/ 4025735 w 6056415"/>
              <a:gd name="connsiteY97" fmla="*/ 4987980 h 6650526"/>
              <a:gd name="connsiteX98" fmla="*/ 4061361 w 6056415"/>
              <a:gd name="connsiteY98" fmla="*/ 5011731 h 6650526"/>
              <a:gd name="connsiteX99" fmla="*/ 4096987 w 6056415"/>
              <a:gd name="connsiteY99" fmla="*/ 5023606 h 6650526"/>
              <a:gd name="connsiteX100" fmla="*/ 4168239 w 6056415"/>
              <a:gd name="connsiteY100" fmla="*/ 5071107 h 6650526"/>
              <a:gd name="connsiteX101" fmla="*/ 4275117 w 6056415"/>
              <a:gd name="connsiteY101" fmla="*/ 5177985 h 6650526"/>
              <a:gd name="connsiteX102" fmla="*/ 4310743 w 6056415"/>
              <a:gd name="connsiteY102" fmla="*/ 5213611 h 6650526"/>
              <a:gd name="connsiteX103" fmla="*/ 4358244 w 6056415"/>
              <a:gd name="connsiteY103" fmla="*/ 5249237 h 6650526"/>
              <a:gd name="connsiteX104" fmla="*/ 4393870 w 6056415"/>
              <a:gd name="connsiteY104" fmla="*/ 5284863 h 6650526"/>
              <a:gd name="connsiteX105" fmla="*/ 4465122 w 6056415"/>
              <a:gd name="connsiteY105" fmla="*/ 5332364 h 6650526"/>
              <a:gd name="connsiteX106" fmla="*/ 4536374 w 6056415"/>
              <a:gd name="connsiteY106" fmla="*/ 5379866 h 6650526"/>
              <a:gd name="connsiteX107" fmla="*/ 4619501 w 6056415"/>
              <a:gd name="connsiteY107" fmla="*/ 5427367 h 6650526"/>
              <a:gd name="connsiteX108" fmla="*/ 4690753 w 6056415"/>
              <a:gd name="connsiteY108" fmla="*/ 5474868 h 6650526"/>
              <a:gd name="connsiteX109" fmla="*/ 4762005 w 6056415"/>
              <a:gd name="connsiteY109" fmla="*/ 5534245 h 6650526"/>
              <a:gd name="connsiteX110" fmla="*/ 4797631 w 6056415"/>
              <a:gd name="connsiteY110" fmla="*/ 5546120 h 6650526"/>
              <a:gd name="connsiteX111" fmla="*/ 4833257 w 6056415"/>
              <a:gd name="connsiteY111" fmla="*/ 5593622 h 6650526"/>
              <a:gd name="connsiteX112" fmla="*/ 4868883 w 6056415"/>
              <a:gd name="connsiteY112" fmla="*/ 5617372 h 6650526"/>
              <a:gd name="connsiteX113" fmla="*/ 4940135 w 6056415"/>
              <a:gd name="connsiteY113" fmla="*/ 5688624 h 6650526"/>
              <a:gd name="connsiteX114" fmla="*/ 4975761 w 6056415"/>
              <a:gd name="connsiteY114" fmla="*/ 5724250 h 6650526"/>
              <a:gd name="connsiteX115" fmla="*/ 5011387 w 6056415"/>
              <a:gd name="connsiteY115" fmla="*/ 5771751 h 6650526"/>
              <a:gd name="connsiteX116" fmla="*/ 5047013 w 6056415"/>
              <a:gd name="connsiteY116" fmla="*/ 5795502 h 6650526"/>
              <a:gd name="connsiteX117" fmla="*/ 5094514 w 6056415"/>
              <a:gd name="connsiteY117" fmla="*/ 5831128 h 6650526"/>
              <a:gd name="connsiteX118" fmla="*/ 5165766 w 6056415"/>
              <a:gd name="connsiteY118" fmla="*/ 5890505 h 6650526"/>
              <a:gd name="connsiteX119" fmla="*/ 5213267 w 6056415"/>
              <a:gd name="connsiteY119" fmla="*/ 5926131 h 6650526"/>
              <a:gd name="connsiteX120" fmla="*/ 5248893 w 6056415"/>
              <a:gd name="connsiteY120" fmla="*/ 5949881 h 6650526"/>
              <a:gd name="connsiteX121" fmla="*/ 5320145 w 6056415"/>
              <a:gd name="connsiteY121" fmla="*/ 5997383 h 6650526"/>
              <a:gd name="connsiteX122" fmla="*/ 5355771 w 6056415"/>
              <a:gd name="connsiteY122" fmla="*/ 6033009 h 6650526"/>
              <a:gd name="connsiteX123" fmla="*/ 5403273 w 6056415"/>
              <a:gd name="connsiteY123" fmla="*/ 6056759 h 6650526"/>
              <a:gd name="connsiteX124" fmla="*/ 5427023 w 6056415"/>
              <a:gd name="connsiteY124" fmla="*/ 6092385 h 6650526"/>
              <a:gd name="connsiteX125" fmla="*/ 5498275 w 6056415"/>
              <a:gd name="connsiteY125" fmla="*/ 6163637 h 6650526"/>
              <a:gd name="connsiteX126" fmla="*/ 5522026 w 6056415"/>
              <a:gd name="connsiteY126" fmla="*/ 6199263 h 6650526"/>
              <a:gd name="connsiteX127" fmla="*/ 5557652 w 6056415"/>
              <a:gd name="connsiteY127" fmla="*/ 6223014 h 6650526"/>
              <a:gd name="connsiteX128" fmla="*/ 5628904 w 6056415"/>
              <a:gd name="connsiteY128" fmla="*/ 6294266 h 6650526"/>
              <a:gd name="connsiteX129" fmla="*/ 5664530 w 6056415"/>
              <a:gd name="connsiteY129" fmla="*/ 6329892 h 6650526"/>
              <a:gd name="connsiteX130" fmla="*/ 5688280 w 6056415"/>
              <a:gd name="connsiteY130" fmla="*/ 6365518 h 6650526"/>
              <a:gd name="connsiteX131" fmla="*/ 5807034 w 6056415"/>
              <a:gd name="connsiteY131" fmla="*/ 6472396 h 6650526"/>
              <a:gd name="connsiteX132" fmla="*/ 5878286 w 6056415"/>
              <a:gd name="connsiteY132" fmla="*/ 6519897 h 6650526"/>
              <a:gd name="connsiteX133" fmla="*/ 5949538 w 6056415"/>
              <a:gd name="connsiteY133" fmla="*/ 6579274 h 6650526"/>
              <a:gd name="connsiteX134" fmla="*/ 5985163 w 6056415"/>
              <a:gd name="connsiteY134" fmla="*/ 6591149 h 6650526"/>
              <a:gd name="connsiteX135" fmla="*/ 6020789 w 6056415"/>
              <a:gd name="connsiteY135" fmla="*/ 6626775 h 6650526"/>
              <a:gd name="connsiteX136" fmla="*/ 6056415 w 6056415"/>
              <a:gd name="connsiteY136" fmla="*/ 6650526 h 665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56415" h="6650526">
                <a:moveTo>
                  <a:pt x="0" y="202224"/>
                </a:moveTo>
                <a:cubicBezTo>
                  <a:pt x="3958" y="182432"/>
                  <a:pt x="4788" y="161747"/>
                  <a:pt x="11875" y="142848"/>
                </a:cubicBezTo>
                <a:cubicBezTo>
                  <a:pt x="16886" y="129484"/>
                  <a:pt x="33608" y="121351"/>
                  <a:pt x="35626" y="107222"/>
                </a:cubicBezTo>
                <a:cubicBezTo>
                  <a:pt x="37934" y="91065"/>
                  <a:pt x="27709" y="75554"/>
                  <a:pt x="23750" y="59720"/>
                </a:cubicBezTo>
                <a:cubicBezTo>
                  <a:pt x="27709" y="39928"/>
                  <a:pt x="19865" y="12953"/>
                  <a:pt x="35626" y="344"/>
                </a:cubicBezTo>
                <a:cubicBezTo>
                  <a:pt x="40012" y="-3164"/>
                  <a:pt x="110026" y="21185"/>
                  <a:pt x="118753" y="24094"/>
                </a:cubicBezTo>
                <a:cubicBezTo>
                  <a:pt x="130628" y="35969"/>
                  <a:pt x="144618" y="46054"/>
                  <a:pt x="154379" y="59720"/>
                </a:cubicBezTo>
                <a:cubicBezTo>
                  <a:pt x="164669" y="74125"/>
                  <a:pt x="169022" y="92042"/>
                  <a:pt x="178130" y="107222"/>
                </a:cubicBezTo>
                <a:cubicBezTo>
                  <a:pt x="192816" y="131699"/>
                  <a:pt x="209797" y="154723"/>
                  <a:pt x="225631" y="178474"/>
                </a:cubicBezTo>
                <a:cubicBezTo>
                  <a:pt x="248983" y="213502"/>
                  <a:pt x="250721" y="221154"/>
                  <a:pt x="285008" y="249726"/>
                </a:cubicBezTo>
                <a:cubicBezTo>
                  <a:pt x="315701" y="275304"/>
                  <a:pt x="320555" y="273450"/>
                  <a:pt x="356260" y="285351"/>
                </a:cubicBezTo>
                <a:cubicBezTo>
                  <a:pt x="364177" y="297226"/>
                  <a:pt x="369918" y="310885"/>
                  <a:pt x="380010" y="320977"/>
                </a:cubicBezTo>
                <a:cubicBezTo>
                  <a:pt x="390102" y="331069"/>
                  <a:pt x="404672" y="335591"/>
                  <a:pt x="415636" y="344728"/>
                </a:cubicBezTo>
                <a:cubicBezTo>
                  <a:pt x="428538" y="355479"/>
                  <a:pt x="439387" y="368479"/>
                  <a:pt x="451262" y="380354"/>
                </a:cubicBezTo>
                <a:cubicBezTo>
                  <a:pt x="488342" y="491588"/>
                  <a:pt x="427598" y="327067"/>
                  <a:pt x="498763" y="451606"/>
                </a:cubicBezTo>
                <a:cubicBezTo>
                  <a:pt x="506860" y="465777"/>
                  <a:pt x="504908" y="483825"/>
                  <a:pt x="510639" y="499107"/>
                </a:cubicBezTo>
                <a:cubicBezTo>
                  <a:pt x="516855" y="515683"/>
                  <a:pt x="525007" y="531597"/>
                  <a:pt x="534389" y="546609"/>
                </a:cubicBezTo>
                <a:cubicBezTo>
                  <a:pt x="544879" y="563393"/>
                  <a:pt x="558665" y="577896"/>
                  <a:pt x="570015" y="594110"/>
                </a:cubicBezTo>
                <a:cubicBezTo>
                  <a:pt x="586385" y="617495"/>
                  <a:pt x="601683" y="641611"/>
                  <a:pt x="617517" y="665362"/>
                </a:cubicBezTo>
                <a:cubicBezTo>
                  <a:pt x="625434" y="677237"/>
                  <a:pt x="632704" y="689570"/>
                  <a:pt x="641267" y="700988"/>
                </a:cubicBezTo>
                <a:lnTo>
                  <a:pt x="676893" y="748489"/>
                </a:lnTo>
                <a:cubicBezTo>
                  <a:pt x="685143" y="773237"/>
                  <a:pt x="696216" y="812053"/>
                  <a:pt x="712519" y="831616"/>
                </a:cubicBezTo>
                <a:cubicBezTo>
                  <a:pt x="721656" y="842580"/>
                  <a:pt x="736270" y="847450"/>
                  <a:pt x="748145" y="855367"/>
                </a:cubicBezTo>
                <a:cubicBezTo>
                  <a:pt x="763979" y="879118"/>
                  <a:pt x="771896" y="910785"/>
                  <a:pt x="795647" y="926619"/>
                </a:cubicBezTo>
                <a:cubicBezTo>
                  <a:pt x="843506" y="958525"/>
                  <a:pt x="877115" y="977568"/>
                  <a:pt x="914400" y="1033497"/>
                </a:cubicBezTo>
                <a:cubicBezTo>
                  <a:pt x="922317" y="1045372"/>
                  <a:pt x="928058" y="1059031"/>
                  <a:pt x="938150" y="1069123"/>
                </a:cubicBezTo>
                <a:cubicBezTo>
                  <a:pt x="948242" y="1079215"/>
                  <a:pt x="962812" y="1083737"/>
                  <a:pt x="973776" y="1092874"/>
                </a:cubicBezTo>
                <a:cubicBezTo>
                  <a:pt x="986678" y="1103625"/>
                  <a:pt x="996500" y="1117749"/>
                  <a:pt x="1009402" y="1128500"/>
                </a:cubicBezTo>
                <a:cubicBezTo>
                  <a:pt x="1108602" y="1211165"/>
                  <a:pt x="976572" y="1083794"/>
                  <a:pt x="1080654" y="1187876"/>
                </a:cubicBezTo>
                <a:cubicBezTo>
                  <a:pt x="1084613" y="1199751"/>
                  <a:pt x="1086319" y="1212634"/>
                  <a:pt x="1092530" y="1223502"/>
                </a:cubicBezTo>
                <a:cubicBezTo>
                  <a:pt x="1102350" y="1240686"/>
                  <a:pt x="1116652" y="1254897"/>
                  <a:pt x="1128156" y="1271003"/>
                </a:cubicBezTo>
                <a:cubicBezTo>
                  <a:pt x="1169490" y="1328872"/>
                  <a:pt x="1132084" y="1286807"/>
                  <a:pt x="1187532" y="1342255"/>
                </a:cubicBezTo>
                <a:cubicBezTo>
                  <a:pt x="1199817" y="1379106"/>
                  <a:pt x="1201150" y="1388702"/>
                  <a:pt x="1223158" y="1425383"/>
                </a:cubicBezTo>
                <a:cubicBezTo>
                  <a:pt x="1237844" y="1449860"/>
                  <a:pt x="1270660" y="1496635"/>
                  <a:pt x="1270660" y="1496635"/>
                </a:cubicBezTo>
                <a:cubicBezTo>
                  <a:pt x="1275036" y="1527266"/>
                  <a:pt x="1277829" y="1582227"/>
                  <a:pt x="1294410" y="1615388"/>
                </a:cubicBezTo>
                <a:cubicBezTo>
                  <a:pt x="1300793" y="1628154"/>
                  <a:pt x="1310244" y="1639139"/>
                  <a:pt x="1318161" y="1651014"/>
                </a:cubicBezTo>
                <a:cubicBezTo>
                  <a:pt x="1322119" y="1662889"/>
                  <a:pt x="1325105" y="1675134"/>
                  <a:pt x="1330036" y="1686640"/>
                </a:cubicBezTo>
                <a:cubicBezTo>
                  <a:pt x="1337009" y="1702911"/>
                  <a:pt x="1347571" y="1717566"/>
                  <a:pt x="1353787" y="1734141"/>
                </a:cubicBezTo>
                <a:cubicBezTo>
                  <a:pt x="1359518" y="1749423"/>
                  <a:pt x="1360972" y="1766009"/>
                  <a:pt x="1365662" y="1781642"/>
                </a:cubicBezTo>
                <a:cubicBezTo>
                  <a:pt x="1372856" y="1805622"/>
                  <a:pt x="1383341" y="1828606"/>
                  <a:pt x="1389413" y="1852894"/>
                </a:cubicBezTo>
                <a:cubicBezTo>
                  <a:pt x="1393371" y="1868728"/>
                  <a:pt x="1394859" y="1885394"/>
                  <a:pt x="1401288" y="1900396"/>
                </a:cubicBezTo>
                <a:cubicBezTo>
                  <a:pt x="1406910" y="1913514"/>
                  <a:pt x="1417122" y="1924147"/>
                  <a:pt x="1425039" y="1936022"/>
                </a:cubicBezTo>
                <a:cubicBezTo>
                  <a:pt x="1434697" y="1964998"/>
                  <a:pt x="1437644" y="1984253"/>
                  <a:pt x="1460665" y="2007274"/>
                </a:cubicBezTo>
                <a:cubicBezTo>
                  <a:pt x="1470757" y="2017366"/>
                  <a:pt x="1484416" y="2023107"/>
                  <a:pt x="1496291" y="2031024"/>
                </a:cubicBezTo>
                <a:cubicBezTo>
                  <a:pt x="1513552" y="2082808"/>
                  <a:pt x="1512426" y="2100263"/>
                  <a:pt x="1543792" y="2137902"/>
                </a:cubicBezTo>
                <a:cubicBezTo>
                  <a:pt x="1554543" y="2150804"/>
                  <a:pt x="1569107" y="2160271"/>
                  <a:pt x="1579418" y="2173528"/>
                </a:cubicBezTo>
                <a:cubicBezTo>
                  <a:pt x="1596943" y="2196060"/>
                  <a:pt x="1603168" y="2228946"/>
                  <a:pt x="1626919" y="2244780"/>
                </a:cubicBezTo>
                <a:cubicBezTo>
                  <a:pt x="1714639" y="2303260"/>
                  <a:pt x="1675335" y="2275154"/>
                  <a:pt x="1745673" y="2327907"/>
                </a:cubicBezTo>
                <a:cubicBezTo>
                  <a:pt x="1761507" y="2351658"/>
                  <a:pt x="1776047" y="2376323"/>
                  <a:pt x="1793174" y="2399159"/>
                </a:cubicBezTo>
                <a:cubicBezTo>
                  <a:pt x="1805049" y="2414993"/>
                  <a:pt x="1817450" y="2430446"/>
                  <a:pt x="1828800" y="2446661"/>
                </a:cubicBezTo>
                <a:cubicBezTo>
                  <a:pt x="1845169" y="2470046"/>
                  <a:pt x="1856117" y="2497729"/>
                  <a:pt x="1876301" y="2517913"/>
                </a:cubicBezTo>
                <a:cubicBezTo>
                  <a:pt x="1888176" y="2529788"/>
                  <a:pt x="1901175" y="2540637"/>
                  <a:pt x="1911927" y="2553539"/>
                </a:cubicBezTo>
                <a:cubicBezTo>
                  <a:pt x="1953246" y="2603121"/>
                  <a:pt x="1912820" y="2581544"/>
                  <a:pt x="1971304" y="2601040"/>
                </a:cubicBezTo>
                <a:cubicBezTo>
                  <a:pt x="2039366" y="2703136"/>
                  <a:pt x="1948739" y="2582989"/>
                  <a:pt x="2030680" y="2648541"/>
                </a:cubicBezTo>
                <a:cubicBezTo>
                  <a:pt x="2107416" y="2709929"/>
                  <a:pt x="2000510" y="2666194"/>
                  <a:pt x="2090057" y="2696042"/>
                </a:cubicBezTo>
                <a:cubicBezTo>
                  <a:pt x="2133361" y="2825959"/>
                  <a:pt x="2064299" y="2629182"/>
                  <a:pt x="2125683" y="2767294"/>
                </a:cubicBezTo>
                <a:cubicBezTo>
                  <a:pt x="2135851" y="2790172"/>
                  <a:pt x="2143362" y="2814258"/>
                  <a:pt x="2149434" y="2838546"/>
                </a:cubicBezTo>
                <a:cubicBezTo>
                  <a:pt x="2153239" y="2853765"/>
                  <a:pt x="2164666" y="2904638"/>
                  <a:pt x="2173184" y="2921674"/>
                </a:cubicBezTo>
                <a:cubicBezTo>
                  <a:pt x="2179567" y="2934440"/>
                  <a:pt x="2189018" y="2945425"/>
                  <a:pt x="2196935" y="2957300"/>
                </a:cubicBezTo>
                <a:cubicBezTo>
                  <a:pt x="2203574" y="2983855"/>
                  <a:pt x="2220995" y="3058704"/>
                  <a:pt x="2232561" y="3076053"/>
                </a:cubicBezTo>
                <a:cubicBezTo>
                  <a:pt x="2248395" y="3099804"/>
                  <a:pt x="2267296" y="3121774"/>
                  <a:pt x="2280062" y="3147305"/>
                </a:cubicBezTo>
                <a:cubicBezTo>
                  <a:pt x="2287979" y="3163139"/>
                  <a:pt x="2295030" y="3179436"/>
                  <a:pt x="2303813" y="3194806"/>
                </a:cubicBezTo>
                <a:cubicBezTo>
                  <a:pt x="2310894" y="3207198"/>
                  <a:pt x="2321180" y="3217667"/>
                  <a:pt x="2327563" y="3230432"/>
                </a:cubicBezTo>
                <a:cubicBezTo>
                  <a:pt x="2333161" y="3241628"/>
                  <a:pt x="2331619" y="3256283"/>
                  <a:pt x="2339439" y="3266058"/>
                </a:cubicBezTo>
                <a:cubicBezTo>
                  <a:pt x="2348355" y="3277203"/>
                  <a:pt x="2363190" y="3281892"/>
                  <a:pt x="2375065" y="3289809"/>
                </a:cubicBezTo>
                <a:cubicBezTo>
                  <a:pt x="2390899" y="3313560"/>
                  <a:pt x="2413540" y="3333981"/>
                  <a:pt x="2422566" y="3361061"/>
                </a:cubicBezTo>
                <a:cubicBezTo>
                  <a:pt x="2434468" y="3396768"/>
                  <a:pt x="2432613" y="3401618"/>
                  <a:pt x="2458192" y="3432313"/>
                </a:cubicBezTo>
                <a:cubicBezTo>
                  <a:pt x="2492347" y="3473298"/>
                  <a:pt x="2521308" y="3479162"/>
                  <a:pt x="2541319" y="3539190"/>
                </a:cubicBezTo>
                <a:cubicBezTo>
                  <a:pt x="2574162" y="3637713"/>
                  <a:pt x="2519025" y="3482726"/>
                  <a:pt x="2600696" y="3646068"/>
                </a:cubicBezTo>
                <a:cubicBezTo>
                  <a:pt x="2610009" y="3664693"/>
                  <a:pt x="2631414" y="3712413"/>
                  <a:pt x="2648197" y="3729196"/>
                </a:cubicBezTo>
                <a:cubicBezTo>
                  <a:pt x="2658289" y="3739288"/>
                  <a:pt x="2672859" y="3743809"/>
                  <a:pt x="2683823" y="3752946"/>
                </a:cubicBezTo>
                <a:cubicBezTo>
                  <a:pt x="2696725" y="3763697"/>
                  <a:pt x="2708698" y="3775670"/>
                  <a:pt x="2719449" y="3788572"/>
                </a:cubicBezTo>
                <a:cubicBezTo>
                  <a:pt x="2746832" y="3821432"/>
                  <a:pt x="2739796" y="3833803"/>
                  <a:pt x="2778826" y="3859824"/>
                </a:cubicBezTo>
                <a:cubicBezTo>
                  <a:pt x="2789241" y="3866768"/>
                  <a:pt x="2802577" y="3867741"/>
                  <a:pt x="2814452" y="3871700"/>
                </a:cubicBezTo>
                <a:cubicBezTo>
                  <a:pt x="2818410" y="3883575"/>
                  <a:pt x="2818507" y="3897551"/>
                  <a:pt x="2826327" y="3907326"/>
                </a:cubicBezTo>
                <a:cubicBezTo>
                  <a:pt x="2835243" y="3918471"/>
                  <a:pt x="2850989" y="3921939"/>
                  <a:pt x="2861953" y="3931076"/>
                </a:cubicBezTo>
                <a:cubicBezTo>
                  <a:pt x="2874855" y="3941827"/>
                  <a:pt x="2886828" y="3953800"/>
                  <a:pt x="2897579" y="3966702"/>
                </a:cubicBezTo>
                <a:cubicBezTo>
                  <a:pt x="2953681" y="4034023"/>
                  <a:pt x="2887002" y="3968519"/>
                  <a:pt x="2945080" y="4049829"/>
                </a:cubicBezTo>
                <a:cubicBezTo>
                  <a:pt x="2954841" y="4063495"/>
                  <a:pt x="2968831" y="4073580"/>
                  <a:pt x="2980706" y="4085455"/>
                </a:cubicBezTo>
                <a:cubicBezTo>
                  <a:pt x="2984665" y="4101289"/>
                  <a:pt x="2986851" y="4117675"/>
                  <a:pt x="2992582" y="4132957"/>
                </a:cubicBezTo>
                <a:cubicBezTo>
                  <a:pt x="3005497" y="4167398"/>
                  <a:pt x="3020394" y="4186550"/>
                  <a:pt x="3040083" y="4216084"/>
                </a:cubicBezTo>
                <a:cubicBezTo>
                  <a:pt x="3069930" y="4305628"/>
                  <a:pt x="3026197" y="4198728"/>
                  <a:pt x="3087584" y="4275461"/>
                </a:cubicBezTo>
                <a:cubicBezTo>
                  <a:pt x="3095404" y="4285236"/>
                  <a:pt x="3094529" y="4299581"/>
                  <a:pt x="3099460" y="4311087"/>
                </a:cubicBezTo>
                <a:cubicBezTo>
                  <a:pt x="3134615" y="4393115"/>
                  <a:pt x="3106998" y="4327565"/>
                  <a:pt x="3158836" y="4394214"/>
                </a:cubicBezTo>
                <a:cubicBezTo>
                  <a:pt x="3176361" y="4416746"/>
                  <a:pt x="3182587" y="4449632"/>
                  <a:pt x="3206338" y="4465466"/>
                </a:cubicBezTo>
                <a:cubicBezTo>
                  <a:pt x="3234531" y="4484261"/>
                  <a:pt x="3263690" y="4502749"/>
                  <a:pt x="3289465" y="4524842"/>
                </a:cubicBezTo>
                <a:cubicBezTo>
                  <a:pt x="3302216" y="4535772"/>
                  <a:pt x="3312189" y="4549717"/>
                  <a:pt x="3325091" y="4560468"/>
                </a:cubicBezTo>
                <a:cubicBezTo>
                  <a:pt x="3336055" y="4569605"/>
                  <a:pt x="3349299" y="4575656"/>
                  <a:pt x="3360717" y="4584219"/>
                </a:cubicBezTo>
                <a:cubicBezTo>
                  <a:pt x="3396824" y="4611299"/>
                  <a:pt x="3427227" y="4647162"/>
                  <a:pt x="3467595" y="4667346"/>
                </a:cubicBezTo>
                <a:cubicBezTo>
                  <a:pt x="3483429" y="4675263"/>
                  <a:pt x="3499726" y="4682314"/>
                  <a:pt x="3515096" y="4691097"/>
                </a:cubicBezTo>
                <a:cubicBezTo>
                  <a:pt x="3579552" y="4727930"/>
                  <a:pt x="3521031" y="4704951"/>
                  <a:pt x="3586348" y="4726723"/>
                </a:cubicBezTo>
                <a:cubicBezTo>
                  <a:pt x="3598223" y="4734640"/>
                  <a:pt x="3609208" y="4744091"/>
                  <a:pt x="3621974" y="4750474"/>
                </a:cubicBezTo>
                <a:cubicBezTo>
                  <a:pt x="3633170" y="4756072"/>
                  <a:pt x="3647185" y="4755405"/>
                  <a:pt x="3657600" y="4762349"/>
                </a:cubicBezTo>
                <a:cubicBezTo>
                  <a:pt x="3671574" y="4771665"/>
                  <a:pt x="3679560" y="4788213"/>
                  <a:pt x="3693226" y="4797975"/>
                </a:cubicBezTo>
                <a:cubicBezTo>
                  <a:pt x="3707631" y="4808265"/>
                  <a:pt x="3725436" y="4812806"/>
                  <a:pt x="3740727" y="4821726"/>
                </a:cubicBezTo>
                <a:cubicBezTo>
                  <a:pt x="3863945" y="4893603"/>
                  <a:pt x="3794403" y="4867327"/>
                  <a:pt x="3871356" y="4892977"/>
                </a:cubicBezTo>
                <a:cubicBezTo>
                  <a:pt x="4027168" y="5009837"/>
                  <a:pt x="3837912" y="4875717"/>
                  <a:pt x="3954483" y="4940479"/>
                </a:cubicBezTo>
                <a:cubicBezTo>
                  <a:pt x="3979436" y="4954342"/>
                  <a:pt x="4001984" y="4972146"/>
                  <a:pt x="4025735" y="4987980"/>
                </a:cubicBezTo>
                <a:cubicBezTo>
                  <a:pt x="4037610" y="4995897"/>
                  <a:pt x="4047821" y="5007218"/>
                  <a:pt x="4061361" y="5011731"/>
                </a:cubicBezTo>
                <a:lnTo>
                  <a:pt x="4096987" y="5023606"/>
                </a:lnTo>
                <a:cubicBezTo>
                  <a:pt x="4120738" y="5039440"/>
                  <a:pt x="4148055" y="5050923"/>
                  <a:pt x="4168239" y="5071107"/>
                </a:cubicBezTo>
                <a:lnTo>
                  <a:pt x="4275117" y="5177985"/>
                </a:lnTo>
                <a:cubicBezTo>
                  <a:pt x="4286992" y="5189860"/>
                  <a:pt x="4297308" y="5203534"/>
                  <a:pt x="4310743" y="5213611"/>
                </a:cubicBezTo>
                <a:cubicBezTo>
                  <a:pt x="4326577" y="5225486"/>
                  <a:pt x="4343217" y="5236356"/>
                  <a:pt x="4358244" y="5249237"/>
                </a:cubicBezTo>
                <a:cubicBezTo>
                  <a:pt x="4370995" y="5260167"/>
                  <a:pt x="4380613" y="5274552"/>
                  <a:pt x="4393870" y="5284863"/>
                </a:cubicBezTo>
                <a:cubicBezTo>
                  <a:pt x="4416402" y="5302388"/>
                  <a:pt x="4444938" y="5312180"/>
                  <a:pt x="4465122" y="5332364"/>
                </a:cubicBezTo>
                <a:cubicBezTo>
                  <a:pt x="4509599" y="5376841"/>
                  <a:pt x="4484816" y="5362679"/>
                  <a:pt x="4536374" y="5379866"/>
                </a:cubicBezTo>
                <a:cubicBezTo>
                  <a:pt x="4616362" y="5459854"/>
                  <a:pt x="4523810" y="5379522"/>
                  <a:pt x="4619501" y="5427367"/>
                </a:cubicBezTo>
                <a:cubicBezTo>
                  <a:pt x="4645032" y="5440132"/>
                  <a:pt x="4670569" y="5454684"/>
                  <a:pt x="4690753" y="5474868"/>
                </a:cubicBezTo>
                <a:cubicBezTo>
                  <a:pt x="4717016" y="5501131"/>
                  <a:pt x="4728940" y="5517712"/>
                  <a:pt x="4762005" y="5534245"/>
                </a:cubicBezTo>
                <a:cubicBezTo>
                  <a:pt x="4773201" y="5539843"/>
                  <a:pt x="4785756" y="5542162"/>
                  <a:pt x="4797631" y="5546120"/>
                </a:cubicBezTo>
                <a:cubicBezTo>
                  <a:pt x="4809506" y="5561954"/>
                  <a:pt x="4819262" y="5579627"/>
                  <a:pt x="4833257" y="5593622"/>
                </a:cubicBezTo>
                <a:cubicBezTo>
                  <a:pt x="4843349" y="5603714"/>
                  <a:pt x="4858216" y="5607890"/>
                  <a:pt x="4868883" y="5617372"/>
                </a:cubicBezTo>
                <a:cubicBezTo>
                  <a:pt x="4893987" y="5639687"/>
                  <a:pt x="4916384" y="5664873"/>
                  <a:pt x="4940135" y="5688624"/>
                </a:cubicBezTo>
                <a:cubicBezTo>
                  <a:pt x="4952010" y="5700499"/>
                  <a:pt x="4965684" y="5710815"/>
                  <a:pt x="4975761" y="5724250"/>
                </a:cubicBezTo>
                <a:cubicBezTo>
                  <a:pt x="4987636" y="5740084"/>
                  <a:pt x="4997392" y="5757756"/>
                  <a:pt x="5011387" y="5771751"/>
                </a:cubicBezTo>
                <a:cubicBezTo>
                  <a:pt x="5021479" y="5781843"/>
                  <a:pt x="5035399" y="5787206"/>
                  <a:pt x="5047013" y="5795502"/>
                </a:cubicBezTo>
                <a:cubicBezTo>
                  <a:pt x="5063118" y="5807006"/>
                  <a:pt x="5080519" y="5817133"/>
                  <a:pt x="5094514" y="5831128"/>
                </a:cubicBezTo>
                <a:cubicBezTo>
                  <a:pt x="5159219" y="5895833"/>
                  <a:pt x="5097722" y="5867823"/>
                  <a:pt x="5165766" y="5890505"/>
                </a:cubicBezTo>
                <a:cubicBezTo>
                  <a:pt x="5181600" y="5902380"/>
                  <a:pt x="5197161" y="5914627"/>
                  <a:pt x="5213267" y="5926131"/>
                </a:cubicBezTo>
                <a:cubicBezTo>
                  <a:pt x="5224881" y="5934427"/>
                  <a:pt x="5238801" y="5939789"/>
                  <a:pt x="5248893" y="5949881"/>
                </a:cubicBezTo>
                <a:cubicBezTo>
                  <a:pt x="5303568" y="6004555"/>
                  <a:pt x="5233788" y="5975792"/>
                  <a:pt x="5320145" y="5997383"/>
                </a:cubicBezTo>
                <a:cubicBezTo>
                  <a:pt x="5332020" y="6009258"/>
                  <a:pt x="5342105" y="6023248"/>
                  <a:pt x="5355771" y="6033009"/>
                </a:cubicBezTo>
                <a:cubicBezTo>
                  <a:pt x="5370176" y="6043298"/>
                  <a:pt x="5389673" y="6045426"/>
                  <a:pt x="5403273" y="6056759"/>
                </a:cubicBezTo>
                <a:cubicBezTo>
                  <a:pt x="5414237" y="6065896"/>
                  <a:pt x="5417541" y="6081718"/>
                  <a:pt x="5427023" y="6092385"/>
                </a:cubicBezTo>
                <a:cubicBezTo>
                  <a:pt x="5449338" y="6117489"/>
                  <a:pt x="5479643" y="6135690"/>
                  <a:pt x="5498275" y="6163637"/>
                </a:cubicBezTo>
                <a:cubicBezTo>
                  <a:pt x="5506192" y="6175512"/>
                  <a:pt x="5511934" y="6189171"/>
                  <a:pt x="5522026" y="6199263"/>
                </a:cubicBezTo>
                <a:cubicBezTo>
                  <a:pt x="5532118" y="6209355"/>
                  <a:pt x="5546985" y="6213532"/>
                  <a:pt x="5557652" y="6223014"/>
                </a:cubicBezTo>
                <a:cubicBezTo>
                  <a:pt x="5582756" y="6245329"/>
                  <a:pt x="5605153" y="6270515"/>
                  <a:pt x="5628904" y="6294266"/>
                </a:cubicBezTo>
                <a:cubicBezTo>
                  <a:pt x="5640779" y="6306141"/>
                  <a:pt x="5655214" y="6315918"/>
                  <a:pt x="5664530" y="6329892"/>
                </a:cubicBezTo>
                <a:cubicBezTo>
                  <a:pt x="5672447" y="6341767"/>
                  <a:pt x="5678798" y="6354851"/>
                  <a:pt x="5688280" y="6365518"/>
                </a:cubicBezTo>
                <a:cubicBezTo>
                  <a:pt x="5733607" y="6416511"/>
                  <a:pt x="5756185" y="6436802"/>
                  <a:pt x="5807034" y="6472396"/>
                </a:cubicBezTo>
                <a:cubicBezTo>
                  <a:pt x="5830419" y="6488765"/>
                  <a:pt x="5858102" y="6499713"/>
                  <a:pt x="5878286" y="6519897"/>
                </a:cubicBezTo>
                <a:cubicBezTo>
                  <a:pt x="5904549" y="6546160"/>
                  <a:pt x="5916472" y="6562741"/>
                  <a:pt x="5949538" y="6579274"/>
                </a:cubicBezTo>
                <a:cubicBezTo>
                  <a:pt x="5960734" y="6584872"/>
                  <a:pt x="5973288" y="6587191"/>
                  <a:pt x="5985163" y="6591149"/>
                </a:cubicBezTo>
                <a:cubicBezTo>
                  <a:pt x="5997038" y="6603024"/>
                  <a:pt x="6007887" y="6616024"/>
                  <a:pt x="6020789" y="6626775"/>
                </a:cubicBezTo>
                <a:cubicBezTo>
                  <a:pt x="6031753" y="6635912"/>
                  <a:pt x="6056415" y="6650526"/>
                  <a:pt x="6056415" y="6650526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4A2-A2F9-44D0-A0B0-910E3D851680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4043E-6 L -0.01094 0.8133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40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0" y="1752600"/>
            <a:ext cx="595387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u="sng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6999-47C4-4E35-9FE4-7D0E2B9E38A8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49277">
            <a:off x="217387" y="1693539"/>
            <a:ext cx="3485856" cy="1920451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665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মোসলেহ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সুবল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আফতাব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spc="-15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376632">
            <a:off x="4536371" y="1813087"/>
            <a:ext cx="4574114" cy="225769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079"/>
                <a:gd name="adj2" fmla="val 6406"/>
              </a:avLst>
            </a:prstTxWarp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শ্রেনি-৯ম ও১০ম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অধ্যায়-৩য়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পাঠ-নিউটনের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৪০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C651-59F9-4D4C-8791-920FCFC0B8DA}" type="datetime9">
              <a:rPr lang="en-US" smtClean="0"/>
              <a:t>10/30/2019 2:18:44 PM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11" y="228600"/>
            <a:ext cx="1849936" cy="2063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1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ball-image-300.p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7322" y="3708590"/>
            <a:ext cx="390078" cy="40178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057400" y="1985630"/>
            <a:ext cx="3352800" cy="1443370"/>
          </a:xfrm>
          <a:prstGeom prst="wedgeRoundRectCallout">
            <a:avLst>
              <a:gd name="adj1" fmla="val -52425"/>
              <a:gd name="adj2" fmla="val 78289"/>
              <a:gd name="adj3" fmla="val 16667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ছিলাম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সেখানেই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আছি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429000" y="3790188"/>
            <a:ext cx="3276600" cy="1066800"/>
          </a:xfrm>
          <a:prstGeom prst="wedgeRoundRectCallout">
            <a:avLst>
              <a:gd name="adj1" fmla="val 43046"/>
              <a:gd name="adj2" fmla="val 89566"/>
              <a:gd name="adj3" fmla="val 16667"/>
            </a:avLst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গেলাম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9028" y="4171188"/>
            <a:ext cx="833572" cy="1446769"/>
            <a:chOff x="6904511" y="3542745"/>
            <a:chExt cx="833572" cy="14467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4511" y="4265119"/>
              <a:ext cx="785751" cy="724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145057" flipH="1">
              <a:off x="6952332" y="3542745"/>
              <a:ext cx="785751" cy="724395"/>
            </a:xfrm>
            <a:prstGeom prst="rect">
              <a:avLst/>
            </a:prstGeom>
            <a:effectLst>
              <a:softEdge rad="635000"/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228600" y="2799588"/>
            <a:ext cx="1324099" cy="2985416"/>
            <a:chOff x="5943600" y="2133600"/>
            <a:chExt cx="1324099" cy="298541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3600" y="2133600"/>
              <a:ext cx="1324099" cy="21177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3600" y="4251366"/>
              <a:ext cx="511629" cy="867650"/>
            </a:xfrm>
            <a:prstGeom prst="rect">
              <a:avLst/>
            </a:prstGeom>
          </p:spPr>
        </p:pic>
      </p:grpSp>
      <p:pic>
        <p:nvPicPr>
          <p:cNvPr id="20" name="Picture 19" descr="football-image-300.ps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592" y="5265141"/>
            <a:ext cx="408373" cy="4206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3467" y="1828800"/>
            <a:ext cx="2429933" cy="3733800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grpSp>
        <p:nvGrpSpPr>
          <p:cNvPr id="13" name="Group 8"/>
          <p:cNvGrpSpPr/>
          <p:nvPr/>
        </p:nvGrpSpPr>
        <p:grpSpPr>
          <a:xfrm>
            <a:off x="11125200" y="5548906"/>
            <a:ext cx="457200" cy="731520"/>
            <a:chOff x="6097540" y="3178631"/>
            <a:chExt cx="1119539" cy="2180335"/>
          </a:xfrm>
        </p:grpSpPr>
        <p:sp>
          <p:nvSpPr>
            <p:cNvPr id="21" name="Oval 20"/>
            <p:cNvSpPr/>
            <p:nvPr/>
          </p:nvSpPr>
          <p:spPr>
            <a:xfrm>
              <a:off x="6097540" y="3838960"/>
              <a:ext cx="939944" cy="90579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20058028">
              <a:off x="6722093" y="4677237"/>
              <a:ext cx="188128" cy="48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20998475">
              <a:off x="6337991" y="3447632"/>
              <a:ext cx="185985" cy="4705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07523" y="3178631"/>
              <a:ext cx="491083" cy="26077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M</a:t>
              </a:r>
              <a:endPara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25996" y="5098188"/>
              <a:ext cx="491083" cy="26077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M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14"/>
          <p:cNvGrpSpPr/>
          <p:nvPr/>
        </p:nvGrpSpPr>
        <p:grpSpPr>
          <a:xfrm>
            <a:off x="11887200" y="5518426"/>
            <a:ext cx="1371600" cy="1371600"/>
            <a:chOff x="6028624" y="3100918"/>
            <a:chExt cx="3326573" cy="3337671"/>
          </a:xfrm>
        </p:grpSpPr>
        <p:grpSp>
          <p:nvGrpSpPr>
            <p:cNvPr id="28" name="Group 15"/>
            <p:cNvGrpSpPr/>
            <p:nvPr/>
          </p:nvGrpSpPr>
          <p:grpSpPr>
            <a:xfrm>
              <a:off x="6028624" y="3100918"/>
              <a:ext cx="3326573" cy="3337671"/>
              <a:chOff x="5156227" y="2351910"/>
              <a:chExt cx="3326573" cy="3337671"/>
            </a:xfrm>
          </p:grpSpPr>
          <p:grpSp>
            <p:nvGrpSpPr>
              <p:cNvPr id="30" name="Group 17"/>
              <p:cNvGrpSpPr/>
              <p:nvPr/>
            </p:nvGrpSpPr>
            <p:grpSpPr>
              <a:xfrm>
                <a:off x="5156227" y="2351910"/>
                <a:ext cx="3326573" cy="3337671"/>
                <a:chOff x="5156227" y="2351910"/>
                <a:chExt cx="3326573" cy="3337671"/>
              </a:xfrm>
            </p:grpSpPr>
            <p:sp>
              <p:nvSpPr>
                <p:cNvPr id="32" name="Donut 31"/>
                <p:cNvSpPr/>
                <p:nvPr/>
              </p:nvSpPr>
              <p:spPr>
                <a:xfrm>
                  <a:off x="5156227" y="2351910"/>
                  <a:ext cx="3326573" cy="3337671"/>
                </a:xfrm>
                <a:prstGeom prst="donut">
                  <a:avLst>
                    <a:gd name="adj" fmla="val 13231"/>
                  </a:avLst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445459" y="4035242"/>
                  <a:ext cx="2656355" cy="1497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708162" y="2756992"/>
                  <a:ext cx="130032" cy="253558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770534" y="3248786"/>
                  <a:ext cx="1967246" cy="16888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>
              <a:xfrm flipV="1">
                <a:off x="5994560" y="3213341"/>
                <a:ext cx="1787555" cy="17242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/>
            <p:cNvSpPr/>
            <p:nvPr/>
          </p:nvSpPr>
          <p:spPr>
            <a:xfrm>
              <a:off x="7356057" y="4538154"/>
              <a:ext cx="573206" cy="58684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230331" y="4191000"/>
            <a:ext cx="2468880" cy="2194560"/>
            <a:chOff x="4148803" y="2364827"/>
            <a:chExt cx="4218375" cy="3092065"/>
          </a:xfrm>
        </p:grpSpPr>
        <p:grpSp>
          <p:nvGrpSpPr>
            <p:cNvPr id="37" name="Group 36"/>
            <p:cNvGrpSpPr/>
            <p:nvPr/>
          </p:nvGrpSpPr>
          <p:grpSpPr>
            <a:xfrm>
              <a:off x="4148803" y="2364827"/>
              <a:ext cx="3940279" cy="3092065"/>
              <a:chOff x="1090287" y="86993"/>
              <a:chExt cx="6566884" cy="5369900"/>
            </a:xfrm>
          </p:grpSpPr>
          <p:sp>
            <p:nvSpPr>
              <p:cNvPr id="59" name="Rectangle 58"/>
              <p:cNvSpPr/>
              <p:nvPr/>
            </p:nvSpPr>
            <p:spPr>
              <a:xfrm rot="1796623">
                <a:off x="4924549" y="1646220"/>
                <a:ext cx="308705" cy="2801207"/>
              </a:xfrm>
              <a:prstGeom prst="rect">
                <a:avLst/>
              </a:prstGeom>
              <a:gradFill>
                <a:gsLst>
                  <a:gs pos="40000">
                    <a:schemeClr val="accent6">
                      <a:lumMod val="75000"/>
                    </a:schemeClr>
                  </a:gs>
                  <a:gs pos="64000">
                    <a:schemeClr val="accent1">
                      <a:tint val="44500"/>
                      <a:satMod val="160000"/>
                    </a:schemeClr>
                  </a:gs>
                  <a:gs pos="91000">
                    <a:srgbClr val="00B0F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5291">
                <a:off x="4296270" y="4566176"/>
                <a:ext cx="3360901" cy="304404"/>
              </a:xfrm>
              <a:prstGeom prst="rect">
                <a:avLst/>
              </a:prstGeom>
              <a:gradFill>
                <a:gsLst>
                  <a:gs pos="6667">
                    <a:schemeClr val="tx1"/>
                  </a:gs>
                  <a:gs pos="36000">
                    <a:schemeClr val="accent6">
                      <a:lumMod val="75000"/>
                    </a:schemeClr>
                  </a:gs>
                  <a:gs pos="55000">
                    <a:schemeClr val="accent6">
                      <a:lumMod val="75000"/>
                    </a:schemeClr>
                  </a:gs>
                  <a:gs pos="87000">
                    <a:srgbClr val="00B0F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9161145">
                <a:off x="6530706" y="1892085"/>
                <a:ext cx="285204" cy="3564808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8544455">
                <a:off x="2631114" y="1844994"/>
                <a:ext cx="288660" cy="2954416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692322" y="2279030"/>
                <a:ext cx="3753137" cy="314045"/>
              </a:xfrm>
              <a:prstGeom prst="rect">
                <a:avLst/>
              </a:prstGeom>
              <a:gradFill flip="none" rotWithShape="1">
                <a:gsLst>
                  <a:gs pos="6667">
                    <a:schemeClr val="accent6">
                      <a:lumMod val="75000"/>
                    </a:schemeClr>
                  </a:gs>
                  <a:gs pos="36000">
                    <a:schemeClr val="accent6">
                      <a:lumMod val="75000"/>
                    </a:schemeClr>
                  </a:gs>
                  <a:gs pos="55000">
                    <a:schemeClr val="accent6">
                      <a:lumMod val="75000"/>
                    </a:schemeClr>
                  </a:gs>
                  <a:gs pos="87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solidFill>
                      <a:srgbClr val="FF0000"/>
                    </a:solidFill>
                  </a:rPr>
                  <a:t>গতিশীল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Flowchart: Magnetic Disk 63"/>
              <p:cNvSpPr/>
              <p:nvPr/>
            </p:nvSpPr>
            <p:spPr>
              <a:xfrm rot="327025">
                <a:off x="4924187" y="1681819"/>
                <a:ext cx="1514250" cy="289086"/>
              </a:xfrm>
              <a:prstGeom prst="flowChartMagneticDisk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Block Arc 64"/>
              <p:cNvSpPr/>
              <p:nvPr/>
            </p:nvSpPr>
            <p:spPr>
              <a:xfrm rot="15034838">
                <a:off x="1642533" y="423552"/>
                <a:ext cx="2103521" cy="1430403"/>
              </a:xfrm>
              <a:prstGeom prst="blockArc">
                <a:avLst>
                  <a:gd name="adj1" fmla="val 10652316"/>
                  <a:gd name="adj2" fmla="val 19167798"/>
                  <a:gd name="adj3" fmla="val 23719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Can 65"/>
              <p:cNvSpPr/>
              <p:nvPr/>
            </p:nvSpPr>
            <p:spPr>
              <a:xfrm rot="1756503">
                <a:off x="1944702" y="281732"/>
                <a:ext cx="459845" cy="548462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Can 66"/>
              <p:cNvSpPr/>
              <p:nvPr/>
            </p:nvSpPr>
            <p:spPr>
              <a:xfrm rot="4076648">
                <a:off x="2954935" y="1567140"/>
                <a:ext cx="459845" cy="548462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2011226">
                <a:off x="1090287" y="1307468"/>
                <a:ext cx="296582" cy="391246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Donut 37"/>
            <p:cNvSpPr/>
            <p:nvPr/>
          </p:nvSpPr>
          <p:spPr>
            <a:xfrm rot="18528400" flipV="1">
              <a:off x="5493856" y="4651997"/>
              <a:ext cx="402835" cy="139496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593055">
              <a:off x="5627088" y="4695056"/>
              <a:ext cx="2740090" cy="242144"/>
              <a:chOff x="4548497" y="1004362"/>
              <a:chExt cx="2889997" cy="283307"/>
            </a:xfrm>
          </p:grpSpPr>
          <p:sp>
            <p:nvSpPr>
              <p:cNvPr id="50" name="Donut 49"/>
              <p:cNvSpPr/>
              <p:nvPr/>
            </p:nvSpPr>
            <p:spPr>
              <a:xfrm>
                <a:off x="7035659" y="1082717"/>
                <a:ext cx="402835" cy="204952"/>
              </a:xfrm>
              <a:prstGeom prst="donu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Donut 50"/>
              <p:cNvSpPr/>
              <p:nvPr/>
            </p:nvSpPr>
            <p:spPr>
              <a:xfrm>
                <a:off x="6648590" y="1068288"/>
                <a:ext cx="402835" cy="204952"/>
              </a:xfrm>
              <a:prstGeom prst="donu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4548497" y="1004362"/>
                <a:ext cx="2175047" cy="263871"/>
                <a:chOff x="2729783" y="876598"/>
                <a:chExt cx="2175047" cy="263871"/>
              </a:xfrm>
            </p:grpSpPr>
            <p:sp>
              <p:nvSpPr>
                <p:cNvPr id="53" name="Donut 52"/>
                <p:cNvSpPr/>
                <p:nvPr/>
              </p:nvSpPr>
              <p:spPr>
                <a:xfrm>
                  <a:off x="2729783" y="881858"/>
                  <a:ext cx="402835" cy="204952"/>
                </a:xfrm>
                <a:prstGeom prst="donu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Donut 53"/>
                <p:cNvSpPr/>
                <p:nvPr/>
              </p:nvSpPr>
              <p:spPr>
                <a:xfrm>
                  <a:off x="3024077" y="876598"/>
                  <a:ext cx="402835" cy="204952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Donut 54"/>
                <p:cNvSpPr/>
                <p:nvPr/>
              </p:nvSpPr>
              <p:spPr>
                <a:xfrm>
                  <a:off x="3426912" y="904746"/>
                  <a:ext cx="402835" cy="204952"/>
                </a:xfrm>
                <a:prstGeom prst="donu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Donut 55"/>
                <p:cNvSpPr/>
                <p:nvPr/>
              </p:nvSpPr>
              <p:spPr>
                <a:xfrm>
                  <a:off x="3804866" y="912629"/>
                  <a:ext cx="402835" cy="204952"/>
                </a:xfrm>
                <a:prstGeom prst="donu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Donut 56"/>
                <p:cNvSpPr/>
                <p:nvPr/>
              </p:nvSpPr>
              <p:spPr>
                <a:xfrm>
                  <a:off x="4099160" y="907369"/>
                  <a:ext cx="402835" cy="204952"/>
                </a:xfrm>
                <a:prstGeom prst="donu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Donut 57"/>
                <p:cNvSpPr/>
                <p:nvPr/>
              </p:nvSpPr>
              <p:spPr>
                <a:xfrm>
                  <a:off x="4501995" y="935517"/>
                  <a:ext cx="402835" cy="204952"/>
                </a:xfrm>
                <a:prstGeom prst="donu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 rot="593055">
              <a:off x="5567778" y="5025795"/>
              <a:ext cx="2740090" cy="242144"/>
              <a:chOff x="4548497" y="1004362"/>
              <a:chExt cx="2889997" cy="283307"/>
            </a:xfrm>
          </p:grpSpPr>
          <p:sp>
            <p:nvSpPr>
              <p:cNvPr id="41" name="Donut 40"/>
              <p:cNvSpPr/>
              <p:nvPr/>
            </p:nvSpPr>
            <p:spPr>
              <a:xfrm>
                <a:off x="7035659" y="1082717"/>
                <a:ext cx="402835" cy="204952"/>
              </a:xfrm>
              <a:prstGeom prst="donu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Donut 41"/>
              <p:cNvSpPr/>
              <p:nvPr/>
            </p:nvSpPr>
            <p:spPr>
              <a:xfrm>
                <a:off x="6648590" y="1068288"/>
                <a:ext cx="402835" cy="204952"/>
              </a:xfrm>
              <a:prstGeom prst="donu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48497" y="1004362"/>
                <a:ext cx="2175047" cy="263871"/>
                <a:chOff x="2729783" y="876598"/>
                <a:chExt cx="2175047" cy="263871"/>
              </a:xfrm>
            </p:grpSpPr>
            <p:sp>
              <p:nvSpPr>
                <p:cNvPr id="44" name="Donut 43"/>
                <p:cNvSpPr/>
                <p:nvPr/>
              </p:nvSpPr>
              <p:spPr>
                <a:xfrm>
                  <a:off x="2729783" y="881858"/>
                  <a:ext cx="402835" cy="204952"/>
                </a:xfrm>
                <a:prstGeom prst="donu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Donut 44"/>
                <p:cNvSpPr/>
                <p:nvPr/>
              </p:nvSpPr>
              <p:spPr>
                <a:xfrm>
                  <a:off x="3024077" y="876598"/>
                  <a:ext cx="402835" cy="204952"/>
                </a:xfrm>
                <a:prstGeom prst="donu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Donut 45"/>
                <p:cNvSpPr/>
                <p:nvPr/>
              </p:nvSpPr>
              <p:spPr>
                <a:xfrm>
                  <a:off x="3426912" y="904746"/>
                  <a:ext cx="402835" cy="204952"/>
                </a:xfrm>
                <a:prstGeom prst="donu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Donut 46"/>
                <p:cNvSpPr/>
                <p:nvPr/>
              </p:nvSpPr>
              <p:spPr>
                <a:xfrm>
                  <a:off x="3804866" y="912629"/>
                  <a:ext cx="402835" cy="204952"/>
                </a:xfrm>
                <a:prstGeom prst="donu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Donut 47"/>
                <p:cNvSpPr/>
                <p:nvPr/>
              </p:nvSpPr>
              <p:spPr>
                <a:xfrm>
                  <a:off x="4099160" y="907369"/>
                  <a:ext cx="402835" cy="204952"/>
                </a:xfrm>
                <a:prstGeom prst="donu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Donut 48"/>
                <p:cNvSpPr/>
                <p:nvPr/>
              </p:nvSpPr>
              <p:spPr>
                <a:xfrm>
                  <a:off x="4501995" y="935517"/>
                  <a:ext cx="402835" cy="204952"/>
                </a:xfrm>
                <a:prstGeom prst="donu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9" name="Group 68"/>
          <p:cNvGrpSpPr/>
          <p:nvPr/>
        </p:nvGrpSpPr>
        <p:grpSpPr>
          <a:xfrm>
            <a:off x="9220200" y="5442226"/>
            <a:ext cx="1371600" cy="1371600"/>
            <a:chOff x="1779878" y="2713796"/>
            <a:chExt cx="1996019" cy="1921879"/>
          </a:xfrm>
        </p:grpSpPr>
        <p:grpSp>
          <p:nvGrpSpPr>
            <p:cNvPr id="70" name="Group 26"/>
            <p:cNvGrpSpPr/>
            <p:nvPr/>
          </p:nvGrpSpPr>
          <p:grpSpPr>
            <a:xfrm>
              <a:off x="1779878" y="2713796"/>
              <a:ext cx="1996019" cy="1921879"/>
              <a:chOff x="6028624" y="3100918"/>
              <a:chExt cx="3326573" cy="3337671"/>
            </a:xfrm>
          </p:grpSpPr>
          <p:grpSp>
            <p:nvGrpSpPr>
              <p:cNvPr id="72" name="Group 27"/>
              <p:cNvGrpSpPr/>
              <p:nvPr/>
            </p:nvGrpSpPr>
            <p:grpSpPr>
              <a:xfrm>
                <a:off x="6028624" y="3100918"/>
                <a:ext cx="3326573" cy="3337671"/>
                <a:chOff x="5156227" y="2351910"/>
                <a:chExt cx="3326573" cy="3337671"/>
              </a:xfrm>
            </p:grpSpPr>
            <p:grpSp>
              <p:nvGrpSpPr>
                <p:cNvPr id="74" name="Group 29"/>
                <p:cNvGrpSpPr/>
                <p:nvPr/>
              </p:nvGrpSpPr>
              <p:grpSpPr>
                <a:xfrm>
                  <a:off x="5156227" y="2351910"/>
                  <a:ext cx="3326573" cy="3337671"/>
                  <a:chOff x="5156227" y="2351910"/>
                  <a:chExt cx="3326573" cy="3337671"/>
                </a:xfrm>
              </p:grpSpPr>
              <p:sp>
                <p:nvSpPr>
                  <p:cNvPr id="76" name="Donut 75"/>
                  <p:cNvSpPr/>
                  <p:nvPr/>
                </p:nvSpPr>
                <p:spPr>
                  <a:xfrm>
                    <a:off x="5156227" y="2351910"/>
                    <a:ext cx="3326573" cy="3337671"/>
                  </a:xfrm>
                  <a:prstGeom prst="donut">
                    <a:avLst>
                      <a:gd name="adj" fmla="val 13231"/>
                    </a:avLst>
                  </a:prstGeom>
                  <a:solidFill>
                    <a:schemeClr val="tx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5445459" y="4035242"/>
                    <a:ext cx="2719828" cy="1522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6705137" y="2756992"/>
                    <a:ext cx="133053" cy="249549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5827593" y="3322202"/>
                    <a:ext cx="1910186" cy="153305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5994560" y="3213341"/>
                  <a:ext cx="1787555" cy="17242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Oval 72"/>
              <p:cNvSpPr/>
              <p:nvPr/>
            </p:nvSpPr>
            <p:spPr>
              <a:xfrm>
                <a:off x="7356057" y="4538154"/>
                <a:ext cx="573206" cy="5868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2570895" y="3550636"/>
              <a:ext cx="343937" cy="33791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EF7E-8FAE-4291-ABBD-16AF116CB1DA}" type="datetime9">
              <a:rPr lang="en-US" smtClean="0"/>
              <a:t>10/30/2019 2:18:44 PM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4050" y="556260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53437" y="5562600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07308E-6 L 0.56372 -0.0094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-48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1.45573 -0.00602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86" y="-30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1.46185 -1.11111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9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1656E-6 L -1.4467 0.00439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344" y="20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1.46276 -2.96296E-6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3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43301"/>
            <a:ext cx="271580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219200"/>
            <a:ext cx="430758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saacNewton-1689_25 December 1642 – 20 March 1727.jpg"/>
          <p:cNvPicPr>
            <a:picLocks noChangeAspect="1"/>
          </p:cNvPicPr>
          <p:nvPr/>
        </p:nvPicPr>
        <p:blipFill rotWithShape="1">
          <a:blip r:embed="rId2"/>
          <a:srcRect b="25379"/>
          <a:stretch/>
        </p:blipFill>
        <p:spPr>
          <a:xfrm>
            <a:off x="3048000" y="2209799"/>
            <a:ext cx="3962400" cy="405884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BC87-ADC0-45FA-BFE5-19B97B9A0CC8}" type="datetime9">
              <a:rPr lang="en-US" smtClean="0"/>
              <a:t>10/30/2019 2:18:44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81000"/>
            <a:ext cx="1909497" cy="830997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55" y="1752600"/>
            <a:ext cx="33938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667000"/>
            <a:ext cx="9108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নিউটনের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গতির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সূত্রে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সূত্রের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সাহায্যে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বস্তুর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জড়তা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ও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বলের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গুণগত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ধারণা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781" y="4572000"/>
            <a:ext cx="6351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প্রকার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বলের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67329"/>
            <a:ext cx="755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জড়তা ব্যাখ্যা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2AB0-DC8B-4AF1-A0C4-58366B8D4425}" type="datetime9">
              <a:rPr lang="en-US" smtClean="0"/>
              <a:t>10/30/2019 2:18:44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4"/>
          <p:cNvSpPr/>
          <p:nvPr/>
        </p:nvSpPr>
        <p:spPr>
          <a:xfrm>
            <a:off x="2209800" y="2819400"/>
            <a:ext cx="1371600" cy="1371600"/>
          </a:xfrm>
          <a:prstGeom prst="chord">
            <a:avLst>
              <a:gd name="adj1" fmla="val 5205533"/>
              <a:gd name="adj2" fmla="val 16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/>
          <p:nvPr/>
        </p:nvSpPr>
        <p:spPr>
          <a:xfrm flipH="1">
            <a:off x="2209800" y="2819400"/>
            <a:ext cx="1371600" cy="1371600"/>
          </a:xfrm>
          <a:prstGeom prst="chord">
            <a:avLst>
              <a:gd name="adj1" fmla="val 5205533"/>
              <a:gd name="adj2" fmla="val 162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ord 8"/>
          <p:cNvSpPr/>
          <p:nvPr/>
        </p:nvSpPr>
        <p:spPr>
          <a:xfrm>
            <a:off x="3352800" y="2057400"/>
            <a:ext cx="1371600" cy="1371600"/>
          </a:xfrm>
          <a:prstGeom prst="chord">
            <a:avLst>
              <a:gd name="adj1" fmla="val 5205533"/>
              <a:gd name="adj2" fmla="val 16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pattFill prst="pct5">
                <a:fgClr>
                  <a:schemeClr val="lt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Chord 9"/>
          <p:cNvSpPr/>
          <p:nvPr/>
        </p:nvSpPr>
        <p:spPr>
          <a:xfrm flipH="1">
            <a:off x="3352800" y="2057400"/>
            <a:ext cx="1371600" cy="1371600"/>
          </a:xfrm>
          <a:prstGeom prst="chord">
            <a:avLst>
              <a:gd name="adj1" fmla="val 5205533"/>
              <a:gd name="adj2" fmla="val 162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pattFill prst="pct5">
                <a:fgClr>
                  <a:schemeClr val="lt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Chord 11"/>
          <p:cNvSpPr/>
          <p:nvPr/>
        </p:nvSpPr>
        <p:spPr>
          <a:xfrm>
            <a:off x="3429000" y="3429000"/>
            <a:ext cx="1371600" cy="1371600"/>
          </a:xfrm>
          <a:prstGeom prst="chord">
            <a:avLst>
              <a:gd name="adj1" fmla="val 5205533"/>
              <a:gd name="adj2" fmla="val 16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ord 12"/>
          <p:cNvSpPr/>
          <p:nvPr/>
        </p:nvSpPr>
        <p:spPr>
          <a:xfrm flipH="1">
            <a:off x="3429000" y="3429000"/>
            <a:ext cx="1371600" cy="1371600"/>
          </a:xfrm>
          <a:prstGeom prst="chord">
            <a:avLst>
              <a:gd name="adj1" fmla="val 5205533"/>
              <a:gd name="adj2" fmla="val 162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 rot="18838158">
            <a:off x="1274022" y="109978"/>
            <a:ext cx="476800" cy="183714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3422">
            <a:off x="274800" y="-338035"/>
            <a:ext cx="613652" cy="854204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2057400" y="219230"/>
            <a:ext cx="6172200" cy="1066800"/>
          </a:xfrm>
          <a:prstGeom prst="wedgeRectCallou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57300" y="2971800"/>
            <a:ext cx="6667500" cy="14478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যায়ঃ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 action="ppaction://hlinkpres?slideindex=1&amp;slidetitle="/>
              </a:rPr>
              <a:t>বল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 action="ppaction://hlinkpres?slideindex=1&amp;slidetitle=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1828800"/>
            <a:ext cx="7239000" cy="12192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দ্রুতিতে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1122" y="5334000"/>
            <a:ext cx="2918755" cy="990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364-BFFD-4297-BD36-F2E66966FE6E}" type="datetime9">
              <a:rPr lang="en-US" smtClean="0"/>
              <a:t>10/30/2019 2:18:45 PM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5257800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3959E-6 C 0.00608 0.00463 0.00799 0.01087 0.01354 0.01735 C 0.01511 0.02313 0.01597 0.02983 0.01806 0.03539 C 0.02136 0.04325 0.03524 0.05944 0.0408 0.06568 C 0.04636 0.08048 0.04011 0.06776 0.05 0.07609 C 0.0559 0.08094 0.06233 0.08811 0.06806 0.0939 C 0.07118 0.09667 0.07431 0.1006 0.07726 0.10384 C 0.07899 0.10569 0.08195 0.10893 0.08195 0.10939 C 0.08281 0.11147 0.08333 0.11471 0.08507 0.11656 C 0.08768 0.11934 0.09393 0.12165 0.09393 0.12188 C 0.09896 0.12743 0.10035 0.13414 0.10625 0.13691 C 0.11198 0.14755 0.11389 0.14408 0.11962 0.15194 C 0.1257 0.16096 0.12205 0.16004 0.12622 0.16004 " pathEditMode="relative" rAng="0" ptsTypes="ffffffffffffA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8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21E-8 L 0.475 -0.177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88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mph" presetSubtype="1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21E-8 L 0.475 -0.177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88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mph" presetSubtype="6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5837E-6 L 0.39167 0.244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22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mph" presetSubtype="6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5837E-6 L 0.39167 0.244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22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mph" presetSubtype="1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213E-6 L -0.19167 0.344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720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mph" presetSubtype="1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213E-6 L -0.19167 0.344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72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mph" presetSubtype="1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02775 L 2.77556E-17 8.41813E-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7" grpId="0" animBg="1"/>
      <p:bldP spid="17" grpId="1" animBg="1"/>
      <p:bldP spid="14" grpId="0"/>
      <p:bldP spid="15" grpId="0"/>
      <p:bldP spid="1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971800" y="76200"/>
            <a:ext cx="2438400" cy="1371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en-US" sz="6000" i="1" dirty="0" err="1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3600" i="1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i="1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304800"/>
            <a:ext cx="3284015" cy="458587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en-US" sz="40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bn-BD" sz="40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চাওয়ার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cap="none" spc="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চাওয়া</a:t>
            </a:r>
            <a:r>
              <a:rPr lang="bn-BD" sz="3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800" b="1" cap="none" spc="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cap="none" spc="0" dirty="0">
              <a:ln w="11430"/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9135420" y="4953000"/>
            <a:ext cx="1098956" cy="1105606"/>
            <a:chOff x="9135420" y="4153428"/>
            <a:chExt cx="1098956" cy="11056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420" y="4160078"/>
              <a:ext cx="1098956" cy="109895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96400" y="4153428"/>
              <a:ext cx="502012" cy="418572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75" y="1524000"/>
            <a:ext cx="2194560" cy="165975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1529938"/>
            <a:ext cx="2194560" cy="16459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FB44-DCE2-44A6-A983-64E8DBCB2818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08 L -0.92517 0.009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42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7 0.00948 L -0.2724 0.01179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4736E-6 L -1.2092 0.00832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69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CC20-944B-40BF-99EA-38973CC72610}" type="datetime9">
              <a:rPr lang="en-US" smtClean="0"/>
              <a:t>10/30/2019 2:18:45 PM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2062843"/>
            <a:ext cx="9162757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perspectiveRelaxed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4800"/>
            <a:ext cx="2209800" cy="2599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5" y="367251"/>
            <a:ext cx="2209801" cy="25697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90800" y="152400"/>
            <a:ext cx="2590800" cy="777562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536" y="2904389"/>
            <a:ext cx="850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সমবেগে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চাওয়ার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60964" y="3587706"/>
            <a:ext cx="2133600" cy="914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জড়তা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-76200" y="5410200"/>
            <a:ext cx="9115864" cy="1690468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চাওয়ার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4831080" y="509955"/>
            <a:ext cx="640080" cy="2233245"/>
            <a:chOff x="7208520" y="1143000"/>
            <a:chExt cx="640080" cy="29718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208520" y="2637689"/>
              <a:ext cx="640080" cy="1477111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208520" y="1143000"/>
              <a:ext cx="640080" cy="1477111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3200" y="457200"/>
            <a:ext cx="4350155" cy="2057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74520" y="3862755"/>
            <a:ext cx="640080" cy="2233245"/>
            <a:chOff x="7208520" y="1143000"/>
            <a:chExt cx="640080" cy="29718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208520" y="2637689"/>
              <a:ext cx="640080" cy="1477111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208520" y="1143000"/>
              <a:ext cx="640080" cy="1477111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" y="3810000"/>
            <a:ext cx="435015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4 0.00393 L 0.90087 0.015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67" y="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111 L 0.88715 0.0279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58" y="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30000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48 L 0.7684 -0.0074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3" y="37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3000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284E-6 L 0.75451 0.011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26" y="5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-35626" y="-304800"/>
            <a:ext cx="3429000" cy="3352800"/>
          </a:xfrm>
          <a:prstGeom prst="cub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50kg</a:t>
            </a:r>
            <a:endParaRPr lang="en-US" sz="7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089" y="1088622"/>
            <a:ext cx="2975463" cy="211177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15538" y="3276600"/>
            <a:ext cx="2667000" cy="2362200"/>
          </a:xfrm>
          <a:prstGeom prst="cub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r>
              <a:rPr lang="en-US" sz="7200" b="1" dirty="0"/>
              <a:t>5</a:t>
            </a:r>
            <a:r>
              <a:rPr lang="en-US" sz="7200" b="1" dirty="0" smtClean="0"/>
              <a:t>kg</a:t>
            </a:r>
            <a:endParaRPr lang="en-US" sz="7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4191000"/>
            <a:ext cx="2975463" cy="21117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3429000"/>
            <a:ext cx="4982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026" y="3439180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জড়তার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026" y="3429000"/>
            <a:ext cx="412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5C56-7E83-4548-98D2-AC477620764B}" type="datetime9">
              <a:rPr lang="en-US" smtClean="0"/>
              <a:t>10/30/2019 2:18:45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8612E-6 L 0.62465 0.01111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18316E-6 L 0.62482 0.00948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951E-6 L 0.67916 0.0166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58" y="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2461E-6 L 0.68056 0.0016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</TotalTime>
  <Words>631</Words>
  <Application>Microsoft Office PowerPoint</Application>
  <PresentationFormat>On-screen Show (4:3)</PresentationFormat>
  <Paragraphs>182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NikoshBAN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জড়তা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meim computer</dc:creator>
  <cp:lastModifiedBy>RASEL</cp:lastModifiedBy>
  <cp:revision>331</cp:revision>
  <dcterms:created xsi:type="dcterms:W3CDTF">2006-08-16T00:00:00Z</dcterms:created>
  <dcterms:modified xsi:type="dcterms:W3CDTF">2019-10-30T08:25:20Z</dcterms:modified>
</cp:coreProperties>
</file>