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4" r:id="rId12"/>
    <p:sldId id="267" r:id="rId13"/>
    <p:sldId id="268" r:id="rId14"/>
    <p:sldId id="269" r:id="rId15"/>
    <p:sldId id="271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6096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3463" y="0"/>
            <a:ext cx="9140537" cy="6858000"/>
          </a:xfrm>
          <a:prstGeom prst="frame">
            <a:avLst>
              <a:gd name="adj1" fmla="val 522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95" y="2743200"/>
            <a:ext cx="3107981" cy="3629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28800" y="971550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সামাজিক নেটওয়ার্কে আসক্তি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6915" y="2667000"/>
            <a:ext cx="3600642" cy="2612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762000"/>
            <a:ext cx="4800600" cy="936625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bn-BD" sz="4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19200" y="2971800"/>
            <a:ext cx="6629400" cy="7016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আসক্তি থেকে মুক্ত থাকার উপায় কি কি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3094038"/>
            <a:ext cx="79184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সাধারণত আসক্তি শব্দটা ব্যবহৃত হয় মাদকের সাথে। কিন্তু তথ্য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প্রযুক্তিতে আসক্তি বলতে কম্পিউটারের অনিয়ন্ত্রিত ব্যবহারকে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বুঝায়।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0" y="914400"/>
            <a:ext cx="4800600" cy="936625"/>
          </a:xfrm>
          <a:prstGeom prst="rect">
            <a:avLst/>
          </a:prstGeom>
          <a:solidFill>
            <a:srgbClr val="00B05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আসক্তি কী ?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3276600"/>
            <a:ext cx="6019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আসক্তি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দুই প্রকার যথা: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১) কম্পিউটার গেমে আসক্তি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২) সামাজিক নেটওয়ার্কে আসক্তি।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0" y="914400"/>
            <a:ext cx="4800600" cy="936625"/>
          </a:xfrm>
          <a:prstGeom prst="rect">
            <a:avLst/>
          </a:prstGeom>
          <a:solidFill>
            <a:srgbClr val="92D05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আসক্তির প্রকার ভেদ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286000"/>
            <a:ext cx="78295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কম্পিউটার গেমে আসক্তিটা শুরু হয় শৈশব থেকে এবং সেটা বেশিরভাগ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ঘটে অভিভাবকদের অজ্ঞতার কারণে। এই প্রযুক্তি সম্পর্কে যা বলা হয়েছে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তাতে অনেক অভিভাবক মনে করেন যে, এটা দিয়ে যা করা যায় তাই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ভাল। তাই যখন তারা দেখেন তাদের  সন্তানেরা দীর্ঘ সময় কম্পিউটারের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সামনে বসে আছে তারা বুঝতে পারেন না তার মাঝে সতর্ক হওয়ার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ব্যাপার রয়েছে।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0" y="914400"/>
            <a:ext cx="4800600" cy="936625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গেমে আসক্তি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057400"/>
            <a:ext cx="762317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ইদানিং সামাজিক যোগাযোগের কথা বলা হলে সেটি মানব সভ্যতার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সেই চিরন্তন  সামাজিক যোগাযোগা বা সামাজিক নেটওয়ার্কের কথা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না বুঝিয়ে ইন্টারনেট নির্ভর সম্পূর্ন ভিন্ন এক ধরনের নেটওয়ার্কের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কথা বোঝানো হয়।  টুইটার, ইনস্টাগ্রাম, গুগলপ্লাস, ইমো,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স্কাইপি ইত্যাদি সামাজিক যোগাযোগের সাইট এর মাধ্যমে পরিচিতদের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সাথে যোগাযোগ করা যায়।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অনেকে এ সাইটগুলো এমন ভাবে ব্যবহার করেন যে নিজস্বতা হারিয়ে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ফেলেন। আবার কেউ কেউ এর মাধ্যমে অশ্লিলতা ছড়ায়।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তাই এ প্রক্রিয়াটা মাদকের মতই কাজ করে।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133600" y="762000"/>
            <a:ext cx="4800600" cy="936625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/>
            <a:r>
              <a:rPr lang="bn-BD" sz="400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সামাজিক নেটওয়ার্কে আসক্তি</a:t>
            </a:r>
            <a:endParaRPr lang="en-US" sz="400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209800"/>
            <a:ext cx="84369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কম্পিউটার ব্যবহারের সময় মনে রাখতে হবে এটা একটা প্রযুক্তি।</a:t>
            </a:r>
          </a:p>
          <a:p>
            <a:pPr>
              <a:buFont typeface="Arial" charset="0"/>
              <a:buChar char="•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মানসিক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শারীরি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বৃদ্ধির জন্য আউটডোর গেম খেলতে হবে।</a:t>
            </a:r>
          </a:p>
          <a:p>
            <a:pPr>
              <a:buFont typeface="Arial" charset="0"/>
              <a:buChar char="•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সামাজিক যোগাযোগের সাইট ব্যবহার করতে হবে শুধু মাত্র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পরিচিতদের সাথে যোগাযোগের জন্য।</a:t>
            </a:r>
          </a:p>
          <a:p>
            <a:pPr>
              <a:buFont typeface="Arial" charset="0"/>
              <a:buChar char="•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প্রতিবার সামাজিক সাইটে কিছু করতে চাইলে নিজেকে জিজ্ঞাসা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করতে হবে যে সত্যি কি তার প্রয়োজন আছে? যদি না থাকে তাহলে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নিজেকে নিবৃত করতে হবে।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* মনে রাখতে হবে জীবনের প্রতিটি মুহূর্ত মূল্যবান।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47800" y="838200"/>
            <a:ext cx="6324600" cy="936625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/>
            <a:r>
              <a:rPr lang="bn-BD" sz="4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আসক্তি থেকে মুক্ত থাকার উপায় </a:t>
            </a:r>
            <a:endParaRPr lang="en-US" sz="4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1905000"/>
            <a:ext cx="5473700" cy="10064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3900" y="4114800"/>
            <a:ext cx="7696200" cy="5794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এর মাত্রাতিরীক্ত ব্যবহারের কুফল গুলো লেখ</a:t>
            </a:r>
            <a:r>
              <a:rPr lang="hi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667000" y="1951038"/>
            <a:ext cx="3810000" cy="762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 algn="ctr">
            <a:solidFill>
              <a:srgbClr val="F9F9F9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76612" y="3568990"/>
            <a:ext cx="1708150" cy="5794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আসক্তি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4724400"/>
            <a:ext cx="4041775" cy="5794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ফেসবুক কী ধরনের নেটওয়ার্ক?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669" y="1676400"/>
            <a:ext cx="5122862" cy="1012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4343400"/>
            <a:ext cx="8001000" cy="1066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সামাজিক যোগাযোগের জনপ্রিয়তার কারণে সারা পৃথিবীতে অনেক সময়ের অপচয় হচ্ছে- বিশ্লেষণ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2438400" y="152400"/>
            <a:ext cx="3886200" cy="8382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09" y="1371600"/>
            <a:ext cx="3238500" cy="34831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51054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জলিল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হাউজিং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এস্টেট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7573" y="669175"/>
            <a:ext cx="3505200" cy="186204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2553" y="2531223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9689" y="252122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252122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574" y="3124200"/>
            <a:ext cx="3505199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0" y="152400"/>
            <a:ext cx="2971800" cy="1295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828800"/>
            <a:ext cx="76962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৯ম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বিষয়ঃতথ্য ও যোগাযোগ প্রযুক্তি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ব্যবহারকারীর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tle 1"/>
          <p:cNvPicPr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20" b="83258" l="7577" r="93456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16906" y="341385"/>
            <a:ext cx="5310188" cy="13477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Content Placeholder 3" descr="is-screen-addiction-rea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75080" y="1905000"/>
            <a:ext cx="4393839" cy="42180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>
            <a:spLocks noChangeArrowheads="1"/>
          </p:cNvSpPr>
          <p:nvPr/>
        </p:nvSpPr>
        <p:spPr bwMode="auto">
          <a:xfrm>
            <a:off x="304801" y="3528586"/>
            <a:ext cx="8610600" cy="830997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কম্পিউটার ও ইন্টারনেট ব্যবহারে আসক্তি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8495" y="990600"/>
            <a:ext cx="4611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80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914400" y="762000"/>
            <a:ext cx="7315200" cy="838200"/>
          </a:xfrm>
          <a:prstGeom prst="ribbon">
            <a:avLst>
              <a:gd name="adj1" fmla="val 16667"/>
              <a:gd name="adj2" fmla="val 50000"/>
            </a:avLst>
          </a:prstGeom>
          <a:solidFill>
            <a:srgbClr val="33CCCC"/>
          </a:solidFill>
          <a:ln w="9525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2209800"/>
            <a:ext cx="8001000" cy="3886200"/>
          </a:xfrm>
          <a:prstGeom prst="roundRect">
            <a:avLst/>
          </a:prstGeom>
          <a:solidFill>
            <a:srgbClr val="00B0F0"/>
          </a:solidFill>
          <a:ln w="5715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শেষে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শিক্ষার্থীরা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ঃ-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আসক্তি কী তা বলতে পারবে।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আসক্তি থেকে বাচার উপায় ব্যাখ্যা করতে পারবে।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অতি মাত্রায় ইন্টারনেট ব্যবহারের ফলাফল বিশ্লেষন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করতে পারব। </a:t>
            </a:r>
          </a:p>
          <a:p>
            <a:pPr marR="0" lvl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70901_f24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3733800" cy="31481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inde11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643" y="2057400"/>
            <a:ext cx="3630757" cy="32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67000" y="533400"/>
            <a:ext cx="40495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 গেমে আসক্তি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-screen-addiction-re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752600"/>
            <a:ext cx="3810000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imag1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4148138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38400" y="762000"/>
            <a:ext cx="4011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 গেমে আসক্তি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pp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38036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6117" y="2219714"/>
            <a:ext cx="3433099" cy="3118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81200" y="990600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সামাজিক নেটওয়ার্কে আসক্তি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386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HP</cp:lastModifiedBy>
  <cp:revision>18</cp:revision>
  <dcterms:created xsi:type="dcterms:W3CDTF">2006-08-16T00:00:00Z</dcterms:created>
  <dcterms:modified xsi:type="dcterms:W3CDTF">2019-10-31T16:19:16Z</dcterms:modified>
</cp:coreProperties>
</file>