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9" r:id="rId4"/>
    <p:sldId id="262" r:id="rId5"/>
    <p:sldId id="260" r:id="rId6"/>
    <p:sldId id="261" r:id="rId7"/>
    <p:sldId id="271" r:id="rId8"/>
    <p:sldId id="272" r:id="rId9"/>
    <p:sldId id="273" r:id="rId10"/>
    <p:sldId id="263" r:id="rId11"/>
    <p:sldId id="265" r:id="rId12"/>
    <p:sldId id="268" r:id="rId13"/>
    <p:sldId id="270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1053" autoAdjust="0"/>
    <p:restoredTop sz="94660"/>
  </p:normalViewPr>
  <p:slideViewPr>
    <p:cSldViewPr>
      <p:cViewPr varScale="1">
        <p:scale>
          <a:sx n="70" d="100"/>
          <a:sy n="70" d="100"/>
        </p:scale>
        <p:origin x="-9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4A4B-794C-4739-957E-B001B163D07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37F83-41B3-4B5D-8599-B4F8C3D8D3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4A4B-794C-4739-957E-B001B163D07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37F83-41B3-4B5D-8599-B4F8C3D8D3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4A4B-794C-4739-957E-B001B163D07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37F83-41B3-4B5D-8599-B4F8C3D8D3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4A4B-794C-4739-957E-B001B163D07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37F83-41B3-4B5D-8599-B4F8C3D8D3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4A4B-794C-4739-957E-B001B163D07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37F83-41B3-4B5D-8599-B4F8C3D8D3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4A4B-794C-4739-957E-B001B163D07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37F83-41B3-4B5D-8599-B4F8C3D8D3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4A4B-794C-4739-957E-B001B163D07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37F83-41B3-4B5D-8599-B4F8C3D8D3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4A4B-794C-4739-957E-B001B163D07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37F83-41B3-4B5D-8599-B4F8C3D8D3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4A4B-794C-4739-957E-B001B163D07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37F83-41B3-4B5D-8599-B4F8C3D8D3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4A4B-794C-4739-957E-B001B163D07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37F83-41B3-4B5D-8599-B4F8C3D8D3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4A4B-794C-4739-957E-B001B163D07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37F83-41B3-4B5D-8599-B4F8C3D8D3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94A4B-794C-4739-957E-B001B163D07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37F83-41B3-4B5D-8599-B4F8C3D8D3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index.,.ll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69" y="76200"/>
            <a:ext cx="8792531" cy="662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47800" y="1447801"/>
            <a:ext cx="701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rgbClr val="FFFF00"/>
                </a:solidFill>
              </a:rPr>
              <a:t>WEL  COME</a:t>
            </a:r>
            <a:endParaRPr lang="en-US" sz="9600" dirty="0">
              <a:solidFill>
                <a:srgbClr val="FFFF00"/>
              </a:solidFill>
            </a:endParaRPr>
          </a:p>
        </p:txBody>
      </p:sp>
      <p:pic>
        <p:nvPicPr>
          <p:cNvPr id="7" name="Picture 2" descr="C:\Users\Asad\Desktop\Picture\nf-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943600"/>
            <a:ext cx="9144000" cy="561975"/>
          </a:xfrm>
          <a:prstGeom prst="rect">
            <a:avLst/>
          </a:prstGeom>
          <a:noFill/>
        </p:spPr>
      </p:pic>
      <p:pic>
        <p:nvPicPr>
          <p:cNvPr id="8" name="Picture 2" descr="C:\Users\Asad\Desktop\Picture\nf-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9144000" cy="56197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04800"/>
            <a:ext cx="86868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00B0F0"/>
                </a:solidFill>
              </a:rPr>
              <a:t>TEACHER`S  INTRODUCTION</a:t>
            </a:r>
            <a:endParaRPr lang="en-US" sz="5400" dirty="0">
              <a:solidFill>
                <a:srgbClr val="00B0F0"/>
              </a:solidFill>
            </a:endParaRPr>
          </a:p>
        </p:txBody>
      </p:sp>
      <p:sp>
        <p:nvSpPr>
          <p:cNvPr id="4" name="Minus 3"/>
          <p:cNvSpPr/>
          <p:nvPr/>
        </p:nvSpPr>
        <p:spPr>
          <a:xfrm>
            <a:off x="-914400" y="1219200"/>
            <a:ext cx="107442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Users\Asad\Desktop\Picture\nf-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943600"/>
            <a:ext cx="9144000" cy="561975"/>
          </a:xfrm>
          <a:prstGeom prst="rect">
            <a:avLst/>
          </a:prstGeom>
          <a:noFill/>
        </p:spPr>
      </p:pic>
      <p:pic>
        <p:nvPicPr>
          <p:cNvPr id="6" name="Picture 2" descr="C:\Users\Asad\Desktop\Picture\nf-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</p:spPr>
      </p:pic>
      <p:sp>
        <p:nvSpPr>
          <p:cNvPr id="9" name="Rounded Rectangle 8"/>
          <p:cNvSpPr/>
          <p:nvPr/>
        </p:nvSpPr>
        <p:spPr>
          <a:xfrm>
            <a:off x="0" y="1407102"/>
            <a:ext cx="9144000" cy="48412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     </a:t>
            </a:r>
            <a:r>
              <a:rPr lang="en-US" sz="3600" dirty="0" err="1" smtClean="0"/>
              <a:t>Ashis</a:t>
            </a:r>
            <a:r>
              <a:rPr lang="en-US" sz="3600" dirty="0" smtClean="0"/>
              <a:t> Kumar gosh                           </a:t>
            </a:r>
            <a:r>
              <a:rPr lang="en-US" sz="3600" dirty="0" smtClean="0"/>
              <a:t>	</a:t>
            </a:r>
          </a:p>
          <a:p>
            <a:pPr algn="ctr"/>
            <a:r>
              <a:rPr lang="en-US" sz="3600" dirty="0" smtClean="0"/>
              <a:t>M.S.S (Med</a:t>
            </a:r>
            <a:r>
              <a:rPr lang="en-US" sz="3600" dirty="0" smtClean="0"/>
              <a:t>)      </a:t>
            </a:r>
            <a:r>
              <a:rPr lang="en-US" sz="3600" dirty="0" smtClean="0"/>
              <a:t>		</a:t>
            </a:r>
          </a:p>
          <a:p>
            <a:pPr algn="ctr"/>
            <a:r>
              <a:rPr lang="en-US" sz="3600" dirty="0" smtClean="0"/>
              <a:t>Assistant </a:t>
            </a:r>
            <a:r>
              <a:rPr lang="en-US" sz="3600" dirty="0" smtClean="0"/>
              <a:t> </a:t>
            </a:r>
            <a:r>
              <a:rPr lang="en-US" sz="3600" dirty="0" smtClean="0"/>
              <a:t>Teacher						</a:t>
            </a:r>
          </a:p>
          <a:p>
            <a:pPr algn="ctr"/>
            <a:r>
              <a:rPr lang="en-US" sz="3600" dirty="0" err="1" smtClean="0"/>
              <a:t>Forazikandi</a:t>
            </a:r>
            <a:r>
              <a:rPr lang="en-US" sz="3600" dirty="0" smtClean="0"/>
              <a:t> </a:t>
            </a:r>
            <a:r>
              <a:rPr lang="en-US" sz="3600" dirty="0" err="1" smtClean="0"/>
              <a:t>owisa</a:t>
            </a:r>
            <a:r>
              <a:rPr lang="en-US" sz="3600" dirty="0" smtClean="0"/>
              <a:t> </a:t>
            </a:r>
            <a:r>
              <a:rPr lang="en-US" sz="3600" dirty="0" err="1" smtClean="0"/>
              <a:t>kamil</a:t>
            </a:r>
            <a:r>
              <a:rPr lang="en-US" sz="3600" dirty="0" smtClean="0"/>
              <a:t> </a:t>
            </a:r>
            <a:r>
              <a:rPr lang="en-US" sz="3600" dirty="0" err="1" smtClean="0"/>
              <a:t>Madrasah</a:t>
            </a:r>
            <a:r>
              <a:rPr lang="en-US" sz="3600" dirty="0" smtClean="0"/>
              <a:t> </a:t>
            </a:r>
            <a:r>
              <a:rPr lang="en-US" sz="3600" dirty="0" smtClean="0"/>
              <a:t>				</a:t>
            </a:r>
          </a:p>
          <a:p>
            <a:pPr algn="ctr"/>
            <a:r>
              <a:rPr lang="en-US" sz="3600" dirty="0" err="1" smtClean="0"/>
              <a:t>Matlab</a:t>
            </a:r>
            <a:r>
              <a:rPr lang="en-US" sz="3600" dirty="0" smtClean="0"/>
              <a:t>(N),Chandpur					</a:t>
            </a:r>
          </a:p>
          <a:p>
            <a:pPr algn="ctr"/>
            <a:r>
              <a:rPr lang="en-US" sz="3600" dirty="0" smtClean="0"/>
              <a:t>Mobile:01961751450					</a:t>
            </a:r>
          </a:p>
          <a:p>
            <a:pPr algn="ctr"/>
            <a:r>
              <a:rPr lang="en-US" sz="3600" dirty="0" smtClean="0"/>
              <a:t> </a:t>
            </a:r>
            <a:endParaRPr lang="en-US" sz="3600" dirty="0"/>
          </a:p>
        </p:txBody>
      </p:sp>
      <p:pic>
        <p:nvPicPr>
          <p:cNvPr id="8" name="Picture 7" descr="Pictur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1520457"/>
            <a:ext cx="2057400" cy="2822943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38200" y="274638"/>
            <a:ext cx="8229600" cy="1143000"/>
          </a:xfrm>
        </p:spPr>
        <p:txBody>
          <a:bodyPr/>
          <a:lstStyle/>
          <a:p>
            <a:pPr algn="r"/>
            <a:r>
              <a:rPr lang="en-US" dirty="0" smtClean="0"/>
              <a:t>LESSON 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5400" dirty="0" smtClean="0"/>
              <a:t>Class :Eight</a:t>
            </a:r>
          </a:p>
          <a:p>
            <a:pPr>
              <a:buNone/>
            </a:pPr>
            <a:r>
              <a:rPr lang="en-US" sz="5400" dirty="0" err="1" smtClean="0">
                <a:solidFill>
                  <a:srgbClr val="00B0F0"/>
                </a:solidFill>
              </a:rPr>
              <a:t>Subject:English</a:t>
            </a:r>
            <a:endParaRPr lang="en-US" sz="5400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en-US" sz="5400" dirty="0" err="1" smtClean="0"/>
              <a:t>Lesson:Preposition</a:t>
            </a:r>
            <a:endParaRPr lang="en-US" sz="5400" dirty="0" smtClean="0"/>
          </a:p>
          <a:p>
            <a:pPr>
              <a:buNone/>
            </a:pPr>
            <a:r>
              <a:rPr lang="en-US" sz="5400" dirty="0" smtClean="0"/>
              <a:t>Time:40 Minutes</a:t>
            </a:r>
          </a:p>
          <a:p>
            <a:pPr>
              <a:buNone/>
            </a:pPr>
            <a:r>
              <a:rPr lang="en-US" sz="5400" dirty="0" smtClean="0"/>
              <a:t>Date: 27.01.2016</a:t>
            </a:r>
            <a:endParaRPr lang="en-US" sz="5400" dirty="0"/>
          </a:p>
        </p:txBody>
      </p:sp>
      <p:sp>
        <p:nvSpPr>
          <p:cNvPr id="5" name="Minus 4"/>
          <p:cNvSpPr/>
          <p:nvPr/>
        </p:nvSpPr>
        <p:spPr>
          <a:xfrm>
            <a:off x="685800" y="990600"/>
            <a:ext cx="7696200" cy="609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C:\Users\Asad\Desktop\Picture\nf-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0"/>
            <a:ext cx="9144000" cy="561975"/>
          </a:xfrm>
          <a:prstGeom prst="rect">
            <a:avLst/>
          </a:prstGeom>
          <a:noFill/>
        </p:spPr>
      </p:pic>
      <p:pic>
        <p:nvPicPr>
          <p:cNvPr id="3074" name="Picture 2" descr="C:\Users\Asad\Desktop\Picture\flower-1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1" y="1524001"/>
            <a:ext cx="3200400" cy="5334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153400" cy="990600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</a:rPr>
              <a:t>LESSON TITLE</a:t>
            </a:r>
            <a:endParaRPr lang="en-US" sz="1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106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1500" dirty="0" smtClean="0">
                <a:solidFill>
                  <a:schemeClr val="accent5"/>
                </a:solidFill>
              </a:rPr>
              <a:t>PREPOSITION</a:t>
            </a:r>
            <a:endParaRPr lang="en-US" sz="11500" dirty="0">
              <a:solidFill>
                <a:schemeClr val="accent5"/>
              </a:solidFill>
            </a:endParaRPr>
          </a:p>
        </p:txBody>
      </p:sp>
      <p:sp>
        <p:nvSpPr>
          <p:cNvPr id="5" name="Minus 4"/>
          <p:cNvSpPr/>
          <p:nvPr/>
        </p:nvSpPr>
        <p:spPr>
          <a:xfrm>
            <a:off x="76200" y="1066800"/>
            <a:ext cx="8991600" cy="228600"/>
          </a:xfrm>
          <a:prstGeom prst="mathMinu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Asad\Desktop\Picture\flower-1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1" y="2819400"/>
            <a:ext cx="2895600" cy="4038600"/>
          </a:xfrm>
          <a:prstGeom prst="rect">
            <a:avLst/>
          </a:prstGeom>
          <a:noFill/>
        </p:spPr>
      </p:pic>
      <p:pic>
        <p:nvPicPr>
          <p:cNvPr id="2051" name="Picture 3" descr="C:\Users\Asad\Desktop\Picture\flower-1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24201"/>
            <a:ext cx="3124200" cy="37338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LEARNING  OUTCOMES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By the end of the lesson students will be able to -</a:t>
            </a:r>
          </a:p>
          <a:p>
            <a:pPr>
              <a:buNone/>
            </a:pPr>
            <a:r>
              <a:rPr lang="en-US" sz="4000" dirty="0"/>
              <a:t> </a:t>
            </a:r>
            <a:r>
              <a:rPr lang="en-US" sz="4000" dirty="0" smtClean="0"/>
              <a:t>  </a:t>
            </a:r>
            <a:r>
              <a:rPr lang="en-US" sz="4000" dirty="0" smtClean="0">
                <a:solidFill>
                  <a:srgbClr val="7030A0"/>
                </a:solidFill>
              </a:rPr>
              <a:t>1. say, what is preposition.</a:t>
            </a:r>
          </a:p>
          <a:p>
            <a:pPr>
              <a:buNone/>
            </a:pPr>
            <a:r>
              <a:rPr lang="en-US" sz="4000" dirty="0">
                <a:solidFill>
                  <a:srgbClr val="7030A0"/>
                </a:solidFill>
              </a:rPr>
              <a:t> </a:t>
            </a:r>
            <a:r>
              <a:rPr lang="en-US" sz="4000" dirty="0" smtClean="0">
                <a:solidFill>
                  <a:srgbClr val="7030A0"/>
                </a:solidFill>
              </a:rPr>
              <a:t>  2. </a:t>
            </a:r>
            <a:r>
              <a:rPr lang="en-US" sz="4000" dirty="0">
                <a:solidFill>
                  <a:srgbClr val="7030A0"/>
                </a:solidFill>
              </a:rPr>
              <a:t>i</a:t>
            </a:r>
            <a:r>
              <a:rPr lang="en-US" sz="4000" dirty="0" smtClean="0">
                <a:solidFill>
                  <a:srgbClr val="7030A0"/>
                </a:solidFill>
              </a:rPr>
              <a:t>dentify the preposition.</a:t>
            </a:r>
          </a:p>
          <a:p>
            <a:pPr>
              <a:buNone/>
            </a:pPr>
            <a:r>
              <a:rPr lang="en-US" sz="4000" dirty="0">
                <a:solidFill>
                  <a:srgbClr val="7030A0"/>
                </a:solidFill>
              </a:rPr>
              <a:t> </a:t>
            </a:r>
            <a:r>
              <a:rPr lang="en-US" sz="4000" dirty="0" smtClean="0">
                <a:solidFill>
                  <a:srgbClr val="7030A0"/>
                </a:solidFill>
              </a:rPr>
              <a:t>  3. know preposition and proper use of preposition.</a:t>
            </a:r>
            <a:endParaRPr lang="en-US" sz="4000" dirty="0">
              <a:solidFill>
                <a:srgbClr val="7030A0"/>
              </a:solidFill>
            </a:endParaRPr>
          </a:p>
        </p:txBody>
      </p:sp>
      <p:sp>
        <p:nvSpPr>
          <p:cNvPr id="4" name="Minus 3"/>
          <p:cNvSpPr/>
          <p:nvPr/>
        </p:nvSpPr>
        <p:spPr>
          <a:xfrm>
            <a:off x="-76200" y="1219200"/>
            <a:ext cx="9296400" cy="762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Users\Asad\Desktop\Picture\nf-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943600"/>
            <a:ext cx="9144000" cy="5619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9200" y="-533400"/>
            <a:ext cx="10688091" cy="6934200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>
          <a:xfrm>
            <a:off x="762000" y="2514600"/>
            <a:ext cx="1219200" cy="11430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" name="TextBox 4"/>
          <p:cNvSpPr txBox="1"/>
          <p:nvPr/>
        </p:nvSpPr>
        <p:spPr>
          <a:xfrm>
            <a:off x="838200" y="3429000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on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5715000" y="3124201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B0F0"/>
                </a:solidFill>
              </a:rPr>
              <a:t>in</a:t>
            </a:r>
            <a:endParaRPr lang="en-US" sz="4800" dirty="0">
              <a:solidFill>
                <a:srgbClr val="00B0F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257800" y="4191000"/>
            <a:ext cx="914400" cy="762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24600" y="4368225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beside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6553200" y="3429000"/>
            <a:ext cx="762000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533400" y="5486400"/>
            <a:ext cx="533400" cy="685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04800" y="62484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</a:rPr>
              <a:t>under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7086600" y="762000"/>
            <a:ext cx="914400" cy="6096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153400" y="76200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behind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7" grpId="0"/>
      <p:bldP spid="8" grpId="0" animBg="1"/>
      <p:bldP spid="14" grpId="0" animBg="1"/>
      <p:bldP spid="15" grpId="0" animBg="1"/>
      <p:bldP spid="20" grpId="0" animBg="1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71" y="4267200"/>
            <a:ext cx="1895129" cy="2286000"/>
          </a:xfrm>
          <a:prstGeom prst="rect">
            <a:avLst/>
          </a:prstGeom>
        </p:spPr>
      </p:pic>
      <p:pic>
        <p:nvPicPr>
          <p:cNvPr id="7" name="Picture 6" descr="1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74780"/>
            <a:ext cx="2667000" cy="3975652"/>
          </a:xfrm>
          <a:prstGeom prst="rect">
            <a:avLst/>
          </a:prstGeom>
        </p:spPr>
      </p:pic>
      <p:pic>
        <p:nvPicPr>
          <p:cNvPr id="8" name="Picture 7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-76200"/>
            <a:ext cx="3810000" cy="3810000"/>
          </a:xfrm>
          <a:prstGeom prst="rect">
            <a:avLst/>
          </a:prstGeom>
        </p:spPr>
      </p:pic>
      <p:sp>
        <p:nvSpPr>
          <p:cNvPr id="9" name="Down Arrow 8"/>
          <p:cNvSpPr/>
          <p:nvPr/>
        </p:nvSpPr>
        <p:spPr>
          <a:xfrm>
            <a:off x="5638800" y="-76200"/>
            <a:ext cx="609600" cy="1295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562600" y="990600"/>
            <a:ext cx="91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on</a:t>
            </a:r>
            <a:endParaRPr lang="en-US" sz="4400" dirty="0">
              <a:solidFill>
                <a:srgbClr val="FF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419600" y="3391474"/>
            <a:ext cx="4581526" cy="3403601"/>
            <a:chOff x="4257674" y="3454399"/>
            <a:chExt cx="4581526" cy="3403601"/>
          </a:xfrm>
        </p:grpSpPr>
        <p:pic>
          <p:nvPicPr>
            <p:cNvPr id="11" name="Picture 10" descr="b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57674" y="3581400"/>
              <a:ext cx="4581526" cy="3276600"/>
            </a:xfrm>
            <a:prstGeom prst="rect">
              <a:avLst/>
            </a:prstGeom>
          </p:spPr>
        </p:pic>
        <p:sp>
          <p:nvSpPr>
            <p:cNvPr id="12" name="Down Arrow 11"/>
            <p:cNvSpPr/>
            <p:nvPr/>
          </p:nvSpPr>
          <p:spPr>
            <a:xfrm>
              <a:off x="6019800" y="5410200"/>
              <a:ext cx="533400" cy="8382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791200" y="6248400"/>
              <a:ext cx="1600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B0F0"/>
                  </a:solidFill>
                </a:rPr>
                <a:t>under</a:t>
              </a:r>
              <a:endParaRPr lang="en-US" sz="3200" dirty="0">
                <a:solidFill>
                  <a:srgbClr val="00B0F0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359400" y="3454399"/>
              <a:ext cx="1676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7030A0"/>
                  </a:solidFill>
                </a:rPr>
                <a:t>over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181600" y="3733800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C00000"/>
                  </a:solidFill>
                </a:rPr>
                <a:t>on</a:t>
              </a:r>
              <a:endParaRPr lang="en-US" sz="3600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8600"/>
            <a:ext cx="8534400" cy="6248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191854">
            <a:off x="1018686" y="2994457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beside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Bent Arrow 3"/>
          <p:cNvSpPr/>
          <p:nvPr/>
        </p:nvSpPr>
        <p:spPr>
          <a:xfrm rot="20987377">
            <a:off x="282747" y="3345461"/>
            <a:ext cx="838200" cy="685800"/>
          </a:xfrm>
          <a:prstGeom prst="bentArrow">
            <a:avLst>
              <a:gd name="adj1" fmla="val 25000"/>
              <a:gd name="adj2" fmla="val 30747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19200"/>
            <a:ext cx="5333999" cy="4751293"/>
          </a:xfrm>
          <a:prstGeom prst="rect">
            <a:avLst/>
          </a:prstGeom>
        </p:spPr>
      </p:pic>
      <p:pic>
        <p:nvPicPr>
          <p:cNvPr id="3" name="Picture 2" descr="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57541">
            <a:off x="1759166" y="158966"/>
            <a:ext cx="2143125" cy="2143125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>
          <a:xfrm>
            <a:off x="2362200" y="1981200"/>
            <a:ext cx="8382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C:\Users\Asad\Desktop\Picture\nf-2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943600"/>
            <a:ext cx="9144000" cy="561975"/>
          </a:xfrm>
          <a:prstGeom prst="rect">
            <a:avLst/>
          </a:prstGeom>
          <a:noFill/>
        </p:spPr>
      </p:pic>
      <p:pic>
        <p:nvPicPr>
          <p:cNvPr id="4098" name="Picture 2" descr="C:\Users\Asad\Desktop\Picture\flower-1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1" y="0"/>
            <a:ext cx="2743200" cy="4724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81400" y="685800"/>
            <a:ext cx="175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</a:rPr>
              <a:t>over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762000"/>
          </a:xfrm>
        </p:spPr>
        <p:txBody>
          <a:bodyPr>
            <a:noAutofit/>
          </a:bodyPr>
          <a:lstStyle/>
          <a:p>
            <a:r>
              <a:rPr lang="en-US" sz="6000" dirty="0" smtClean="0"/>
              <a:t>LESSON PRESENTATION</a:t>
            </a:r>
            <a:endParaRPr lang="en-US" sz="6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991600" cy="4953000"/>
          </a:xfrm>
        </p:spPr>
        <p:txBody>
          <a:bodyPr>
            <a:noAutofit/>
          </a:bodyPr>
          <a:lstStyle/>
          <a:p>
            <a:r>
              <a:rPr lang="en-US" sz="4400" dirty="0" err="1" smtClean="0"/>
              <a:t>Sumona</a:t>
            </a:r>
            <a:r>
              <a:rPr lang="en-US" sz="4400" smtClean="0"/>
              <a:t> </a:t>
            </a:r>
            <a:r>
              <a:rPr lang="en-US" smtClean="0"/>
              <a:t> </a:t>
            </a:r>
            <a:r>
              <a:rPr lang="en-US" sz="4000" dirty="0" smtClean="0"/>
              <a:t>sat beside </a:t>
            </a:r>
            <a:r>
              <a:rPr lang="en-US" sz="4000" dirty="0" err="1" smtClean="0"/>
              <a:t>Rozina</a:t>
            </a:r>
            <a:r>
              <a:rPr lang="en-US" sz="4000" dirty="0" smtClean="0"/>
              <a:t>.</a:t>
            </a:r>
          </a:p>
          <a:p>
            <a:r>
              <a:rPr lang="en-US" sz="4000" dirty="0" smtClean="0"/>
              <a:t>I saw a man in the car.</a:t>
            </a:r>
          </a:p>
          <a:p>
            <a:r>
              <a:rPr lang="en-US" sz="4000" dirty="0" smtClean="0"/>
              <a:t> Sit on the chair</a:t>
            </a:r>
          </a:p>
          <a:p>
            <a:r>
              <a:rPr lang="en-US" sz="4000" dirty="0" smtClean="0"/>
              <a:t>Mina sat down under a tree.</a:t>
            </a:r>
          </a:p>
          <a:p>
            <a:r>
              <a:rPr lang="en-US" sz="4000" dirty="0" err="1" smtClean="0"/>
              <a:t>Shima</a:t>
            </a:r>
            <a:r>
              <a:rPr lang="en-US" sz="4000" dirty="0" smtClean="0"/>
              <a:t> stands on the road behind the car.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0" y="1371600"/>
            <a:ext cx="228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Terminator 4"/>
          <p:cNvSpPr/>
          <p:nvPr/>
        </p:nvSpPr>
        <p:spPr>
          <a:xfrm>
            <a:off x="3200400" y="1752600"/>
            <a:ext cx="1143000" cy="76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0" y="2133600"/>
            <a:ext cx="228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Terminator 6"/>
          <p:cNvSpPr/>
          <p:nvPr/>
        </p:nvSpPr>
        <p:spPr>
          <a:xfrm>
            <a:off x="3124200" y="2514600"/>
            <a:ext cx="304800" cy="76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0" y="2895600"/>
            <a:ext cx="228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Terminator 8"/>
          <p:cNvSpPr/>
          <p:nvPr/>
        </p:nvSpPr>
        <p:spPr>
          <a:xfrm flipV="1">
            <a:off x="5943600" y="4724400"/>
            <a:ext cx="1524000" cy="76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0" y="3657600"/>
            <a:ext cx="228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Terminator 10"/>
          <p:cNvSpPr/>
          <p:nvPr/>
        </p:nvSpPr>
        <p:spPr>
          <a:xfrm>
            <a:off x="3810000" y="3962400"/>
            <a:ext cx="838200" cy="76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0" y="4343400"/>
            <a:ext cx="228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Terminator 12"/>
          <p:cNvSpPr/>
          <p:nvPr/>
        </p:nvSpPr>
        <p:spPr>
          <a:xfrm>
            <a:off x="1371600" y="3200400"/>
            <a:ext cx="304800" cy="76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Terminator 13"/>
          <p:cNvSpPr/>
          <p:nvPr/>
        </p:nvSpPr>
        <p:spPr>
          <a:xfrm>
            <a:off x="3429000" y="4724400"/>
            <a:ext cx="304800" cy="76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14"/>
          <p:cNvSpPr/>
          <p:nvPr/>
        </p:nvSpPr>
        <p:spPr>
          <a:xfrm>
            <a:off x="-533400" y="914400"/>
            <a:ext cx="8839200" cy="228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 descr="C:\Users\Asad\Desktop\Picture\nf-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943600"/>
            <a:ext cx="9144000" cy="56197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7" grpId="0" animBg="1"/>
      <p:bldP spid="9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dirty="0" smtClean="0"/>
              <a:t>INDIVISUAL WORK</a:t>
            </a:r>
            <a:endParaRPr lang="en-US" sz="6600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3810000"/>
            <a:ext cx="830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eriod"/>
            </a:pPr>
            <a:r>
              <a:rPr lang="en-US" sz="2800" dirty="0" smtClean="0"/>
              <a:t>We live ____</a:t>
            </a:r>
            <a:r>
              <a:rPr lang="en-US" sz="2800" dirty="0" err="1" smtClean="0"/>
              <a:t>Gulshan</a:t>
            </a:r>
            <a:r>
              <a:rPr lang="en-US" sz="2800" dirty="0" smtClean="0"/>
              <a:t>. </a:t>
            </a:r>
          </a:p>
          <a:p>
            <a:pPr marL="342900" indent="-342900">
              <a:buAutoNum type="alphaLcPeriod"/>
            </a:pPr>
            <a:r>
              <a:rPr lang="en-US" sz="2800" dirty="0" smtClean="0"/>
              <a:t>The doctor  can`t  see you_____ 2 o`clock.</a:t>
            </a:r>
          </a:p>
          <a:p>
            <a:pPr marL="342900" indent="-342900">
              <a:buAutoNum type="alphaLcPeriod"/>
            </a:pPr>
            <a:r>
              <a:rPr lang="en-US" sz="2800" dirty="0" smtClean="0"/>
              <a:t>Put the book _____ the table.</a:t>
            </a:r>
          </a:p>
          <a:p>
            <a:pPr marL="342900" indent="-342900">
              <a:buAutoNum type="alphaLcPeriod"/>
            </a:pPr>
            <a:r>
              <a:rPr lang="en-US" sz="2800" dirty="0" smtClean="0"/>
              <a:t>Put the keys  ____ the drawer.</a:t>
            </a:r>
          </a:p>
          <a:p>
            <a:pPr marL="342900" indent="-342900">
              <a:buAutoNum type="alphaLcPeriod"/>
            </a:pPr>
            <a:r>
              <a:rPr lang="en-US" sz="2800" dirty="0" smtClean="0"/>
              <a:t>It has been raining ____ 8 o`clock.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8600" y="1905000"/>
          <a:ext cx="8534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4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44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r>
                        <a:rPr lang="en-US" dirty="0" smtClean="0"/>
                        <a:t>since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 front of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Minus 4"/>
          <p:cNvSpPr/>
          <p:nvPr/>
        </p:nvSpPr>
        <p:spPr>
          <a:xfrm>
            <a:off x="152400" y="1143000"/>
            <a:ext cx="8763000" cy="3048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C:\Users\Asad\Desktop\Picture\nf-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 rot="10800000" flipV="1">
            <a:off x="1676400" y="0"/>
            <a:ext cx="54864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dirty="0" err="1" smtClean="0">
                <a:solidFill>
                  <a:srgbClr val="FF0000"/>
                </a:solidFill>
              </a:rPr>
              <a:t>Evalution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9718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3200400"/>
            <a:ext cx="8610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eriod"/>
            </a:pPr>
            <a:r>
              <a:rPr lang="en-US" sz="4000" dirty="0" smtClean="0">
                <a:solidFill>
                  <a:srgbClr val="00B050"/>
                </a:solidFill>
              </a:rPr>
              <a:t>A dog is sleeping______ the car.</a:t>
            </a:r>
          </a:p>
          <a:p>
            <a:pPr marL="342900" indent="-342900">
              <a:buAutoNum type="alphaLcPeriod"/>
            </a:pPr>
            <a:r>
              <a:rPr lang="en-US" sz="4000" dirty="0" smtClean="0"/>
              <a:t>There is a shopping  mall___ the town.</a:t>
            </a:r>
          </a:p>
          <a:p>
            <a:pPr marL="342900" indent="-342900">
              <a:buAutoNum type="alphaLcPeriod"/>
            </a:pPr>
            <a:r>
              <a:rPr lang="en-US" sz="4000" smtClean="0">
                <a:solidFill>
                  <a:srgbClr val="FF0000"/>
                </a:solidFill>
              </a:rPr>
              <a:t>Sabina sits </a:t>
            </a:r>
            <a:r>
              <a:rPr lang="en-US" sz="4000" dirty="0" smtClean="0">
                <a:solidFill>
                  <a:srgbClr val="FF0000"/>
                </a:solidFill>
              </a:rPr>
              <a:t>___the chair.</a:t>
            </a:r>
          </a:p>
          <a:p>
            <a:pPr marL="342900" indent="-342900">
              <a:buAutoNum type="alphaLcPeriod"/>
            </a:pPr>
            <a:r>
              <a:rPr lang="en-US" sz="4000" dirty="0" smtClean="0">
                <a:solidFill>
                  <a:schemeClr val="accent1"/>
                </a:solidFill>
              </a:rPr>
              <a:t>He will come back _____ an hour.</a:t>
            </a:r>
            <a:endParaRPr lang="en-US" sz="4000" dirty="0">
              <a:solidFill>
                <a:schemeClr val="accent1"/>
              </a:solidFill>
            </a:endParaRPr>
          </a:p>
        </p:txBody>
      </p:sp>
      <p:pic>
        <p:nvPicPr>
          <p:cNvPr id="6" name="Picture 2" descr="C:\Users\Asad\Desktop\Picture\nf-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144000" cy="5619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66800" y="1600200"/>
            <a:ext cx="739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66FF99"/>
                </a:solidFill>
              </a:rPr>
              <a:t>Fill in the gaps with preposition</a:t>
            </a:r>
            <a:endParaRPr lang="en-US" sz="4000" dirty="0">
              <a:solidFill>
                <a:srgbClr val="66FF9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58674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e.The</a:t>
            </a:r>
            <a:r>
              <a:rPr lang="en-US" sz="3600" dirty="0" smtClean="0"/>
              <a:t> bird is flying _______ the tree. </a:t>
            </a:r>
            <a:endParaRPr lang="en-US" sz="3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76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a. Make five sentences with preposition about neighbors.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838200"/>
            <a:ext cx="5791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FF0000"/>
                </a:solidFill>
              </a:rPr>
              <a:t>Home work</a:t>
            </a:r>
            <a:endParaRPr lang="en-US" sz="8800" dirty="0">
              <a:solidFill>
                <a:srgbClr val="FF0000"/>
              </a:solidFill>
            </a:endParaRPr>
          </a:p>
        </p:txBody>
      </p:sp>
      <p:sp>
        <p:nvSpPr>
          <p:cNvPr id="5" name="Minus 4"/>
          <p:cNvSpPr/>
          <p:nvPr/>
        </p:nvSpPr>
        <p:spPr>
          <a:xfrm>
            <a:off x="-76200" y="1905000"/>
            <a:ext cx="7696200" cy="5334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Asad\Desktop\Picture\nf-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0"/>
            <a:ext cx="9144000" cy="561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247809"/>
            <a:ext cx="7391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smtClean="0">
                <a:solidFill>
                  <a:srgbClr val="FFFF00"/>
                </a:solidFill>
              </a:rPr>
              <a:t>Thanks</a:t>
            </a:r>
            <a:endParaRPr lang="en-US" sz="138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151253"/>
            <a:ext cx="5638800" cy="447344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884</TotalTime>
  <Words>217</Words>
  <Application>Microsoft Office PowerPoint</Application>
  <PresentationFormat>On-screen Show (4:3)</PresentationFormat>
  <Paragraphs>63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TEACHER`S  INTRODUCTION</vt:lpstr>
      <vt:lpstr>LESSON  INTRODUCTION</vt:lpstr>
      <vt:lpstr>LESSON TITLE</vt:lpstr>
      <vt:lpstr>LEARNING  OUTCOMES</vt:lpstr>
      <vt:lpstr>Slide 6</vt:lpstr>
      <vt:lpstr>Slide 7</vt:lpstr>
      <vt:lpstr>Slide 8</vt:lpstr>
      <vt:lpstr>Slide 9</vt:lpstr>
      <vt:lpstr>LESSON PRESENTATION</vt:lpstr>
      <vt:lpstr>INDIVISUAL WORK</vt:lpstr>
      <vt:lpstr>Slide 12</vt:lpstr>
      <vt:lpstr>a. Make five sentences with preposition about neighbors.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DOEL</dc:creator>
  <cp:lastModifiedBy>ASISH</cp:lastModifiedBy>
  <cp:revision>149</cp:revision>
  <dcterms:created xsi:type="dcterms:W3CDTF">2015-02-08T13:15:32Z</dcterms:created>
  <dcterms:modified xsi:type="dcterms:W3CDTF">2019-10-02T16:30:55Z</dcterms:modified>
</cp:coreProperties>
</file>