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1" r:id="rId10"/>
    <p:sldId id="272" r:id="rId11"/>
    <p:sldId id="273" r:id="rId12"/>
    <p:sldId id="264" r:id="rId13"/>
    <p:sldId id="265" r:id="rId14"/>
    <p:sldId id="270" r:id="rId15"/>
    <p:sldId id="266" r:id="rId16"/>
    <p:sldId id="267" r:id="rId17"/>
    <p:sldId id="268" r:id="rId18"/>
    <p:sldId id="269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882" autoAdjust="0"/>
    <p:restoredTop sz="94660"/>
  </p:normalViewPr>
  <p:slideViewPr>
    <p:cSldViewPr snapToGrid="0" showGuides="1">
      <p:cViewPr varScale="1">
        <p:scale>
          <a:sx n="70" d="100"/>
          <a:sy n="70" d="100"/>
        </p:scale>
        <p:origin x="-546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41" d="100"/>
        <a:sy n="41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273ED-083B-435C-820A-73D11BEBC1DF}" type="datetimeFigureOut">
              <a:rPr lang="en-US" smtClean="0"/>
              <a:pPr/>
              <a:t>10/2/2019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6D486-C739-494E-BC88-FF2BF484E8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81029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273ED-083B-435C-820A-73D11BEBC1DF}" type="datetimeFigureOut">
              <a:rPr lang="en-US" smtClean="0"/>
              <a:pPr/>
              <a:t>10/2/2019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6D486-C739-494E-BC88-FF2BF484E8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74754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273ED-083B-435C-820A-73D11BEBC1DF}" type="datetimeFigureOut">
              <a:rPr lang="en-US" smtClean="0"/>
              <a:pPr/>
              <a:t>10/2/2019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6D486-C739-494E-BC88-FF2BF484E8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15848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273ED-083B-435C-820A-73D11BEBC1DF}" type="datetimeFigureOut">
              <a:rPr lang="en-US" smtClean="0"/>
              <a:pPr/>
              <a:t>10/2/2019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6D486-C739-494E-BC88-FF2BF484E8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73242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273ED-083B-435C-820A-73D11BEBC1DF}" type="datetimeFigureOut">
              <a:rPr lang="en-US" smtClean="0"/>
              <a:pPr/>
              <a:t>10/2/2019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6D486-C739-494E-BC88-FF2BF484E8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67757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273ED-083B-435C-820A-73D11BEBC1DF}" type="datetimeFigureOut">
              <a:rPr lang="en-US" smtClean="0"/>
              <a:pPr/>
              <a:t>10/2/2019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6D486-C739-494E-BC88-FF2BF484E8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97725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273ED-083B-435C-820A-73D11BEBC1DF}" type="datetimeFigureOut">
              <a:rPr lang="en-US" smtClean="0"/>
              <a:pPr/>
              <a:t>10/2/2019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6D486-C739-494E-BC88-FF2BF484E8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47295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273ED-083B-435C-820A-73D11BEBC1DF}" type="datetimeFigureOut">
              <a:rPr lang="en-US" smtClean="0"/>
              <a:pPr/>
              <a:t>10/2/2019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6D486-C739-494E-BC88-FF2BF484E8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45641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273ED-083B-435C-820A-73D11BEBC1DF}" type="datetimeFigureOut">
              <a:rPr lang="en-US" smtClean="0"/>
              <a:pPr/>
              <a:t>10/2/2019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6D486-C739-494E-BC88-FF2BF484E8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30973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273ED-083B-435C-820A-73D11BEBC1DF}" type="datetimeFigureOut">
              <a:rPr lang="en-US" smtClean="0"/>
              <a:pPr/>
              <a:t>10/2/2019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6D486-C739-494E-BC88-FF2BF484E8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254451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273ED-083B-435C-820A-73D11BEBC1DF}" type="datetimeFigureOut">
              <a:rPr lang="en-US" smtClean="0"/>
              <a:pPr/>
              <a:t>10/2/2019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6D486-C739-494E-BC88-FF2BF484E8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23634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8273ED-083B-435C-820A-73D11BEBC1DF}" type="datetimeFigureOut">
              <a:rPr lang="en-US" smtClean="0"/>
              <a:pPr/>
              <a:t>10/2/2019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E6D486-C739-494E-BC88-FF2BF484E8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21087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520" y="213361"/>
            <a:ext cx="11308080" cy="1127759"/>
          </a:xfrm>
          <a:solidFill>
            <a:srgbClr val="002060"/>
          </a:solidFill>
          <a:ln>
            <a:solidFill>
              <a:schemeClr val="accent5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54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WELCOME TO ENGLISH CLASS</a:t>
            </a:r>
            <a:endParaRPr lang="en-US" sz="54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6" name="Content Placeholder 5" descr="1;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50720" y="1386840"/>
            <a:ext cx="7894320" cy="5288280"/>
          </a:xfrm>
        </p:spPr>
      </p:pic>
    </p:spTree>
    <p:extLst>
      <p:ext uri="{BB962C8B-B14F-4D97-AF65-F5344CB8AC3E}">
        <p14:creationId xmlns="" xmlns:p14="http://schemas.microsoft.com/office/powerpoint/2010/main" val="1878024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2695" y="805218"/>
            <a:ext cx="7349001" cy="479036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252031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4478" y="996286"/>
            <a:ext cx="4660025" cy="469483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947382" y="0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Loudly lesson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042916" y="5973442"/>
            <a:ext cx="10515600" cy="88455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The teacher will to teach the students 3 / 4 with pronunciation. 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525319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Individual Work: 5 Min.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What is the National Memorial?</a:t>
            </a:r>
          </a:p>
          <a:p>
            <a:r>
              <a:rPr lang="en-US" dirty="0" smtClean="0"/>
              <a:t>2. Where is situated?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4332" y="1501253"/>
            <a:ext cx="5336685" cy="403291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845690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893323" y="450601"/>
            <a:ext cx="629162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/>
              <a:t>Pair work: </a:t>
            </a:r>
            <a:r>
              <a:rPr lang="en-US" sz="6000" dirty="0" smtClean="0"/>
              <a:t>7Min</a:t>
            </a:r>
            <a:r>
              <a:rPr lang="en-US" sz="6600" dirty="0" smtClean="0"/>
              <a:t> </a:t>
            </a:r>
            <a:endParaRPr lang="en-US" sz="5400" dirty="0"/>
          </a:p>
        </p:txBody>
      </p:sp>
      <p:sp>
        <p:nvSpPr>
          <p:cNvPr id="8" name="TextBox 7"/>
          <p:cNvSpPr txBox="1"/>
          <p:nvPr/>
        </p:nvSpPr>
        <p:spPr>
          <a:xfrm>
            <a:off x="4067034" y="1318708"/>
            <a:ext cx="26886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Vocabs</a:t>
            </a:r>
            <a:endParaRPr lang="en-US" sz="4000" dirty="0"/>
          </a:p>
        </p:txBody>
      </p:sp>
      <p:sp>
        <p:nvSpPr>
          <p:cNvPr id="9" name="TextBox 8"/>
          <p:cNvSpPr txBox="1"/>
          <p:nvPr/>
        </p:nvSpPr>
        <p:spPr>
          <a:xfrm>
            <a:off x="1105467" y="2442949"/>
            <a:ext cx="17878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Weapons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75560" y="3912076"/>
            <a:ext cx="15831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Graves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112288" y="5657671"/>
            <a:ext cx="17810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Martyrs</a:t>
            </a:r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39246" t="42430" r="21887" b="38475"/>
          <a:stretch/>
        </p:blipFill>
        <p:spPr>
          <a:xfrm>
            <a:off x="3548418" y="2350672"/>
            <a:ext cx="2279176" cy="91440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6291618" y="2442949"/>
            <a:ext cx="14057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Arms</a:t>
            </a:r>
            <a:endParaRPr lang="en-US" dirty="0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-500" t="59090" r="29141" b="7758"/>
          <a:stretch/>
        </p:blipFill>
        <p:spPr>
          <a:xfrm>
            <a:off x="3357349" y="5029200"/>
            <a:ext cx="2661314" cy="1671851"/>
          </a:xfrm>
          <a:prstGeom prst="snip2Same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6332561" y="5796170"/>
            <a:ext cx="22928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 Sacrificer </a:t>
            </a:r>
            <a:endParaRPr lang="en-US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6291618" y="3916907"/>
            <a:ext cx="12828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Tomb</a:t>
            </a:r>
            <a:endParaRPr lang="en-US" dirty="0"/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9628" y="3603009"/>
            <a:ext cx="2628236" cy="125733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709651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3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12" grpId="0"/>
      <p:bldP spid="14" grpId="0"/>
      <p:bldP spid="19" grpId="0"/>
      <p:bldP spid="2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98" y="549322"/>
            <a:ext cx="5219069" cy="4220571"/>
          </a:xfrm>
        </p:spPr>
      </p:pic>
      <p:sp>
        <p:nvSpPr>
          <p:cNvPr id="5" name="TextBox 4"/>
          <p:cNvSpPr txBox="1"/>
          <p:nvPr/>
        </p:nvSpPr>
        <p:spPr>
          <a:xfrm>
            <a:off x="1965278" y="5186149"/>
            <a:ext cx="15421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Museum</a:t>
            </a:r>
            <a:endParaRPr lang="en-US" sz="2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2404" y="600502"/>
            <a:ext cx="5309595" cy="4012441"/>
          </a:xfrm>
          <a:prstGeom prst="rect">
            <a:avLst/>
          </a:prstGeom>
        </p:spPr>
      </p:pic>
      <p:sp>
        <p:nvSpPr>
          <p:cNvPr id="7" name="Down Arrow 6"/>
          <p:cNvSpPr/>
          <p:nvPr/>
        </p:nvSpPr>
        <p:spPr>
          <a:xfrm rot="5400000">
            <a:off x="5902657" y="1248770"/>
            <a:ext cx="354842" cy="1023582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5459104" y="2702257"/>
            <a:ext cx="1023583" cy="371854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8435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Group works: 10 Min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Why is the museum near the Monument?</a:t>
            </a:r>
          </a:p>
          <a:p>
            <a:r>
              <a:rPr lang="en-US" dirty="0" smtClean="0"/>
              <a:t>2. What is the meaning of  “It is built with concrete, but made of blood”?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956474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1. How many towers of the National Memorial?</a:t>
            </a:r>
          </a:p>
          <a:p>
            <a:pPr marL="0" indent="0">
              <a:buNone/>
            </a:pPr>
            <a:r>
              <a:rPr lang="en-US" dirty="0" smtClean="0"/>
              <a:t>2. How high is the tower of </a:t>
            </a:r>
            <a:r>
              <a:rPr lang="en-US" dirty="0"/>
              <a:t>the National Memorial?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003022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Home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a paragraph about the background of The National Memorial not more than 10 sentences.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407283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6000" dirty="0" smtClean="0"/>
              <a:t>Thanks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8168" y="1868168"/>
            <a:ext cx="5186148" cy="3884606"/>
          </a:xfr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8168" y="1868168"/>
            <a:ext cx="5186148" cy="388460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540018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520" y="1843709"/>
            <a:ext cx="9723119" cy="4351338"/>
          </a:xfrm>
          <a:solidFill>
            <a:srgbClr val="002060"/>
          </a:solidFill>
        </p:spPr>
        <p:txBody>
          <a:bodyPr>
            <a:normAutofit/>
          </a:bodyPr>
          <a:lstStyle/>
          <a:p>
            <a:r>
              <a:rPr lang="en-US" sz="4400" dirty="0" smtClean="0">
                <a:solidFill>
                  <a:schemeClr val="bg2"/>
                </a:solidFill>
              </a:rPr>
              <a:t>ASHIS Kumar GHOSH</a:t>
            </a:r>
          </a:p>
          <a:p>
            <a:r>
              <a:rPr lang="en-US" sz="4400" dirty="0" smtClean="0">
                <a:solidFill>
                  <a:schemeClr val="bg2"/>
                </a:solidFill>
              </a:rPr>
              <a:t>M,S,S.M ED </a:t>
            </a:r>
          </a:p>
          <a:p>
            <a:r>
              <a:rPr lang="en-US" sz="4400" dirty="0" smtClean="0">
                <a:solidFill>
                  <a:schemeClr val="bg2"/>
                </a:solidFill>
              </a:rPr>
              <a:t>English Teacher</a:t>
            </a:r>
            <a:endParaRPr lang="en-US" sz="4400" dirty="0" smtClean="0"/>
          </a:p>
          <a:p>
            <a:r>
              <a:rPr lang="en-US" sz="3600" dirty="0" err="1" smtClean="0">
                <a:solidFill>
                  <a:srgbClr val="00B0F0"/>
                </a:solidFill>
              </a:rPr>
              <a:t>Farazikandi</a:t>
            </a:r>
            <a:r>
              <a:rPr lang="en-US" sz="3600" dirty="0" smtClean="0">
                <a:solidFill>
                  <a:srgbClr val="00B0F0"/>
                </a:solidFill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</a:rPr>
              <a:t>kamil</a:t>
            </a:r>
            <a:r>
              <a:rPr lang="en-US" sz="3600" dirty="0" smtClean="0">
                <a:solidFill>
                  <a:srgbClr val="00B0F0"/>
                </a:solidFill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</a:rPr>
              <a:t>Madrasha</a:t>
            </a:r>
            <a:r>
              <a:rPr lang="en-US" sz="3600" dirty="0" smtClean="0">
                <a:solidFill>
                  <a:srgbClr val="00B0F0"/>
                </a:solidFill>
              </a:rPr>
              <a:t>.</a:t>
            </a:r>
          </a:p>
          <a:p>
            <a:r>
              <a:rPr lang="en-US" sz="3600" dirty="0" err="1" smtClean="0">
                <a:solidFill>
                  <a:srgbClr val="00B0F0"/>
                </a:solidFill>
              </a:rPr>
              <a:t>Matlab</a:t>
            </a:r>
            <a:r>
              <a:rPr lang="en-US" sz="3600" dirty="0" smtClean="0">
                <a:solidFill>
                  <a:srgbClr val="00B0F0"/>
                </a:solidFill>
              </a:rPr>
              <a:t> (North), Chandpur.</a:t>
            </a:r>
          </a:p>
          <a:p>
            <a:r>
              <a:rPr lang="en-US" sz="3600" dirty="0" smtClean="0">
                <a:solidFill>
                  <a:srgbClr val="00B0F0"/>
                </a:solidFill>
              </a:rPr>
              <a:t>Mobile:01917-083886</a:t>
            </a:r>
          </a:p>
          <a:p>
            <a:endParaRPr lang="en-US" sz="3600" dirty="0" smtClean="0">
              <a:solidFill>
                <a:srgbClr val="00B0F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50520" y="366897"/>
            <a:ext cx="9723119" cy="92333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bg1"/>
                </a:solidFill>
              </a:rPr>
              <a:t>INTRODUCTION OF THE TEACHER</a:t>
            </a:r>
            <a:endParaRPr lang="en-US" sz="5400" dirty="0">
              <a:solidFill>
                <a:schemeClr val="bg1"/>
              </a:solidFill>
            </a:endParaRPr>
          </a:p>
        </p:txBody>
      </p:sp>
      <p:pic>
        <p:nvPicPr>
          <p:cNvPr id="6" name="Picture 2" descr="G:\Ramisha Pic\20150104_00385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81211" y="2579427"/>
            <a:ext cx="2958694" cy="246479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129034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7030A0"/>
          </a:solidFill>
        </p:spPr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Introduction to the lesson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2">
              <a:lumMod val="10000"/>
            </a:schemeClr>
          </a:solidFill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Class: ix</a:t>
            </a:r>
          </a:p>
          <a:p>
            <a:r>
              <a:rPr lang="en-US" sz="3200" dirty="0" smtClean="0">
                <a:solidFill>
                  <a:schemeClr val="bg1"/>
                </a:solidFill>
              </a:rPr>
              <a:t>Subject: English</a:t>
            </a:r>
          </a:p>
          <a:p>
            <a:r>
              <a:rPr lang="en-US" sz="3200" dirty="0" smtClean="0">
                <a:solidFill>
                  <a:schemeClr val="bg1"/>
                </a:solidFill>
              </a:rPr>
              <a:t>Unit: Eight,    Lesson:1</a:t>
            </a:r>
          </a:p>
          <a:p>
            <a:r>
              <a:rPr lang="en-US" sz="3200" dirty="0" smtClean="0">
                <a:solidFill>
                  <a:schemeClr val="bg1"/>
                </a:solidFill>
              </a:rPr>
              <a:t>Topic: Buildings &amp; Monuments ( prose)</a:t>
            </a:r>
          </a:p>
          <a:p>
            <a:r>
              <a:rPr lang="en-US" sz="3200" dirty="0" smtClean="0">
                <a:solidFill>
                  <a:schemeClr val="bg1"/>
                </a:solidFill>
              </a:rPr>
              <a:t>Time:  50 Min.</a:t>
            </a:r>
          </a:p>
          <a:p>
            <a:r>
              <a:rPr lang="en-US" sz="3200" dirty="0" smtClean="0">
                <a:solidFill>
                  <a:schemeClr val="bg1"/>
                </a:solidFill>
              </a:rPr>
              <a:t>Date: 16/ 06/ 16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17865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pPr algn="ctr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Aims and Objectives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75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By reading the lesson SS will be able-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t</a:t>
            </a:r>
            <a:r>
              <a:rPr lang="en-US" dirty="0" smtClean="0">
                <a:solidFill>
                  <a:schemeClr val="bg1"/>
                </a:solidFill>
              </a:rPr>
              <a:t>o say described about Monument.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m</a:t>
            </a:r>
            <a:r>
              <a:rPr lang="en-US" dirty="0" smtClean="0">
                <a:solidFill>
                  <a:schemeClr val="bg1"/>
                </a:solidFill>
              </a:rPr>
              <a:t>eaning of new words.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Answer to the questions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12545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433" y="191068"/>
            <a:ext cx="5459105" cy="5368881"/>
          </a:xfrm>
          <a:prstGeom prst="rect">
            <a:avLst/>
          </a:prstGeom>
        </p:spPr>
      </p:pic>
      <p:pic>
        <p:nvPicPr>
          <p:cNvPr id="15" name="Content Placeholder 1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1678" y="745019"/>
            <a:ext cx="4437741" cy="5300663"/>
          </a:xfrm>
        </p:spPr>
      </p:pic>
      <p:sp>
        <p:nvSpPr>
          <p:cNvPr id="16" name="TextBox 15"/>
          <p:cNvSpPr txBox="1"/>
          <p:nvPr/>
        </p:nvSpPr>
        <p:spPr>
          <a:xfrm>
            <a:off x="1364776" y="5676350"/>
            <a:ext cx="20881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struggle</a:t>
            </a:r>
            <a:endParaRPr lang="en-US" sz="2800" dirty="0"/>
          </a:p>
        </p:txBody>
      </p:sp>
      <p:sp>
        <p:nvSpPr>
          <p:cNvPr id="17" name="TextBox 16"/>
          <p:cNvSpPr txBox="1"/>
          <p:nvPr/>
        </p:nvSpPr>
        <p:spPr>
          <a:xfrm>
            <a:off x="7451678" y="6305266"/>
            <a:ext cx="32208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Struggle of freedom</a:t>
            </a:r>
            <a:endParaRPr lang="en-US" sz="2400" dirty="0"/>
          </a:p>
        </p:txBody>
      </p:sp>
    </p:spTree>
    <p:extLst>
      <p:ext uri="{BB962C8B-B14F-4D97-AF65-F5344CB8AC3E}">
        <p14:creationId xmlns="" xmlns:p14="http://schemas.microsoft.com/office/powerpoint/2010/main" val="601011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Content Placeholder 1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385" y="1003017"/>
            <a:ext cx="3630168" cy="3785616"/>
          </a:xfr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3388" y="1003017"/>
            <a:ext cx="3810000" cy="3810000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1009934" y="5063319"/>
            <a:ext cx="26340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Freedom fighter</a:t>
            </a:r>
            <a:endParaRPr lang="en-US" sz="2400" dirty="0"/>
          </a:p>
        </p:txBody>
      </p:sp>
      <p:sp>
        <p:nvSpPr>
          <p:cNvPr id="23" name="TextBox 22"/>
          <p:cNvSpPr txBox="1"/>
          <p:nvPr/>
        </p:nvSpPr>
        <p:spPr>
          <a:xfrm>
            <a:off x="5268036" y="5063319"/>
            <a:ext cx="16650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Victory</a:t>
            </a:r>
            <a:endParaRPr lang="en-US" sz="2800" dirty="0"/>
          </a:p>
        </p:txBody>
      </p:sp>
    </p:spTree>
    <p:extLst>
      <p:ext uri="{BB962C8B-B14F-4D97-AF65-F5344CB8AC3E}">
        <p14:creationId xmlns="" xmlns:p14="http://schemas.microsoft.com/office/powerpoint/2010/main" val="1792084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0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6886" y="217131"/>
            <a:ext cx="7785425" cy="5883417"/>
          </a:xfrm>
        </p:spPr>
      </p:pic>
      <p:pic>
        <p:nvPicPr>
          <p:cNvPr id="5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2295" y="230779"/>
            <a:ext cx="7785425" cy="588341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205200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Title of the lesson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 smtClean="0"/>
              <a:t>National Memorial</a:t>
            </a:r>
            <a:endParaRPr lang="en-US" sz="4400" dirty="0"/>
          </a:p>
        </p:txBody>
      </p:sp>
    </p:spTree>
    <p:extLst>
      <p:ext uri="{BB962C8B-B14F-4D97-AF65-F5344CB8AC3E}">
        <p14:creationId xmlns="" xmlns:p14="http://schemas.microsoft.com/office/powerpoint/2010/main" val="540697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Ideal lesson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Teacher will teach to the students colon, semi colon, dash, comma etc. with correctly.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416228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656</TotalTime>
  <Words>247</Words>
  <Application>Microsoft Office PowerPoint</Application>
  <PresentationFormat>Custom</PresentationFormat>
  <Paragraphs>51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WELCOME TO ENGLISH CLASS</vt:lpstr>
      <vt:lpstr>Slide 2</vt:lpstr>
      <vt:lpstr>Introduction to the lesson</vt:lpstr>
      <vt:lpstr>Aims and Objectives</vt:lpstr>
      <vt:lpstr>Slide 5</vt:lpstr>
      <vt:lpstr>Slide 6</vt:lpstr>
      <vt:lpstr>Slide 7</vt:lpstr>
      <vt:lpstr>Title of the lesson</vt:lpstr>
      <vt:lpstr>Ideal lesson</vt:lpstr>
      <vt:lpstr>Slide 10</vt:lpstr>
      <vt:lpstr>Loudly lesson</vt:lpstr>
      <vt:lpstr>Individual Work: 5 Min.</vt:lpstr>
      <vt:lpstr>Slide 13</vt:lpstr>
      <vt:lpstr>Slide 14</vt:lpstr>
      <vt:lpstr>Group works: 10 Min</vt:lpstr>
      <vt:lpstr>Evaluation</vt:lpstr>
      <vt:lpstr>Home work</vt:lpstr>
      <vt:lpstr>Thanks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DOEL</dc:creator>
  <cp:lastModifiedBy>ASISH</cp:lastModifiedBy>
  <cp:revision>115</cp:revision>
  <dcterms:created xsi:type="dcterms:W3CDTF">2013-06-14T03:29:46Z</dcterms:created>
  <dcterms:modified xsi:type="dcterms:W3CDTF">2019-10-02T16:33:05Z</dcterms:modified>
</cp:coreProperties>
</file>