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7" r:id="rId2"/>
    <p:sldId id="256" r:id="rId3"/>
    <p:sldId id="258" r:id="rId4"/>
    <p:sldId id="259" r:id="rId5"/>
    <p:sldId id="260" r:id="rId6"/>
    <p:sldId id="261" r:id="rId7"/>
    <p:sldId id="274" r:id="rId8"/>
    <p:sldId id="281" r:id="rId9"/>
    <p:sldId id="263" r:id="rId10"/>
    <p:sldId id="264" r:id="rId11"/>
    <p:sldId id="265" r:id="rId12"/>
    <p:sldId id="267" r:id="rId13"/>
    <p:sldId id="268" r:id="rId14"/>
    <p:sldId id="266" r:id="rId15"/>
    <p:sldId id="270" r:id="rId16"/>
    <p:sldId id="275" r:id="rId17"/>
    <p:sldId id="277" r:id="rId18"/>
    <p:sldId id="271" r:id="rId19"/>
    <p:sldId id="278" r:id="rId20"/>
    <p:sldId id="276" r:id="rId21"/>
    <p:sldId id="269" r:id="rId22"/>
    <p:sldId id="279" r:id="rId23"/>
    <p:sldId id="280" r:id="rId24"/>
    <p:sldId id="272" r:id="rId25"/>
    <p:sldId id="27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33"/>
    <a:srgbClr val="ABF0A6"/>
    <a:srgbClr val="F9F9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91" autoAdjust="0"/>
  </p:normalViewPr>
  <p:slideViewPr>
    <p:cSldViewPr snapToGrid="0">
      <p:cViewPr>
        <p:scale>
          <a:sx n="77" d="100"/>
          <a:sy n="77" d="100"/>
        </p:scale>
        <p:origin x="-19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6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E80EC-0D41-4310-9AE9-F0FD4EE9439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7B28A-9AA7-4C92-8FFD-2ABEFC014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0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7B28A-9AA7-4C92-8FFD-2ABEFC0145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369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7B28A-9AA7-4C92-8FFD-2ABEFC0145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867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7B28A-9AA7-4C92-8FFD-2ABEFC01459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281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7B28A-9AA7-4C92-8FFD-2ABEFC01459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338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7B28A-9AA7-4C92-8FFD-2ABEFC01459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781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7B28A-9AA7-4C92-8FFD-2ABEFC01459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06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719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789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25285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471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6827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977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797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97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60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213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92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436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179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51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63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62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B4E6-59F8-4DF6-B96E-5181DD496860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AD4C1D-97FD-4437-834F-7F167EEE8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46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 smtClean="0"/>
              <a:t>Welcome                           </a:t>
            </a:r>
            <a:endParaRPr lang="en-US" sz="54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1586" y="2236764"/>
            <a:ext cx="5894364" cy="3938954"/>
          </a:xfrm>
          <a:prstGeom prst="ellipse">
            <a:avLst/>
          </a:prstGeom>
          <a:solidFill>
            <a:srgbClr val="FF0066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349305" y="10832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08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4043" y="892869"/>
            <a:ext cx="7976382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6176" y="1015980"/>
            <a:ext cx="3259931" cy="523220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Cheerful:Jolly,Happy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4462" y="2119312"/>
            <a:ext cx="1743075" cy="2619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38975" y="5430130"/>
            <a:ext cx="6397132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Tarin</a:t>
            </a:r>
            <a:r>
              <a:rPr lang="en-US" sz="3600" dirty="0" smtClean="0"/>
              <a:t> is very cheerful today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298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3022" y="1139483"/>
            <a:ext cx="4750018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Wealth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:Asset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Property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6170" y="2026774"/>
            <a:ext cx="26193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54548" y="2026774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95272" y="2026773"/>
            <a:ext cx="2619375" cy="174307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603717" y="3874624"/>
            <a:ext cx="1139483" cy="5004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Cash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78437" y="3769848"/>
            <a:ext cx="1505243" cy="492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Gold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04959" y="4016179"/>
            <a:ext cx="1444284" cy="358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30658" y="5584874"/>
            <a:ext cx="6962162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Everybody wants more wealth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5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224" y="548640"/>
            <a:ext cx="6293711" cy="1107996"/>
          </a:xfrm>
          <a:prstGeom prst="rect">
            <a:avLst/>
          </a:prstGeom>
          <a:solidFill>
            <a:srgbClr val="FF0000"/>
          </a:solidFill>
          <a:ln w="762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Fresh:Clean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New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8367" y="2389090"/>
            <a:ext cx="4231737" cy="2637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06893" y="5758929"/>
            <a:ext cx="8454684" cy="707886"/>
          </a:xfrm>
          <a:prstGeom prst="rect">
            <a:avLst/>
          </a:prstGeom>
          <a:solidFill>
            <a:srgbClr val="FF006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 should eat fresh vegetables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08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3711" y="492369"/>
            <a:ext cx="8020144" cy="646331"/>
          </a:xfrm>
          <a:prstGeom prst="rect">
            <a:avLst/>
          </a:prstGeom>
          <a:solidFill>
            <a:srgbClr val="33CC3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Hygiene: Practices of keeping good health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4023" y="1952551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2405" y="1952551"/>
            <a:ext cx="2619375" cy="1743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86929" y="4509477"/>
            <a:ext cx="8229600" cy="707886"/>
          </a:xfrm>
          <a:prstGeom prst="rect">
            <a:avLst/>
          </a:prstGeom>
          <a:solidFill>
            <a:srgbClr val="00B050"/>
          </a:solidFill>
          <a:ln w="38100">
            <a:solidFill>
              <a:srgbClr val="F9F9F9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follow the rules of hygiene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2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1495" y="633046"/>
            <a:ext cx="5992837" cy="923330"/>
          </a:xfrm>
          <a:prstGeom prst="rect">
            <a:avLst/>
          </a:prstGeom>
          <a:solidFill>
            <a:srgbClr val="FF0000"/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Work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536894" y="2261383"/>
            <a:ext cx="9886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-1: What do you mean by hygiene 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78634" y="3181833"/>
            <a:ext cx="7061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Q-2: What are essential for good health 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8634" y="4375051"/>
            <a:ext cx="7459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Q-3: What do we mean by balance diet 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0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488788" y="154744"/>
            <a:ext cx="4290646" cy="142083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Answers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926" y="2152357"/>
            <a:ext cx="1087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1.The rules and practices of keeping good health are called hygiene.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84413" y="3205648"/>
            <a:ext cx="11059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Proper food and nutrition, physical exercise, rest and sleep, cleanliness and proper </a:t>
            </a:r>
            <a:r>
              <a:rPr lang="en-US" sz="2400" b="1" dirty="0" err="1" smtClean="0"/>
              <a:t>medicare</a:t>
            </a:r>
            <a:r>
              <a:rPr lang="en-US" sz="2400" b="1" dirty="0" smtClean="0"/>
              <a:t> are essential for good health.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5926" y="4628271"/>
            <a:ext cx="110290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Balance diet means that our food should contain correct proportion </a:t>
            </a:r>
            <a:r>
              <a:rPr lang="en-US" sz="2800" b="1" dirty="0" err="1" smtClean="0"/>
              <a:t>carbohydrate,fat</a:t>
            </a:r>
            <a:r>
              <a:rPr lang="en-US" sz="2800" b="1" dirty="0" smtClean="0"/>
              <a:t>, protein, vitamins, minerals and water in it.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4324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175" y="562708"/>
            <a:ext cx="10592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 AND WRITE DOWN THE NAME OF DISEASE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195" y="1949474"/>
            <a:ext cx="2143125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8174" y="2044723"/>
            <a:ext cx="2333625" cy="19526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3653" y="1730398"/>
            <a:ext cx="2019300" cy="2266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71511" y="1296498"/>
            <a:ext cx="1743075" cy="26193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1" name="Oval 10"/>
          <p:cNvSpPr/>
          <p:nvPr/>
        </p:nvSpPr>
        <p:spPr>
          <a:xfrm>
            <a:off x="1237957" y="4290646"/>
            <a:ext cx="1558363" cy="7033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Fever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4192171" y="4290646"/>
            <a:ext cx="1786597" cy="7033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Headache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7273653" y="4290646"/>
            <a:ext cx="1532722" cy="7033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Cold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10071511" y="4092599"/>
            <a:ext cx="1857892" cy="901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Stomachache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327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968" y="1279573"/>
            <a:ext cx="2362200" cy="19335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3922" y="519918"/>
            <a:ext cx="2066925" cy="2124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6460" y="500868"/>
            <a:ext cx="2143125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85421" y="519918"/>
            <a:ext cx="2143125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4447" y="4555734"/>
            <a:ext cx="1676400" cy="16573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Oval 6"/>
          <p:cNvSpPr/>
          <p:nvPr/>
        </p:nvSpPr>
        <p:spPr>
          <a:xfrm>
            <a:off x="590843" y="3615397"/>
            <a:ext cx="1997612" cy="759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Backache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67089" y="2855742"/>
            <a:ext cx="1943758" cy="759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Toothache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6482859" y="2855376"/>
            <a:ext cx="1730326" cy="872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Cough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9523828" y="2855376"/>
            <a:ext cx="2004718" cy="872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Burn</a:t>
            </a:r>
            <a:endParaRPr lang="en-US" sz="2800" dirty="0"/>
          </a:p>
        </p:txBody>
      </p:sp>
      <p:sp>
        <p:nvSpPr>
          <p:cNvPr id="12" name="Left Arrow 11"/>
          <p:cNvSpPr/>
          <p:nvPr/>
        </p:nvSpPr>
        <p:spPr>
          <a:xfrm>
            <a:off x="6161649" y="4811151"/>
            <a:ext cx="2257936" cy="12660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Skin injury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4600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488788" y="267285"/>
            <a:ext cx="5838092" cy="174439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Pair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work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9822" y="2757268"/>
            <a:ext cx="10789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-1: Have you had any of these or any other health problems                       	recently ? Which ones ? or what ?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- 2: What do you do when you have a headache or a cold or a 	toothache 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76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671667" y="281353"/>
            <a:ext cx="4572000" cy="157558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Answers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7070" y="2981216"/>
            <a:ext cx="1127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Yes, recently I have had a bad cold.                                                                                   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2.When I have a headache, I usually take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paracetamol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some rest.                                  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 see a doctor and take medicines prescribed when I have a cold.                                          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And when I have a toothache, I see a dentist and follow his advice.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5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84415" y="807087"/>
            <a:ext cx="8911687" cy="1280890"/>
          </a:xfrm>
          <a:solidFill>
            <a:srgbClr val="FF0000"/>
          </a:solidFill>
          <a:ln w="5715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/>
              <a:t>INTRODUCTION</a:t>
            </a:r>
            <a:endParaRPr lang="en-US" sz="5400" b="1" dirty="0"/>
          </a:p>
        </p:txBody>
      </p:sp>
      <p:pic>
        <p:nvPicPr>
          <p:cNvPr id="1026" name="Picture 2" descr="G:\Ramisha Pic\20150102_19464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52135" y="2470709"/>
            <a:ext cx="2637234" cy="3516312"/>
          </a:xfrm>
          <a:prstGeom prst="rect">
            <a:avLst/>
          </a:prstGeom>
          <a:noFill/>
        </p:spPr>
      </p:pic>
      <p:pic>
        <p:nvPicPr>
          <p:cNvPr id="1027" name="Picture 3" descr="G:\Ramisha Pic\20150102_1946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1494" y="2180710"/>
            <a:ext cx="2928937" cy="3905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084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and Remedy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insect bite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stomachache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burn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skin injury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Antiseptic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Antacid 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Burnol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ointment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Antiseptic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7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26412" y="527538"/>
            <a:ext cx="4684542" cy="1533379"/>
          </a:xfrm>
          <a:prstGeom prst="roundRect">
            <a:avLst/>
          </a:prstGeom>
          <a:solidFill>
            <a:srgbClr val="FF0066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5410" y="3671668"/>
            <a:ext cx="8525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summary of the text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is wealth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2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882684" y="154745"/>
            <a:ext cx="3530990" cy="14771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0671" y="2293034"/>
            <a:ext cx="1100093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This lesson is about the rules of good health. Hygiene is the first condition of good health. Proper food and nutrition, physical exercise, rest and sleep, cleanliness and proper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medicare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essential for good health. Good health is important for an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active,cheerful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happy life.</a:t>
            </a: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018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882684" y="112542"/>
            <a:ext cx="4740812" cy="14489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Evaluation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4911" y="1997612"/>
            <a:ext cx="11324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1.Choose the best answer from the alternatives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0671" y="2630658"/>
            <a:ext cx="10761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“If you are healthy, you can be happy and can help others in society as well”.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In the above sentence the ‘others’ refers to…..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body organs   (ii)     health and wealth   (iii)       people living in the society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(iv)  rules of health</a:t>
            </a:r>
          </a:p>
          <a:p>
            <a:pPr marL="457200" indent="-457200">
              <a:buAutoNum type="alphaLcPeriod" startAt="2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hygiene means-----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A.keeping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oneself neat and clean         B. keeping household clean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C. having physical exercise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Which of the above answers is/are correct 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&amp; B          (ii) B &amp; C           (iii) A,B &amp; C                 (iv) A</a:t>
            </a:r>
          </a:p>
        </p:txBody>
      </p:sp>
      <p:sp>
        <p:nvSpPr>
          <p:cNvPr id="5" name="Oval 4"/>
          <p:cNvSpPr/>
          <p:nvPr/>
        </p:nvSpPr>
        <p:spPr>
          <a:xfrm>
            <a:off x="6710289" y="3404382"/>
            <a:ext cx="576776" cy="407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05046" y="5540541"/>
            <a:ext cx="618978" cy="506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81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570806" y="309489"/>
            <a:ext cx="4065563" cy="2377440"/>
          </a:xfrm>
          <a:prstGeom prst="cloudCallou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ABF0A6"/>
                </a:solidFill>
              </a:rPr>
              <a:t>Home work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ABF0A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5842" y="393895"/>
            <a:ext cx="3677357" cy="2469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447779" y="4105980"/>
            <a:ext cx="8792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on the rules of Good Health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7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8609" y="422031"/>
            <a:ext cx="4726745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B w="38100" h="38100" prst="angle"/>
            </a:sp3d>
          </a:bodyPr>
          <a:lstStyle/>
          <a:p>
            <a:r>
              <a:rPr lang="en-US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796188" y="4965895"/>
            <a:ext cx="6907237" cy="1252025"/>
          </a:xfrm>
          <a:prstGeom prst="round2Diag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THE END</a:t>
            </a:r>
            <a:endParaRPr lang="en-US" sz="11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9509" y="2312231"/>
            <a:ext cx="3000596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89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Lesson Introduction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3500" dirty="0" smtClean="0">
                <a:solidFill>
                  <a:srgbClr val="FF0066"/>
                </a:solidFill>
              </a:rPr>
              <a:t>Subject: English For Today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66"/>
                </a:solidFill>
              </a:rPr>
              <a:t>Class: Six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66"/>
                </a:solidFill>
              </a:rPr>
              <a:t>Lesson:9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66"/>
                </a:solidFill>
              </a:rPr>
              <a:t>Time:50 </a:t>
            </a:r>
            <a:r>
              <a:rPr lang="en-US" sz="4400" dirty="0" err="1" smtClean="0">
                <a:solidFill>
                  <a:srgbClr val="FF0066"/>
                </a:solidFill>
              </a:rPr>
              <a:t>mins</a:t>
            </a:r>
            <a:r>
              <a:rPr lang="en-US" sz="4400" dirty="0" smtClean="0">
                <a:solidFill>
                  <a:srgbClr val="FF0066"/>
                </a:solidFill>
              </a:rPr>
              <a:t>.</a:t>
            </a:r>
            <a:endParaRPr lang="en-US" sz="4400" dirty="0">
              <a:solidFill>
                <a:srgbClr val="FF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9766" y="2396954"/>
            <a:ext cx="2716237" cy="320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763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8795" y="745588"/>
            <a:ext cx="6443003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b="1" dirty="0" smtClean="0">
              <a:latin typeface="Berlin Sans FB" panose="020E0602020502020306" pitchFamily="34" charset="0"/>
            </a:endParaRPr>
          </a:p>
          <a:p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" panose="020E0602020502020306" pitchFamily="34" charset="0"/>
              </a:rPr>
              <a:t>               LOOK AT THE PICTURE</a:t>
            </a:r>
            <a:endParaRPr lang="en-US" sz="2400" b="1" dirty="0">
              <a:latin typeface="Berlin Sans FB" panose="020E0602020502020306" pitchFamily="34" charset="0"/>
            </a:endParaRPr>
          </a:p>
          <a:p>
            <a:endParaRPr lang="en-US" b="1" dirty="0">
              <a:latin typeface="Berlin Sans FB" panose="020E0602020502020306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3285" y="1900384"/>
            <a:ext cx="3964926" cy="28685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3284" y="5190975"/>
            <a:ext cx="486800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WHAT DO YOU SEE IN THE PICTURE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34375" y="5751501"/>
            <a:ext cx="2438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healthy man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641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1155" y="656504"/>
            <a:ext cx="5514092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prstDash val="sysDash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4000" smtClean="0">
                <a:solidFill>
                  <a:srgbClr val="00B0F0"/>
                </a:solidFill>
              </a:rPr>
              <a:t>Look </a:t>
            </a:r>
            <a:r>
              <a:rPr lang="en-US" sz="4000" dirty="0" smtClean="0">
                <a:solidFill>
                  <a:srgbClr val="00B0F0"/>
                </a:solidFill>
              </a:rPr>
              <a:t>at the picture</a:t>
            </a:r>
            <a:endParaRPr lang="en-US" sz="4000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866" y="1971422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7407" y="2086064"/>
            <a:ext cx="2847975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433" y="2086064"/>
            <a:ext cx="2619375" cy="1743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77440" y="4656406"/>
            <a:ext cx="6211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WHAT DO YOU SEE IN THE PICTURE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8" name="Oval 7"/>
          <p:cNvSpPr/>
          <p:nvPr/>
        </p:nvSpPr>
        <p:spPr>
          <a:xfrm>
            <a:off x="2297722" y="3852459"/>
            <a:ext cx="1209822" cy="393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790977" y="3795562"/>
            <a:ext cx="1420837" cy="393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palace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495247" y="3837536"/>
            <a:ext cx="1280160" cy="506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24554" y="5317588"/>
            <a:ext cx="4403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WEALTH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008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85404" y="211015"/>
            <a:ext cx="8328074" cy="188507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LESSON DECLARATION</a:t>
            </a:r>
            <a:endParaRPr lang="en-US" sz="4400" b="1" dirty="0"/>
          </a:p>
        </p:txBody>
      </p:sp>
      <p:sp>
        <p:nvSpPr>
          <p:cNvPr id="6" name="Rectangle 5"/>
          <p:cNvSpPr/>
          <p:nvPr/>
        </p:nvSpPr>
        <p:spPr>
          <a:xfrm>
            <a:off x="2968283" y="2711549"/>
            <a:ext cx="7371471" cy="2015196"/>
          </a:xfrm>
          <a:prstGeom prst="rect">
            <a:avLst/>
          </a:prstGeom>
          <a:solidFill>
            <a:srgbClr val="FF000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</a:t>
            </a:r>
            <a:r>
              <a:rPr lang="en-US" sz="4000" b="1" dirty="0" smtClean="0"/>
              <a:t>HEALTH IS WEALTH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36567" y="4121833"/>
            <a:ext cx="2715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Lesson -9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52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83878" y="337624"/>
            <a:ext cx="6569612" cy="128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3600" b="1" dirty="0">
              <a:solidFill>
                <a:srgbClr val="33CC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7618" y="2343054"/>
            <a:ext cx="1025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completing the lesson students will be able to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818249" y="4145621"/>
            <a:ext cx="8366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 and answer questions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8249" y="3482147"/>
            <a:ext cx="7789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write a new vocabularies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8249" y="5433721"/>
            <a:ext cx="6678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MCQ questions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8249" y="4789671"/>
            <a:ext cx="5707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write a summary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uble Wave 4"/>
          <p:cNvSpPr/>
          <p:nvPr/>
        </p:nvSpPr>
        <p:spPr>
          <a:xfrm>
            <a:off x="2377440" y="1688123"/>
            <a:ext cx="8187397" cy="263065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MODEL READING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8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3200694" y="238104"/>
            <a:ext cx="4332848" cy="1477692"/>
          </a:xfrm>
          <a:prstGeom prst="wave">
            <a:avLst>
              <a:gd name="adj1" fmla="val 12500"/>
              <a:gd name="adj2" fmla="val 81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VOCABULARY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9305" y="2096086"/>
            <a:ext cx="6035627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Healthy: Physically fit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6580" y="3307373"/>
            <a:ext cx="2552700" cy="1790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40148" y="5478363"/>
            <a:ext cx="6224781" cy="923330"/>
          </a:xfrm>
          <a:prstGeom prst="rect">
            <a:avLst/>
          </a:prstGeom>
          <a:solidFill>
            <a:srgbClr val="FF0000"/>
          </a:solidFill>
          <a:ln w="57150"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Nasif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healthy boy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59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891</TotalTime>
  <Words>550</Words>
  <Application>Microsoft Office PowerPoint</Application>
  <PresentationFormat>Custom</PresentationFormat>
  <Paragraphs>109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Wisp</vt:lpstr>
      <vt:lpstr>Welcome                           </vt:lpstr>
      <vt:lpstr>INTRODUCTION</vt:lpstr>
      <vt:lpstr>Lesson Introduction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Problems and Remedy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ASISH</cp:lastModifiedBy>
  <cp:revision>131</cp:revision>
  <dcterms:created xsi:type="dcterms:W3CDTF">2015-04-11T17:15:32Z</dcterms:created>
  <dcterms:modified xsi:type="dcterms:W3CDTF">2018-01-17T08:56:39Z</dcterms:modified>
</cp:coreProperties>
</file>