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71" r:id="rId9"/>
    <p:sldId id="272" r:id="rId10"/>
    <p:sldId id="269" r:id="rId11"/>
    <p:sldId id="264" r:id="rId12"/>
    <p:sldId id="270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9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5363-10AA-48F6-8DF2-E06DE16C4CF6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3E64-02CD-4470-9DD5-A3B46B70B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10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5363-10AA-48F6-8DF2-E06DE16C4CF6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3E64-02CD-4470-9DD5-A3B46B70B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34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5363-10AA-48F6-8DF2-E06DE16C4CF6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3E64-02CD-4470-9DD5-A3B46B70B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0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5363-10AA-48F6-8DF2-E06DE16C4CF6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3E64-02CD-4470-9DD5-A3B46B70B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735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5363-10AA-48F6-8DF2-E06DE16C4CF6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3E64-02CD-4470-9DD5-A3B46B70B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144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5363-10AA-48F6-8DF2-E06DE16C4CF6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3E64-02CD-4470-9DD5-A3B46B70B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8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5363-10AA-48F6-8DF2-E06DE16C4CF6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3E64-02CD-4470-9DD5-A3B46B70B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58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5363-10AA-48F6-8DF2-E06DE16C4CF6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3E64-02CD-4470-9DD5-A3B46B70B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72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5363-10AA-48F6-8DF2-E06DE16C4CF6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3E64-02CD-4470-9DD5-A3B46B70B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04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5363-10AA-48F6-8DF2-E06DE16C4CF6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3E64-02CD-4470-9DD5-A3B46B70B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874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5363-10AA-48F6-8DF2-E06DE16C4CF6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3E64-02CD-4470-9DD5-A3B46B70B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964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95363-10AA-48F6-8DF2-E06DE16C4CF6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13E64-02CD-4470-9DD5-A3B46B70B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69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98617" y="443404"/>
            <a:ext cx="80425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r>
              <a:rPr lang="en-US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9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শুভেচ্ছা</a:t>
            </a:r>
            <a:endParaRPr lang="en-US" sz="9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5" y="2690949"/>
            <a:ext cx="9261566" cy="346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51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0477" y="13062"/>
            <a:ext cx="8130145" cy="6794405"/>
          </a:xfrm>
          <a:prstGeom prst="rect">
            <a:avLst/>
          </a:prstGeom>
          <a:solidFill>
            <a:srgbClr val="C00000"/>
          </a:solidFill>
        </p:spPr>
      </p:pic>
      <p:sp>
        <p:nvSpPr>
          <p:cNvPr id="3" name="TextBox 2"/>
          <p:cNvSpPr txBox="1"/>
          <p:nvPr/>
        </p:nvSpPr>
        <p:spPr>
          <a:xfrm flipH="1">
            <a:off x="7696200" y="557156"/>
            <a:ext cx="4690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/>
              <a:t>লালমাই পাহাড়---চট্টগ্রা</a:t>
            </a:r>
            <a:r>
              <a:rPr lang="en-US" sz="3200" dirty="0" smtClean="0"/>
              <a:t>ম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696200" y="2647950"/>
            <a:ext cx="4019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/>
              <a:t>মধুপুর গড় ---ঢাকা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7779669" y="4843106"/>
            <a:ext cx="4133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/>
              <a:t>বরেন্দ্র ভূমি---রাজশাহী</a:t>
            </a:r>
            <a:endParaRPr lang="en-US" sz="3200" dirty="0"/>
          </a:p>
        </p:txBody>
      </p:sp>
      <p:sp>
        <p:nvSpPr>
          <p:cNvPr id="5" name="Freeform 4"/>
          <p:cNvSpPr/>
          <p:nvPr/>
        </p:nvSpPr>
        <p:spPr>
          <a:xfrm rot="602832">
            <a:off x="8160352" y="3362325"/>
            <a:ext cx="1046050" cy="1058091"/>
          </a:xfrm>
          <a:custGeom>
            <a:avLst/>
            <a:gdLst>
              <a:gd name="connsiteX0" fmla="*/ 836023 w 1046050"/>
              <a:gd name="connsiteY0" fmla="*/ 888274 h 1058091"/>
              <a:gd name="connsiteX1" fmla="*/ 822960 w 1046050"/>
              <a:gd name="connsiteY1" fmla="*/ 666206 h 1058091"/>
              <a:gd name="connsiteX2" fmla="*/ 744583 w 1046050"/>
              <a:gd name="connsiteY2" fmla="*/ 653143 h 1058091"/>
              <a:gd name="connsiteX3" fmla="*/ 705394 w 1046050"/>
              <a:gd name="connsiteY3" fmla="*/ 522514 h 1058091"/>
              <a:gd name="connsiteX4" fmla="*/ 653143 w 1046050"/>
              <a:gd name="connsiteY4" fmla="*/ 391886 h 1058091"/>
              <a:gd name="connsiteX5" fmla="*/ 613954 w 1046050"/>
              <a:gd name="connsiteY5" fmla="*/ 418011 h 1058091"/>
              <a:gd name="connsiteX6" fmla="*/ 574766 w 1046050"/>
              <a:gd name="connsiteY6" fmla="*/ 404948 h 1058091"/>
              <a:gd name="connsiteX7" fmla="*/ 561703 w 1046050"/>
              <a:gd name="connsiteY7" fmla="*/ 365760 h 1058091"/>
              <a:gd name="connsiteX8" fmla="*/ 522514 w 1046050"/>
              <a:gd name="connsiteY8" fmla="*/ 222068 h 1058091"/>
              <a:gd name="connsiteX9" fmla="*/ 457200 w 1046050"/>
              <a:gd name="connsiteY9" fmla="*/ 156754 h 1058091"/>
              <a:gd name="connsiteX10" fmla="*/ 209006 w 1046050"/>
              <a:gd name="connsiteY10" fmla="*/ 143691 h 1058091"/>
              <a:gd name="connsiteX11" fmla="*/ 117566 w 1046050"/>
              <a:gd name="connsiteY11" fmla="*/ 91440 h 1058091"/>
              <a:gd name="connsiteX12" fmla="*/ 39189 w 1046050"/>
              <a:gd name="connsiteY12" fmla="*/ 143691 h 1058091"/>
              <a:gd name="connsiteX13" fmla="*/ 52251 w 1046050"/>
              <a:gd name="connsiteY13" fmla="*/ 561703 h 1058091"/>
              <a:gd name="connsiteX14" fmla="*/ 91440 w 1046050"/>
              <a:gd name="connsiteY14" fmla="*/ 679268 h 1058091"/>
              <a:gd name="connsiteX15" fmla="*/ 130629 w 1046050"/>
              <a:gd name="connsiteY15" fmla="*/ 796834 h 1058091"/>
              <a:gd name="connsiteX16" fmla="*/ 143691 w 1046050"/>
              <a:gd name="connsiteY16" fmla="*/ 836023 h 1058091"/>
              <a:gd name="connsiteX17" fmla="*/ 156754 w 1046050"/>
              <a:gd name="connsiteY17" fmla="*/ 888274 h 1058091"/>
              <a:gd name="connsiteX18" fmla="*/ 195943 w 1046050"/>
              <a:gd name="connsiteY18" fmla="*/ 966651 h 1058091"/>
              <a:gd name="connsiteX19" fmla="*/ 235131 w 1046050"/>
              <a:gd name="connsiteY19" fmla="*/ 992777 h 1058091"/>
              <a:gd name="connsiteX20" fmla="*/ 261257 w 1046050"/>
              <a:gd name="connsiteY20" fmla="*/ 1031966 h 1058091"/>
              <a:gd name="connsiteX21" fmla="*/ 339634 w 1046050"/>
              <a:gd name="connsiteY21" fmla="*/ 1058091 h 1058091"/>
              <a:gd name="connsiteX22" fmla="*/ 483326 w 1046050"/>
              <a:gd name="connsiteY22" fmla="*/ 1045028 h 1058091"/>
              <a:gd name="connsiteX23" fmla="*/ 653143 w 1046050"/>
              <a:gd name="connsiteY23" fmla="*/ 1018903 h 1058091"/>
              <a:gd name="connsiteX24" fmla="*/ 731520 w 1046050"/>
              <a:gd name="connsiteY24" fmla="*/ 992777 h 1058091"/>
              <a:gd name="connsiteX25" fmla="*/ 770709 w 1046050"/>
              <a:gd name="connsiteY25" fmla="*/ 966651 h 1058091"/>
              <a:gd name="connsiteX26" fmla="*/ 809897 w 1046050"/>
              <a:gd name="connsiteY26" fmla="*/ 953588 h 1058091"/>
              <a:gd name="connsiteX27" fmla="*/ 927463 w 1046050"/>
              <a:gd name="connsiteY27" fmla="*/ 875211 h 1058091"/>
              <a:gd name="connsiteX28" fmla="*/ 979714 w 1046050"/>
              <a:gd name="connsiteY28" fmla="*/ 796834 h 1058091"/>
              <a:gd name="connsiteX29" fmla="*/ 1005840 w 1046050"/>
              <a:gd name="connsiteY29" fmla="*/ 757646 h 1058091"/>
              <a:gd name="connsiteX30" fmla="*/ 1031966 w 1046050"/>
              <a:gd name="connsiteY30" fmla="*/ 679268 h 1058091"/>
              <a:gd name="connsiteX31" fmla="*/ 1045029 w 1046050"/>
              <a:gd name="connsiteY31" fmla="*/ 640080 h 1058091"/>
              <a:gd name="connsiteX32" fmla="*/ 1005840 w 1046050"/>
              <a:gd name="connsiteY32" fmla="*/ 287383 h 1058091"/>
              <a:gd name="connsiteX33" fmla="*/ 979714 w 1046050"/>
              <a:gd name="connsiteY33" fmla="*/ 248194 h 1058091"/>
              <a:gd name="connsiteX34" fmla="*/ 940526 w 1046050"/>
              <a:gd name="connsiteY34" fmla="*/ 222068 h 1058091"/>
              <a:gd name="connsiteX35" fmla="*/ 914400 w 1046050"/>
              <a:gd name="connsiteY35" fmla="*/ 182880 h 1058091"/>
              <a:gd name="connsiteX36" fmla="*/ 822960 w 1046050"/>
              <a:gd name="connsiteY36" fmla="*/ 143691 h 1058091"/>
              <a:gd name="connsiteX37" fmla="*/ 770709 w 1046050"/>
              <a:gd name="connsiteY37" fmla="*/ 117566 h 1058091"/>
              <a:gd name="connsiteX38" fmla="*/ 731520 w 1046050"/>
              <a:gd name="connsiteY38" fmla="*/ 91440 h 1058091"/>
              <a:gd name="connsiteX39" fmla="*/ 679269 w 1046050"/>
              <a:gd name="connsiteY39" fmla="*/ 78377 h 1058091"/>
              <a:gd name="connsiteX40" fmla="*/ 627017 w 1046050"/>
              <a:gd name="connsiteY40" fmla="*/ 52251 h 1058091"/>
              <a:gd name="connsiteX41" fmla="*/ 548640 w 1046050"/>
              <a:gd name="connsiteY41" fmla="*/ 39188 h 1058091"/>
              <a:gd name="connsiteX42" fmla="*/ 509451 w 1046050"/>
              <a:gd name="connsiteY42" fmla="*/ 26126 h 1058091"/>
              <a:gd name="connsiteX43" fmla="*/ 457200 w 1046050"/>
              <a:gd name="connsiteY43" fmla="*/ 13063 h 1058091"/>
              <a:gd name="connsiteX44" fmla="*/ 548640 w 1046050"/>
              <a:gd name="connsiteY44" fmla="*/ 26126 h 1058091"/>
              <a:gd name="connsiteX45" fmla="*/ 587829 w 1046050"/>
              <a:gd name="connsiteY45" fmla="*/ 52251 h 1058091"/>
              <a:gd name="connsiteX46" fmla="*/ 627017 w 1046050"/>
              <a:gd name="connsiteY46" fmla="*/ 65314 h 1058091"/>
              <a:gd name="connsiteX47" fmla="*/ 705394 w 1046050"/>
              <a:gd name="connsiteY47" fmla="*/ 117566 h 1058091"/>
              <a:gd name="connsiteX48" fmla="*/ 744583 w 1046050"/>
              <a:gd name="connsiteY48" fmla="*/ 143691 h 1058091"/>
              <a:gd name="connsiteX49" fmla="*/ 783771 w 1046050"/>
              <a:gd name="connsiteY49" fmla="*/ 156754 h 1058091"/>
              <a:gd name="connsiteX50" fmla="*/ 796834 w 1046050"/>
              <a:gd name="connsiteY50" fmla="*/ 195943 h 1058091"/>
              <a:gd name="connsiteX51" fmla="*/ 822960 w 1046050"/>
              <a:gd name="connsiteY51" fmla="*/ 156754 h 1058091"/>
              <a:gd name="connsiteX52" fmla="*/ 783771 w 1046050"/>
              <a:gd name="connsiteY52" fmla="*/ 130628 h 1058091"/>
              <a:gd name="connsiteX53" fmla="*/ 679269 w 1046050"/>
              <a:gd name="connsiteY53" fmla="*/ 65314 h 1058091"/>
              <a:gd name="connsiteX54" fmla="*/ 640080 w 1046050"/>
              <a:gd name="connsiteY54" fmla="*/ 39188 h 1058091"/>
              <a:gd name="connsiteX55" fmla="*/ 561703 w 1046050"/>
              <a:gd name="connsiteY55" fmla="*/ 13063 h 1058091"/>
              <a:gd name="connsiteX56" fmla="*/ 522514 w 1046050"/>
              <a:gd name="connsiteY56" fmla="*/ 0 h 1058091"/>
              <a:gd name="connsiteX57" fmla="*/ 156754 w 1046050"/>
              <a:gd name="connsiteY57" fmla="*/ 13063 h 1058091"/>
              <a:gd name="connsiteX58" fmla="*/ 117566 w 1046050"/>
              <a:gd name="connsiteY58" fmla="*/ 26126 h 1058091"/>
              <a:gd name="connsiteX59" fmla="*/ 78377 w 1046050"/>
              <a:gd name="connsiteY59" fmla="*/ 52251 h 1058091"/>
              <a:gd name="connsiteX60" fmla="*/ 52251 w 1046050"/>
              <a:gd name="connsiteY60" fmla="*/ 91440 h 1058091"/>
              <a:gd name="connsiteX61" fmla="*/ 26126 w 1046050"/>
              <a:gd name="connsiteY61" fmla="*/ 195943 h 1058091"/>
              <a:gd name="connsiteX62" fmla="*/ 13063 w 1046050"/>
              <a:gd name="connsiteY62" fmla="*/ 235131 h 1058091"/>
              <a:gd name="connsiteX63" fmla="*/ 0 w 1046050"/>
              <a:gd name="connsiteY63" fmla="*/ 339634 h 1058091"/>
              <a:gd name="connsiteX64" fmla="*/ 13063 w 1046050"/>
              <a:gd name="connsiteY64" fmla="*/ 535577 h 1058091"/>
              <a:gd name="connsiteX65" fmla="*/ 26126 w 1046050"/>
              <a:gd name="connsiteY65" fmla="*/ 574766 h 1058091"/>
              <a:gd name="connsiteX66" fmla="*/ 78377 w 1046050"/>
              <a:gd name="connsiteY66" fmla="*/ 600891 h 1058091"/>
              <a:gd name="connsiteX67" fmla="*/ 143691 w 1046050"/>
              <a:gd name="connsiteY67" fmla="*/ 627017 h 1058091"/>
              <a:gd name="connsiteX68" fmla="*/ 222069 w 1046050"/>
              <a:gd name="connsiteY68" fmla="*/ 640080 h 1058091"/>
              <a:gd name="connsiteX69" fmla="*/ 287383 w 1046050"/>
              <a:gd name="connsiteY69" fmla="*/ 653143 h 1058091"/>
              <a:gd name="connsiteX70" fmla="*/ 535577 w 1046050"/>
              <a:gd name="connsiteY70" fmla="*/ 640080 h 1058091"/>
              <a:gd name="connsiteX71" fmla="*/ 627017 w 1046050"/>
              <a:gd name="connsiteY71" fmla="*/ 483326 h 1058091"/>
              <a:gd name="connsiteX72" fmla="*/ 653143 w 1046050"/>
              <a:gd name="connsiteY72" fmla="*/ 404948 h 1058091"/>
              <a:gd name="connsiteX73" fmla="*/ 640080 w 1046050"/>
              <a:gd name="connsiteY73" fmla="*/ 130628 h 105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1046050" h="1058091">
                <a:moveTo>
                  <a:pt x="836023" y="888274"/>
                </a:moveTo>
                <a:cubicBezTo>
                  <a:pt x="831669" y="814251"/>
                  <a:pt x="849836" y="735315"/>
                  <a:pt x="822960" y="666206"/>
                </a:cubicBezTo>
                <a:cubicBezTo>
                  <a:pt x="813360" y="641521"/>
                  <a:pt x="764516" y="670584"/>
                  <a:pt x="744583" y="653143"/>
                </a:cubicBezTo>
                <a:cubicBezTo>
                  <a:pt x="734406" y="644238"/>
                  <a:pt x="711038" y="545088"/>
                  <a:pt x="705394" y="522514"/>
                </a:cubicBezTo>
                <a:cubicBezTo>
                  <a:pt x="695377" y="412334"/>
                  <a:pt x="736728" y="350094"/>
                  <a:pt x="653143" y="391886"/>
                </a:cubicBezTo>
                <a:cubicBezTo>
                  <a:pt x="639101" y="398907"/>
                  <a:pt x="627017" y="409303"/>
                  <a:pt x="613954" y="418011"/>
                </a:cubicBezTo>
                <a:cubicBezTo>
                  <a:pt x="600891" y="413657"/>
                  <a:pt x="584502" y="414684"/>
                  <a:pt x="574766" y="404948"/>
                </a:cubicBezTo>
                <a:cubicBezTo>
                  <a:pt x="565030" y="395212"/>
                  <a:pt x="565043" y="379118"/>
                  <a:pt x="561703" y="365760"/>
                </a:cubicBezTo>
                <a:cubicBezTo>
                  <a:pt x="551888" y="326500"/>
                  <a:pt x="544933" y="255698"/>
                  <a:pt x="522514" y="222068"/>
                </a:cubicBezTo>
                <a:cubicBezTo>
                  <a:pt x="508000" y="200296"/>
                  <a:pt x="489132" y="161108"/>
                  <a:pt x="457200" y="156754"/>
                </a:cubicBezTo>
                <a:cubicBezTo>
                  <a:pt x="375114" y="145560"/>
                  <a:pt x="291737" y="148045"/>
                  <a:pt x="209006" y="143691"/>
                </a:cubicBezTo>
                <a:cubicBezTo>
                  <a:pt x="196785" y="135544"/>
                  <a:pt x="130312" y="88891"/>
                  <a:pt x="117566" y="91440"/>
                </a:cubicBezTo>
                <a:cubicBezTo>
                  <a:pt x="86777" y="97598"/>
                  <a:pt x="39189" y="143691"/>
                  <a:pt x="39189" y="143691"/>
                </a:cubicBezTo>
                <a:cubicBezTo>
                  <a:pt x="43543" y="283028"/>
                  <a:pt x="41280" y="422730"/>
                  <a:pt x="52251" y="561703"/>
                </a:cubicBezTo>
                <a:cubicBezTo>
                  <a:pt x="52251" y="561705"/>
                  <a:pt x="84908" y="659673"/>
                  <a:pt x="91440" y="679268"/>
                </a:cubicBezTo>
                <a:lnTo>
                  <a:pt x="130629" y="796834"/>
                </a:lnTo>
                <a:cubicBezTo>
                  <a:pt x="134983" y="809897"/>
                  <a:pt x="140351" y="822665"/>
                  <a:pt x="143691" y="836023"/>
                </a:cubicBezTo>
                <a:cubicBezTo>
                  <a:pt x="148045" y="853440"/>
                  <a:pt x="151822" y="871012"/>
                  <a:pt x="156754" y="888274"/>
                </a:cubicBezTo>
                <a:cubicBezTo>
                  <a:pt x="165254" y="918023"/>
                  <a:pt x="173042" y="943750"/>
                  <a:pt x="195943" y="966651"/>
                </a:cubicBezTo>
                <a:cubicBezTo>
                  <a:pt x="207044" y="977752"/>
                  <a:pt x="222068" y="984068"/>
                  <a:pt x="235131" y="992777"/>
                </a:cubicBezTo>
                <a:cubicBezTo>
                  <a:pt x="243840" y="1005840"/>
                  <a:pt x="247944" y="1023645"/>
                  <a:pt x="261257" y="1031966"/>
                </a:cubicBezTo>
                <a:cubicBezTo>
                  <a:pt x="284610" y="1046561"/>
                  <a:pt x="339634" y="1058091"/>
                  <a:pt x="339634" y="1058091"/>
                </a:cubicBezTo>
                <a:lnTo>
                  <a:pt x="483326" y="1045028"/>
                </a:lnTo>
                <a:cubicBezTo>
                  <a:pt x="561522" y="1037209"/>
                  <a:pt x="588689" y="1038239"/>
                  <a:pt x="653143" y="1018903"/>
                </a:cubicBezTo>
                <a:cubicBezTo>
                  <a:pt x="679520" y="1010990"/>
                  <a:pt x="708606" y="1008053"/>
                  <a:pt x="731520" y="992777"/>
                </a:cubicBezTo>
                <a:cubicBezTo>
                  <a:pt x="744583" y="984068"/>
                  <a:pt x="756667" y="973672"/>
                  <a:pt x="770709" y="966651"/>
                </a:cubicBezTo>
                <a:cubicBezTo>
                  <a:pt x="783025" y="960493"/>
                  <a:pt x="798003" y="960526"/>
                  <a:pt x="809897" y="953588"/>
                </a:cubicBezTo>
                <a:cubicBezTo>
                  <a:pt x="850580" y="929856"/>
                  <a:pt x="927463" y="875211"/>
                  <a:pt x="927463" y="875211"/>
                </a:cubicBezTo>
                <a:lnTo>
                  <a:pt x="979714" y="796834"/>
                </a:lnTo>
                <a:lnTo>
                  <a:pt x="1005840" y="757646"/>
                </a:lnTo>
                <a:lnTo>
                  <a:pt x="1031966" y="679268"/>
                </a:lnTo>
                <a:lnTo>
                  <a:pt x="1045029" y="640080"/>
                </a:lnTo>
                <a:cubicBezTo>
                  <a:pt x="1044739" y="633986"/>
                  <a:pt x="1056678" y="363641"/>
                  <a:pt x="1005840" y="287383"/>
                </a:cubicBezTo>
                <a:cubicBezTo>
                  <a:pt x="997131" y="274320"/>
                  <a:pt x="990815" y="259296"/>
                  <a:pt x="979714" y="248194"/>
                </a:cubicBezTo>
                <a:cubicBezTo>
                  <a:pt x="968613" y="237093"/>
                  <a:pt x="953589" y="230777"/>
                  <a:pt x="940526" y="222068"/>
                </a:cubicBezTo>
                <a:cubicBezTo>
                  <a:pt x="931817" y="209005"/>
                  <a:pt x="926461" y="192931"/>
                  <a:pt x="914400" y="182880"/>
                </a:cubicBezTo>
                <a:cubicBezTo>
                  <a:pt x="883818" y="157395"/>
                  <a:pt x="856592" y="158104"/>
                  <a:pt x="822960" y="143691"/>
                </a:cubicBezTo>
                <a:cubicBezTo>
                  <a:pt x="805062" y="136020"/>
                  <a:pt x="787616" y="127227"/>
                  <a:pt x="770709" y="117566"/>
                </a:cubicBezTo>
                <a:cubicBezTo>
                  <a:pt x="757078" y="109777"/>
                  <a:pt x="745950" y="97625"/>
                  <a:pt x="731520" y="91440"/>
                </a:cubicBezTo>
                <a:cubicBezTo>
                  <a:pt x="715019" y="84368"/>
                  <a:pt x="696079" y="84681"/>
                  <a:pt x="679269" y="78377"/>
                </a:cubicBezTo>
                <a:cubicBezTo>
                  <a:pt x="661036" y="71539"/>
                  <a:pt x="645669" y="57847"/>
                  <a:pt x="627017" y="52251"/>
                </a:cubicBezTo>
                <a:cubicBezTo>
                  <a:pt x="601648" y="44640"/>
                  <a:pt x="574495" y="44933"/>
                  <a:pt x="548640" y="39188"/>
                </a:cubicBezTo>
                <a:cubicBezTo>
                  <a:pt x="535198" y="36201"/>
                  <a:pt x="522691" y="29909"/>
                  <a:pt x="509451" y="26126"/>
                </a:cubicBezTo>
                <a:cubicBezTo>
                  <a:pt x="492189" y="21194"/>
                  <a:pt x="439247" y="13063"/>
                  <a:pt x="457200" y="13063"/>
                </a:cubicBezTo>
                <a:cubicBezTo>
                  <a:pt x="487989" y="13063"/>
                  <a:pt x="518160" y="21772"/>
                  <a:pt x="548640" y="26126"/>
                </a:cubicBezTo>
                <a:cubicBezTo>
                  <a:pt x="561703" y="34834"/>
                  <a:pt x="573787" y="45230"/>
                  <a:pt x="587829" y="52251"/>
                </a:cubicBezTo>
                <a:cubicBezTo>
                  <a:pt x="600145" y="58409"/>
                  <a:pt x="614981" y="58627"/>
                  <a:pt x="627017" y="65314"/>
                </a:cubicBezTo>
                <a:cubicBezTo>
                  <a:pt x="654465" y="80563"/>
                  <a:pt x="679268" y="100149"/>
                  <a:pt x="705394" y="117566"/>
                </a:cubicBezTo>
                <a:cubicBezTo>
                  <a:pt x="718457" y="126275"/>
                  <a:pt x="729689" y="138726"/>
                  <a:pt x="744583" y="143691"/>
                </a:cubicBezTo>
                <a:lnTo>
                  <a:pt x="783771" y="156754"/>
                </a:lnTo>
                <a:cubicBezTo>
                  <a:pt x="788125" y="169817"/>
                  <a:pt x="788232" y="185191"/>
                  <a:pt x="796834" y="195943"/>
                </a:cubicBezTo>
                <a:cubicBezTo>
                  <a:pt x="847580" y="259375"/>
                  <a:pt x="848883" y="202120"/>
                  <a:pt x="822960" y="156754"/>
                </a:cubicBezTo>
                <a:cubicBezTo>
                  <a:pt x="815171" y="143123"/>
                  <a:pt x="796546" y="139753"/>
                  <a:pt x="783771" y="130628"/>
                </a:cubicBezTo>
                <a:cubicBezTo>
                  <a:pt x="658889" y="41427"/>
                  <a:pt x="802023" y="135460"/>
                  <a:pt x="679269" y="65314"/>
                </a:cubicBezTo>
                <a:cubicBezTo>
                  <a:pt x="665638" y="57525"/>
                  <a:pt x="654427" y="45564"/>
                  <a:pt x="640080" y="39188"/>
                </a:cubicBezTo>
                <a:cubicBezTo>
                  <a:pt x="614915" y="28004"/>
                  <a:pt x="587829" y="21771"/>
                  <a:pt x="561703" y="13063"/>
                </a:cubicBezTo>
                <a:lnTo>
                  <a:pt x="522514" y="0"/>
                </a:lnTo>
                <a:cubicBezTo>
                  <a:pt x="400594" y="4354"/>
                  <a:pt x="278499" y="5208"/>
                  <a:pt x="156754" y="13063"/>
                </a:cubicBezTo>
                <a:cubicBezTo>
                  <a:pt x="143013" y="13950"/>
                  <a:pt x="129882" y="19968"/>
                  <a:pt x="117566" y="26126"/>
                </a:cubicBezTo>
                <a:cubicBezTo>
                  <a:pt x="103524" y="33147"/>
                  <a:pt x="91440" y="43543"/>
                  <a:pt x="78377" y="52251"/>
                </a:cubicBezTo>
                <a:cubicBezTo>
                  <a:pt x="69668" y="65314"/>
                  <a:pt x="59272" y="77398"/>
                  <a:pt x="52251" y="91440"/>
                </a:cubicBezTo>
                <a:cubicBezTo>
                  <a:pt x="37323" y="121296"/>
                  <a:pt x="33577" y="166138"/>
                  <a:pt x="26126" y="195943"/>
                </a:cubicBezTo>
                <a:cubicBezTo>
                  <a:pt x="22786" y="209301"/>
                  <a:pt x="17417" y="222068"/>
                  <a:pt x="13063" y="235131"/>
                </a:cubicBezTo>
                <a:cubicBezTo>
                  <a:pt x="8709" y="269965"/>
                  <a:pt x="0" y="304529"/>
                  <a:pt x="0" y="339634"/>
                </a:cubicBezTo>
                <a:cubicBezTo>
                  <a:pt x="0" y="405093"/>
                  <a:pt x="5834" y="470518"/>
                  <a:pt x="13063" y="535577"/>
                </a:cubicBezTo>
                <a:cubicBezTo>
                  <a:pt x="14584" y="549262"/>
                  <a:pt x="16389" y="565029"/>
                  <a:pt x="26126" y="574766"/>
                </a:cubicBezTo>
                <a:cubicBezTo>
                  <a:pt x="39895" y="588535"/>
                  <a:pt x="60583" y="592982"/>
                  <a:pt x="78377" y="600891"/>
                </a:cubicBezTo>
                <a:cubicBezTo>
                  <a:pt x="99805" y="610414"/>
                  <a:pt x="121069" y="620847"/>
                  <a:pt x="143691" y="627017"/>
                </a:cubicBezTo>
                <a:cubicBezTo>
                  <a:pt x="169244" y="633986"/>
                  <a:pt x="196010" y="635342"/>
                  <a:pt x="222069" y="640080"/>
                </a:cubicBezTo>
                <a:cubicBezTo>
                  <a:pt x="243913" y="644052"/>
                  <a:pt x="265612" y="648789"/>
                  <a:pt x="287383" y="653143"/>
                </a:cubicBezTo>
                <a:cubicBezTo>
                  <a:pt x="370114" y="648789"/>
                  <a:pt x="458006" y="669169"/>
                  <a:pt x="535577" y="640080"/>
                </a:cubicBezTo>
                <a:cubicBezTo>
                  <a:pt x="545522" y="636350"/>
                  <a:pt x="613660" y="516719"/>
                  <a:pt x="627017" y="483326"/>
                </a:cubicBezTo>
                <a:cubicBezTo>
                  <a:pt x="637245" y="457757"/>
                  <a:pt x="653143" y="404948"/>
                  <a:pt x="653143" y="404948"/>
                </a:cubicBezTo>
                <a:lnTo>
                  <a:pt x="640080" y="130628"/>
                </a:lnTo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 rot="16200000">
            <a:off x="8291492" y="693781"/>
            <a:ext cx="1175657" cy="2756263"/>
          </a:xfrm>
          <a:custGeom>
            <a:avLst/>
            <a:gdLst>
              <a:gd name="connsiteX0" fmla="*/ 901337 w 1175657"/>
              <a:gd name="connsiteY0" fmla="*/ 2756263 h 2756263"/>
              <a:gd name="connsiteX1" fmla="*/ 836023 w 1175657"/>
              <a:gd name="connsiteY1" fmla="*/ 2717074 h 2756263"/>
              <a:gd name="connsiteX2" fmla="*/ 822960 w 1175657"/>
              <a:gd name="connsiteY2" fmla="*/ 2677886 h 2756263"/>
              <a:gd name="connsiteX3" fmla="*/ 783771 w 1175657"/>
              <a:gd name="connsiteY3" fmla="*/ 2651760 h 2756263"/>
              <a:gd name="connsiteX4" fmla="*/ 757646 w 1175657"/>
              <a:gd name="connsiteY4" fmla="*/ 2612571 h 2756263"/>
              <a:gd name="connsiteX5" fmla="*/ 718457 w 1175657"/>
              <a:gd name="connsiteY5" fmla="*/ 2586446 h 2756263"/>
              <a:gd name="connsiteX6" fmla="*/ 627017 w 1175657"/>
              <a:gd name="connsiteY6" fmla="*/ 2481943 h 2756263"/>
              <a:gd name="connsiteX7" fmla="*/ 613954 w 1175657"/>
              <a:gd name="connsiteY7" fmla="*/ 2442754 h 2756263"/>
              <a:gd name="connsiteX8" fmla="*/ 574766 w 1175657"/>
              <a:gd name="connsiteY8" fmla="*/ 2403566 h 2756263"/>
              <a:gd name="connsiteX9" fmla="*/ 548640 w 1175657"/>
              <a:gd name="connsiteY9" fmla="*/ 2364377 h 2756263"/>
              <a:gd name="connsiteX10" fmla="*/ 509451 w 1175657"/>
              <a:gd name="connsiteY10" fmla="*/ 2325188 h 2756263"/>
              <a:gd name="connsiteX11" fmla="*/ 457200 w 1175657"/>
              <a:gd name="connsiteY11" fmla="*/ 2246811 h 2756263"/>
              <a:gd name="connsiteX12" fmla="*/ 431074 w 1175657"/>
              <a:gd name="connsiteY12" fmla="*/ 2207623 h 2756263"/>
              <a:gd name="connsiteX13" fmla="*/ 509451 w 1175657"/>
              <a:gd name="connsiteY13" fmla="*/ 2181497 h 2756263"/>
              <a:gd name="connsiteX14" fmla="*/ 587829 w 1175657"/>
              <a:gd name="connsiteY14" fmla="*/ 2129246 h 2756263"/>
              <a:gd name="connsiteX15" fmla="*/ 600891 w 1175657"/>
              <a:gd name="connsiteY15" fmla="*/ 2090057 h 2756263"/>
              <a:gd name="connsiteX16" fmla="*/ 640080 w 1175657"/>
              <a:gd name="connsiteY16" fmla="*/ 2050868 h 2756263"/>
              <a:gd name="connsiteX17" fmla="*/ 666206 w 1175657"/>
              <a:gd name="connsiteY17" fmla="*/ 1946366 h 2756263"/>
              <a:gd name="connsiteX18" fmla="*/ 640080 w 1175657"/>
              <a:gd name="connsiteY18" fmla="*/ 1789611 h 2756263"/>
              <a:gd name="connsiteX19" fmla="*/ 613954 w 1175657"/>
              <a:gd name="connsiteY19" fmla="*/ 1750423 h 2756263"/>
              <a:gd name="connsiteX20" fmla="*/ 574766 w 1175657"/>
              <a:gd name="connsiteY20" fmla="*/ 1658983 h 2756263"/>
              <a:gd name="connsiteX21" fmla="*/ 561703 w 1175657"/>
              <a:gd name="connsiteY21" fmla="*/ 1619794 h 2756263"/>
              <a:gd name="connsiteX22" fmla="*/ 548640 w 1175657"/>
              <a:gd name="connsiteY22" fmla="*/ 1489166 h 2756263"/>
              <a:gd name="connsiteX23" fmla="*/ 483326 w 1175657"/>
              <a:gd name="connsiteY23" fmla="*/ 1371600 h 2756263"/>
              <a:gd name="connsiteX24" fmla="*/ 444137 w 1175657"/>
              <a:gd name="connsiteY24" fmla="*/ 1293223 h 2756263"/>
              <a:gd name="connsiteX25" fmla="*/ 418011 w 1175657"/>
              <a:gd name="connsiteY25" fmla="*/ 1214846 h 2756263"/>
              <a:gd name="connsiteX26" fmla="*/ 404949 w 1175657"/>
              <a:gd name="connsiteY26" fmla="*/ 1149531 h 2756263"/>
              <a:gd name="connsiteX27" fmla="*/ 378823 w 1175657"/>
              <a:gd name="connsiteY27" fmla="*/ 1110343 h 2756263"/>
              <a:gd name="connsiteX28" fmla="*/ 339634 w 1175657"/>
              <a:gd name="connsiteY28" fmla="*/ 1031966 h 2756263"/>
              <a:gd name="connsiteX29" fmla="*/ 313509 w 1175657"/>
              <a:gd name="connsiteY29" fmla="*/ 953588 h 2756263"/>
              <a:gd name="connsiteX30" fmla="*/ 300446 w 1175657"/>
              <a:gd name="connsiteY30" fmla="*/ 914400 h 2756263"/>
              <a:gd name="connsiteX31" fmla="*/ 274320 w 1175657"/>
              <a:gd name="connsiteY31" fmla="*/ 822960 h 2756263"/>
              <a:gd name="connsiteX32" fmla="*/ 235131 w 1175657"/>
              <a:gd name="connsiteY32" fmla="*/ 692331 h 2756263"/>
              <a:gd name="connsiteX33" fmla="*/ 195943 w 1175657"/>
              <a:gd name="connsiteY33" fmla="*/ 653143 h 2756263"/>
              <a:gd name="connsiteX34" fmla="*/ 78377 w 1175657"/>
              <a:gd name="connsiteY34" fmla="*/ 613954 h 2756263"/>
              <a:gd name="connsiteX35" fmla="*/ 39189 w 1175657"/>
              <a:gd name="connsiteY35" fmla="*/ 600891 h 2756263"/>
              <a:gd name="connsiteX36" fmla="*/ 0 w 1175657"/>
              <a:gd name="connsiteY36" fmla="*/ 587828 h 2756263"/>
              <a:gd name="connsiteX37" fmla="*/ 26126 w 1175657"/>
              <a:gd name="connsiteY37" fmla="*/ 483326 h 2756263"/>
              <a:gd name="connsiteX38" fmla="*/ 91440 w 1175657"/>
              <a:gd name="connsiteY38" fmla="*/ 313508 h 2756263"/>
              <a:gd name="connsiteX39" fmla="*/ 117566 w 1175657"/>
              <a:gd name="connsiteY39" fmla="*/ 274320 h 2756263"/>
              <a:gd name="connsiteX40" fmla="*/ 195943 w 1175657"/>
              <a:gd name="connsiteY40" fmla="*/ 195943 h 2756263"/>
              <a:gd name="connsiteX41" fmla="*/ 222069 w 1175657"/>
              <a:gd name="connsiteY41" fmla="*/ 156754 h 2756263"/>
              <a:gd name="connsiteX42" fmla="*/ 235131 w 1175657"/>
              <a:gd name="connsiteY42" fmla="*/ 117566 h 2756263"/>
              <a:gd name="connsiteX43" fmla="*/ 261257 w 1175657"/>
              <a:gd name="connsiteY43" fmla="*/ 78377 h 2756263"/>
              <a:gd name="connsiteX44" fmla="*/ 274320 w 1175657"/>
              <a:gd name="connsiteY44" fmla="*/ 13063 h 2756263"/>
              <a:gd name="connsiteX45" fmla="*/ 365760 w 1175657"/>
              <a:gd name="connsiteY45" fmla="*/ 26126 h 2756263"/>
              <a:gd name="connsiteX46" fmla="*/ 470263 w 1175657"/>
              <a:gd name="connsiteY46" fmla="*/ 0 h 2756263"/>
              <a:gd name="connsiteX47" fmla="*/ 627017 w 1175657"/>
              <a:gd name="connsiteY47" fmla="*/ 13063 h 2756263"/>
              <a:gd name="connsiteX48" fmla="*/ 679269 w 1175657"/>
              <a:gd name="connsiteY48" fmla="*/ 91440 h 2756263"/>
              <a:gd name="connsiteX49" fmla="*/ 718457 w 1175657"/>
              <a:gd name="connsiteY49" fmla="*/ 195943 h 2756263"/>
              <a:gd name="connsiteX50" fmla="*/ 744583 w 1175657"/>
              <a:gd name="connsiteY50" fmla="*/ 326571 h 2756263"/>
              <a:gd name="connsiteX51" fmla="*/ 770709 w 1175657"/>
              <a:gd name="connsiteY51" fmla="*/ 418011 h 2756263"/>
              <a:gd name="connsiteX52" fmla="*/ 783771 w 1175657"/>
              <a:gd name="connsiteY52" fmla="*/ 483326 h 2756263"/>
              <a:gd name="connsiteX53" fmla="*/ 796834 w 1175657"/>
              <a:gd name="connsiteY53" fmla="*/ 666206 h 2756263"/>
              <a:gd name="connsiteX54" fmla="*/ 809897 w 1175657"/>
              <a:gd name="connsiteY54" fmla="*/ 705394 h 2756263"/>
              <a:gd name="connsiteX55" fmla="*/ 849086 w 1175657"/>
              <a:gd name="connsiteY55" fmla="*/ 731520 h 2756263"/>
              <a:gd name="connsiteX56" fmla="*/ 914400 w 1175657"/>
              <a:gd name="connsiteY56" fmla="*/ 796834 h 2756263"/>
              <a:gd name="connsiteX57" fmla="*/ 966651 w 1175657"/>
              <a:gd name="connsiteY57" fmla="*/ 914400 h 2756263"/>
              <a:gd name="connsiteX58" fmla="*/ 979714 w 1175657"/>
              <a:gd name="connsiteY58" fmla="*/ 953588 h 2756263"/>
              <a:gd name="connsiteX59" fmla="*/ 1005840 w 1175657"/>
              <a:gd name="connsiteY59" fmla="*/ 1031966 h 2756263"/>
              <a:gd name="connsiteX60" fmla="*/ 1018903 w 1175657"/>
              <a:gd name="connsiteY60" fmla="*/ 1071154 h 2756263"/>
              <a:gd name="connsiteX61" fmla="*/ 1045029 w 1175657"/>
              <a:gd name="connsiteY61" fmla="*/ 1214846 h 2756263"/>
              <a:gd name="connsiteX62" fmla="*/ 1058091 w 1175657"/>
              <a:gd name="connsiteY62" fmla="*/ 1254034 h 2756263"/>
              <a:gd name="connsiteX63" fmla="*/ 1071154 w 1175657"/>
              <a:gd name="connsiteY63" fmla="*/ 1332411 h 2756263"/>
              <a:gd name="connsiteX64" fmla="*/ 1097280 w 1175657"/>
              <a:gd name="connsiteY64" fmla="*/ 1423851 h 2756263"/>
              <a:gd name="connsiteX65" fmla="*/ 1123406 w 1175657"/>
              <a:gd name="connsiteY65" fmla="*/ 1606731 h 2756263"/>
              <a:gd name="connsiteX66" fmla="*/ 1136469 w 1175657"/>
              <a:gd name="connsiteY66" fmla="*/ 1724297 h 2756263"/>
              <a:gd name="connsiteX67" fmla="*/ 1149531 w 1175657"/>
              <a:gd name="connsiteY67" fmla="*/ 1789611 h 2756263"/>
              <a:gd name="connsiteX68" fmla="*/ 1162594 w 1175657"/>
              <a:gd name="connsiteY68" fmla="*/ 1881051 h 2756263"/>
              <a:gd name="connsiteX69" fmla="*/ 1175657 w 1175657"/>
              <a:gd name="connsiteY69" fmla="*/ 2220686 h 2756263"/>
              <a:gd name="connsiteX70" fmla="*/ 1162594 w 1175657"/>
              <a:gd name="connsiteY70" fmla="*/ 2259874 h 2756263"/>
              <a:gd name="connsiteX71" fmla="*/ 1084217 w 1175657"/>
              <a:gd name="connsiteY71" fmla="*/ 2220686 h 2756263"/>
              <a:gd name="connsiteX72" fmla="*/ 1018903 w 1175657"/>
              <a:gd name="connsiteY72" fmla="*/ 2155371 h 2756263"/>
              <a:gd name="connsiteX73" fmla="*/ 940526 w 1175657"/>
              <a:gd name="connsiteY73" fmla="*/ 2090057 h 2756263"/>
              <a:gd name="connsiteX74" fmla="*/ 862149 w 1175657"/>
              <a:gd name="connsiteY74" fmla="*/ 2063931 h 2756263"/>
              <a:gd name="connsiteX75" fmla="*/ 718457 w 1175657"/>
              <a:gd name="connsiteY75" fmla="*/ 2076994 h 2756263"/>
              <a:gd name="connsiteX76" fmla="*/ 692331 w 1175657"/>
              <a:gd name="connsiteY76" fmla="*/ 2116183 h 2756263"/>
              <a:gd name="connsiteX77" fmla="*/ 666206 w 1175657"/>
              <a:gd name="connsiteY77" fmla="*/ 2207623 h 2756263"/>
              <a:gd name="connsiteX78" fmla="*/ 666206 w 1175657"/>
              <a:gd name="connsiteY78" fmla="*/ 2508068 h 2756263"/>
              <a:gd name="connsiteX79" fmla="*/ 757646 w 1175657"/>
              <a:gd name="connsiteY79" fmla="*/ 2612571 h 2756263"/>
              <a:gd name="connsiteX80" fmla="*/ 822960 w 1175657"/>
              <a:gd name="connsiteY80" fmla="*/ 2690948 h 2756263"/>
              <a:gd name="connsiteX81" fmla="*/ 888274 w 1175657"/>
              <a:gd name="connsiteY81" fmla="*/ 2756263 h 2756263"/>
              <a:gd name="connsiteX82" fmla="*/ 901337 w 1175657"/>
              <a:gd name="connsiteY82" fmla="*/ 2586446 h 2756263"/>
              <a:gd name="connsiteX83" fmla="*/ 875211 w 1175657"/>
              <a:gd name="connsiteY83" fmla="*/ 2638697 h 2756263"/>
              <a:gd name="connsiteX84" fmla="*/ 849086 w 1175657"/>
              <a:gd name="connsiteY84" fmla="*/ 2521131 h 2756263"/>
              <a:gd name="connsiteX85" fmla="*/ 836023 w 1175657"/>
              <a:gd name="connsiteY85" fmla="*/ 2481943 h 2756263"/>
              <a:gd name="connsiteX86" fmla="*/ 783771 w 1175657"/>
              <a:gd name="connsiteY86" fmla="*/ 2403566 h 2756263"/>
              <a:gd name="connsiteX87" fmla="*/ 731520 w 1175657"/>
              <a:gd name="connsiteY87" fmla="*/ 2325188 h 2756263"/>
              <a:gd name="connsiteX88" fmla="*/ 705394 w 1175657"/>
              <a:gd name="connsiteY88" fmla="*/ 2286000 h 2756263"/>
              <a:gd name="connsiteX89" fmla="*/ 666206 w 1175657"/>
              <a:gd name="connsiteY89" fmla="*/ 2207623 h 2756263"/>
              <a:gd name="connsiteX90" fmla="*/ 627017 w 1175657"/>
              <a:gd name="connsiteY90" fmla="*/ 2181497 h 2756263"/>
              <a:gd name="connsiteX91" fmla="*/ 653143 w 1175657"/>
              <a:gd name="connsiteY91" fmla="*/ 2116183 h 2756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175657" h="2756263">
                <a:moveTo>
                  <a:pt x="901337" y="2756263"/>
                </a:moveTo>
                <a:cubicBezTo>
                  <a:pt x="879566" y="2743200"/>
                  <a:pt x="853976" y="2735027"/>
                  <a:pt x="836023" y="2717074"/>
                </a:cubicBezTo>
                <a:cubicBezTo>
                  <a:pt x="826287" y="2707338"/>
                  <a:pt x="831562" y="2688638"/>
                  <a:pt x="822960" y="2677886"/>
                </a:cubicBezTo>
                <a:cubicBezTo>
                  <a:pt x="813152" y="2665627"/>
                  <a:pt x="796834" y="2660469"/>
                  <a:pt x="783771" y="2651760"/>
                </a:cubicBezTo>
                <a:cubicBezTo>
                  <a:pt x="775063" y="2638697"/>
                  <a:pt x="768747" y="2623672"/>
                  <a:pt x="757646" y="2612571"/>
                </a:cubicBezTo>
                <a:cubicBezTo>
                  <a:pt x="746545" y="2601470"/>
                  <a:pt x="728795" y="2598261"/>
                  <a:pt x="718457" y="2586446"/>
                </a:cubicBezTo>
                <a:cubicBezTo>
                  <a:pt x="611777" y="2464526"/>
                  <a:pt x="715192" y="2540724"/>
                  <a:pt x="627017" y="2481943"/>
                </a:cubicBezTo>
                <a:cubicBezTo>
                  <a:pt x="622663" y="2468880"/>
                  <a:pt x="621592" y="2454211"/>
                  <a:pt x="613954" y="2442754"/>
                </a:cubicBezTo>
                <a:cubicBezTo>
                  <a:pt x="603707" y="2427383"/>
                  <a:pt x="586592" y="2417758"/>
                  <a:pt x="574766" y="2403566"/>
                </a:cubicBezTo>
                <a:cubicBezTo>
                  <a:pt x="564715" y="2391505"/>
                  <a:pt x="558691" y="2376438"/>
                  <a:pt x="548640" y="2364377"/>
                </a:cubicBezTo>
                <a:cubicBezTo>
                  <a:pt x="536813" y="2350185"/>
                  <a:pt x="520793" y="2339770"/>
                  <a:pt x="509451" y="2325188"/>
                </a:cubicBezTo>
                <a:cubicBezTo>
                  <a:pt x="490174" y="2300403"/>
                  <a:pt x="474617" y="2272937"/>
                  <a:pt x="457200" y="2246811"/>
                </a:cubicBezTo>
                <a:lnTo>
                  <a:pt x="431074" y="2207623"/>
                </a:lnTo>
                <a:cubicBezTo>
                  <a:pt x="457200" y="2198914"/>
                  <a:pt x="486537" y="2196773"/>
                  <a:pt x="509451" y="2181497"/>
                </a:cubicBezTo>
                <a:lnTo>
                  <a:pt x="587829" y="2129246"/>
                </a:lnTo>
                <a:cubicBezTo>
                  <a:pt x="592183" y="2116183"/>
                  <a:pt x="593253" y="2101514"/>
                  <a:pt x="600891" y="2090057"/>
                </a:cubicBezTo>
                <a:cubicBezTo>
                  <a:pt x="611138" y="2074686"/>
                  <a:pt x="632435" y="2067686"/>
                  <a:pt x="640080" y="2050868"/>
                </a:cubicBezTo>
                <a:cubicBezTo>
                  <a:pt x="654938" y="2018180"/>
                  <a:pt x="666206" y="1946366"/>
                  <a:pt x="666206" y="1946366"/>
                </a:cubicBezTo>
                <a:cubicBezTo>
                  <a:pt x="662067" y="1909117"/>
                  <a:pt x="661964" y="1833379"/>
                  <a:pt x="640080" y="1789611"/>
                </a:cubicBezTo>
                <a:cubicBezTo>
                  <a:pt x="633059" y="1775569"/>
                  <a:pt x="622663" y="1763486"/>
                  <a:pt x="613954" y="1750423"/>
                </a:cubicBezTo>
                <a:cubicBezTo>
                  <a:pt x="583319" y="1658517"/>
                  <a:pt x="623191" y="1771976"/>
                  <a:pt x="574766" y="1658983"/>
                </a:cubicBezTo>
                <a:cubicBezTo>
                  <a:pt x="569342" y="1646327"/>
                  <a:pt x="566057" y="1632857"/>
                  <a:pt x="561703" y="1619794"/>
                </a:cubicBezTo>
                <a:cubicBezTo>
                  <a:pt x="557349" y="1576251"/>
                  <a:pt x="555294" y="1532417"/>
                  <a:pt x="548640" y="1489166"/>
                </a:cubicBezTo>
                <a:cubicBezTo>
                  <a:pt x="537384" y="1416003"/>
                  <a:pt x="516452" y="1470979"/>
                  <a:pt x="483326" y="1371600"/>
                </a:cubicBezTo>
                <a:cubicBezTo>
                  <a:pt x="465298" y="1317517"/>
                  <a:pt x="477901" y="1343868"/>
                  <a:pt x="444137" y="1293223"/>
                </a:cubicBezTo>
                <a:cubicBezTo>
                  <a:pt x="435428" y="1267097"/>
                  <a:pt x="423411" y="1241850"/>
                  <a:pt x="418011" y="1214846"/>
                </a:cubicBezTo>
                <a:cubicBezTo>
                  <a:pt x="413657" y="1193074"/>
                  <a:pt x="412745" y="1170320"/>
                  <a:pt x="404949" y="1149531"/>
                </a:cubicBezTo>
                <a:cubicBezTo>
                  <a:pt x="399437" y="1134831"/>
                  <a:pt x="387532" y="1123406"/>
                  <a:pt x="378823" y="1110343"/>
                </a:cubicBezTo>
                <a:cubicBezTo>
                  <a:pt x="331178" y="967409"/>
                  <a:pt x="407166" y="1183915"/>
                  <a:pt x="339634" y="1031966"/>
                </a:cubicBezTo>
                <a:cubicBezTo>
                  <a:pt x="328449" y="1006800"/>
                  <a:pt x="322217" y="979714"/>
                  <a:pt x="313509" y="953588"/>
                </a:cubicBezTo>
                <a:lnTo>
                  <a:pt x="300446" y="914400"/>
                </a:lnTo>
                <a:cubicBezTo>
                  <a:pt x="289254" y="880826"/>
                  <a:pt x="280881" y="859043"/>
                  <a:pt x="274320" y="822960"/>
                </a:cubicBezTo>
                <a:cubicBezTo>
                  <a:pt x="259617" y="742093"/>
                  <a:pt x="278040" y="743822"/>
                  <a:pt x="235131" y="692331"/>
                </a:cubicBezTo>
                <a:cubicBezTo>
                  <a:pt x="223305" y="678139"/>
                  <a:pt x="212092" y="662114"/>
                  <a:pt x="195943" y="653143"/>
                </a:cubicBezTo>
                <a:lnTo>
                  <a:pt x="78377" y="613954"/>
                </a:lnTo>
                <a:lnTo>
                  <a:pt x="39189" y="600891"/>
                </a:lnTo>
                <a:lnTo>
                  <a:pt x="0" y="587828"/>
                </a:lnTo>
                <a:cubicBezTo>
                  <a:pt x="8709" y="552994"/>
                  <a:pt x="20223" y="518744"/>
                  <a:pt x="26126" y="483326"/>
                </a:cubicBezTo>
                <a:cubicBezTo>
                  <a:pt x="54515" y="312989"/>
                  <a:pt x="1997" y="343322"/>
                  <a:pt x="91440" y="313508"/>
                </a:cubicBezTo>
                <a:cubicBezTo>
                  <a:pt x="100149" y="300445"/>
                  <a:pt x="107136" y="286054"/>
                  <a:pt x="117566" y="274320"/>
                </a:cubicBezTo>
                <a:cubicBezTo>
                  <a:pt x="142113" y="246705"/>
                  <a:pt x="175448" y="226685"/>
                  <a:pt x="195943" y="195943"/>
                </a:cubicBezTo>
                <a:lnTo>
                  <a:pt x="222069" y="156754"/>
                </a:lnTo>
                <a:cubicBezTo>
                  <a:pt x="226423" y="143691"/>
                  <a:pt x="228973" y="129882"/>
                  <a:pt x="235131" y="117566"/>
                </a:cubicBezTo>
                <a:cubicBezTo>
                  <a:pt x="242152" y="103524"/>
                  <a:pt x="255744" y="93077"/>
                  <a:pt x="261257" y="78377"/>
                </a:cubicBezTo>
                <a:cubicBezTo>
                  <a:pt x="269053" y="57588"/>
                  <a:pt x="269966" y="34834"/>
                  <a:pt x="274320" y="13063"/>
                </a:cubicBezTo>
                <a:cubicBezTo>
                  <a:pt x="304800" y="17417"/>
                  <a:pt x="334971" y="26126"/>
                  <a:pt x="365760" y="26126"/>
                </a:cubicBezTo>
                <a:cubicBezTo>
                  <a:pt x="397286" y="26126"/>
                  <a:pt x="439340" y="10308"/>
                  <a:pt x="470263" y="0"/>
                </a:cubicBezTo>
                <a:cubicBezTo>
                  <a:pt x="522514" y="4354"/>
                  <a:pt x="578981" y="-7953"/>
                  <a:pt x="627017" y="13063"/>
                </a:cubicBezTo>
                <a:cubicBezTo>
                  <a:pt x="655784" y="25648"/>
                  <a:pt x="679269" y="91440"/>
                  <a:pt x="679269" y="91440"/>
                </a:cubicBezTo>
                <a:cubicBezTo>
                  <a:pt x="712396" y="257084"/>
                  <a:pt x="668004" y="78221"/>
                  <a:pt x="718457" y="195943"/>
                </a:cubicBezTo>
                <a:cubicBezTo>
                  <a:pt x="729835" y="222492"/>
                  <a:pt x="740531" y="306311"/>
                  <a:pt x="744583" y="326571"/>
                </a:cubicBezTo>
                <a:cubicBezTo>
                  <a:pt x="769025" y="448779"/>
                  <a:pt x="745803" y="318384"/>
                  <a:pt x="770709" y="418011"/>
                </a:cubicBezTo>
                <a:cubicBezTo>
                  <a:pt x="776094" y="439551"/>
                  <a:pt x="779417" y="461554"/>
                  <a:pt x="783771" y="483326"/>
                </a:cubicBezTo>
                <a:cubicBezTo>
                  <a:pt x="788125" y="544286"/>
                  <a:pt x="789693" y="605509"/>
                  <a:pt x="796834" y="666206"/>
                </a:cubicBezTo>
                <a:cubicBezTo>
                  <a:pt x="798443" y="679881"/>
                  <a:pt x="801295" y="694642"/>
                  <a:pt x="809897" y="705394"/>
                </a:cubicBezTo>
                <a:cubicBezTo>
                  <a:pt x="819705" y="717653"/>
                  <a:pt x="836023" y="722811"/>
                  <a:pt x="849086" y="731520"/>
                </a:cubicBezTo>
                <a:cubicBezTo>
                  <a:pt x="918752" y="836020"/>
                  <a:pt x="827315" y="709749"/>
                  <a:pt x="914400" y="796834"/>
                </a:cubicBezTo>
                <a:cubicBezTo>
                  <a:pt x="945452" y="827886"/>
                  <a:pt x="953716" y="875595"/>
                  <a:pt x="966651" y="914400"/>
                </a:cubicBezTo>
                <a:lnTo>
                  <a:pt x="979714" y="953588"/>
                </a:lnTo>
                <a:lnTo>
                  <a:pt x="1005840" y="1031966"/>
                </a:lnTo>
                <a:lnTo>
                  <a:pt x="1018903" y="1071154"/>
                </a:lnTo>
                <a:cubicBezTo>
                  <a:pt x="1024727" y="1106096"/>
                  <a:pt x="1035900" y="1178330"/>
                  <a:pt x="1045029" y="1214846"/>
                </a:cubicBezTo>
                <a:cubicBezTo>
                  <a:pt x="1048368" y="1228204"/>
                  <a:pt x="1055104" y="1240593"/>
                  <a:pt x="1058091" y="1254034"/>
                </a:cubicBezTo>
                <a:cubicBezTo>
                  <a:pt x="1063837" y="1279889"/>
                  <a:pt x="1065960" y="1306439"/>
                  <a:pt x="1071154" y="1332411"/>
                </a:cubicBezTo>
                <a:cubicBezTo>
                  <a:pt x="1079356" y="1373419"/>
                  <a:pt x="1084829" y="1386499"/>
                  <a:pt x="1097280" y="1423851"/>
                </a:cubicBezTo>
                <a:cubicBezTo>
                  <a:pt x="1105989" y="1484811"/>
                  <a:pt x="1116606" y="1545529"/>
                  <a:pt x="1123406" y="1606731"/>
                </a:cubicBezTo>
                <a:cubicBezTo>
                  <a:pt x="1127760" y="1645920"/>
                  <a:pt x="1130893" y="1685263"/>
                  <a:pt x="1136469" y="1724297"/>
                </a:cubicBezTo>
                <a:cubicBezTo>
                  <a:pt x="1139609" y="1746276"/>
                  <a:pt x="1145881" y="1767711"/>
                  <a:pt x="1149531" y="1789611"/>
                </a:cubicBezTo>
                <a:cubicBezTo>
                  <a:pt x="1154593" y="1819982"/>
                  <a:pt x="1158240" y="1850571"/>
                  <a:pt x="1162594" y="1881051"/>
                </a:cubicBezTo>
                <a:cubicBezTo>
                  <a:pt x="1166948" y="1994263"/>
                  <a:pt x="1175657" y="2107391"/>
                  <a:pt x="1175657" y="2220686"/>
                </a:cubicBezTo>
                <a:cubicBezTo>
                  <a:pt x="1175657" y="2234455"/>
                  <a:pt x="1174910" y="2253716"/>
                  <a:pt x="1162594" y="2259874"/>
                </a:cubicBezTo>
                <a:cubicBezTo>
                  <a:pt x="1147143" y="2267599"/>
                  <a:pt x="1090816" y="2225085"/>
                  <a:pt x="1084217" y="2220686"/>
                </a:cubicBezTo>
                <a:cubicBezTo>
                  <a:pt x="1036321" y="2148842"/>
                  <a:pt x="1084215" y="2209798"/>
                  <a:pt x="1018903" y="2155371"/>
                </a:cubicBezTo>
                <a:cubicBezTo>
                  <a:pt x="983750" y="2126077"/>
                  <a:pt x="982221" y="2108588"/>
                  <a:pt x="940526" y="2090057"/>
                </a:cubicBezTo>
                <a:cubicBezTo>
                  <a:pt x="915361" y="2078872"/>
                  <a:pt x="862149" y="2063931"/>
                  <a:pt x="862149" y="2063931"/>
                </a:cubicBezTo>
                <a:cubicBezTo>
                  <a:pt x="814252" y="2068285"/>
                  <a:pt x="764425" y="2062850"/>
                  <a:pt x="718457" y="2076994"/>
                </a:cubicBezTo>
                <a:cubicBezTo>
                  <a:pt x="703451" y="2081611"/>
                  <a:pt x="699352" y="2102141"/>
                  <a:pt x="692331" y="2116183"/>
                </a:cubicBezTo>
                <a:cubicBezTo>
                  <a:pt x="682963" y="2134920"/>
                  <a:pt x="670390" y="2190887"/>
                  <a:pt x="666206" y="2207623"/>
                </a:cubicBezTo>
                <a:cubicBezTo>
                  <a:pt x="657398" y="2304515"/>
                  <a:pt x="639335" y="2411333"/>
                  <a:pt x="666206" y="2508068"/>
                </a:cubicBezTo>
                <a:cubicBezTo>
                  <a:pt x="683525" y="2570416"/>
                  <a:pt x="714151" y="2583575"/>
                  <a:pt x="757646" y="2612571"/>
                </a:cubicBezTo>
                <a:cubicBezTo>
                  <a:pt x="822505" y="2709863"/>
                  <a:pt x="739149" y="2590376"/>
                  <a:pt x="822960" y="2690948"/>
                </a:cubicBezTo>
                <a:cubicBezTo>
                  <a:pt x="877391" y="2756265"/>
                  <a:pt x="816427" y="2708364"/>
                  <a:pt x="888274" y="2756263"/>
                </a:cubicBezTo>
                <a:cubicBezTo>
                  <a:pt x="926680" y="2698654"/>
                  <a:pt x="949391" y="2682553"/>
                  <a:pt x="901337" y="2586446"/>
                </a:cubicBezTo>
                <a:lnTo>
                  <a:pt x="875211" y="2638697"/>
                </a:lnTo>
                <a:cubicBezTo>
                  <a:pt x="866232" y="2593798"/>
                  <a:pt x="861386" y="2564179"/>
                  <a:pt x="849086" y="2521131"/>
                </a:cubicBezTo>
                <a:cubicBezTo>
                  <a:pt x="845303" y="2507892"/>
                  <a:pt x="842710" y="2493979"/>
                  <a:pt x="836023" y="2481943"/>
                </a:cubicBezTo>
                <a:cubicBezTo>
                  <a:pt x="820774" y="2454495"/>
                  <a:pt x="801188" y="2429692"/>
                  <a:pt x="783771" y="2403566"/>
                </a:cubicBezTo>
                <a:lnTo>
                  <a:pt x="731520" y="2325188"/>
                </a:lnTo>
                <a:lnTo>
                  <a:pt x="705394" y="2286000"/>
                </a:lnTo>
                <a:cubicBezTo>
                  <a:pt x="694770" y="2254128"/>
                  <a:pt x="691528" y="2232945"/>
                  <a:pt x="666206" y="2207623"/>
                </a:cubicBezTo>
                <a:cubicBezTo>
                  <a:pt x="655105" y="2196522"/>
                  <a:pt x="640080" y="2190206"/>
                  <a:pt x="627017" y="2181497"/>
                </a:cubicBezTo>
                <a:cubicBezTo>
                  <a:pt x="641574" y="2123272"/>
                  <a:pt x="627385" y="2141941"/>
                  <a:pt x="653143" y="2116183"/>
                </a:cubicBezTo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7953797" y="5491124"/>
            <a:ext cx="1164078" cy="1233526"/>
          </a:xfrm>
          <a:custGeom>
            <a:avLst/>
            <a:gdLst>
              <a:gd name="connsiteX0" fmla="*/ 158238 w 1164078"/>
              <a:gd name="connsiteY0" fmla="*/ 226422 h 1233526"/>
              <a:gd name="connsiteX1" fmla="*/ 223552 w 1164078"/>
              <a:gd name="connsiteY1" fmla="*/ 252548 h 1233526"/>
              <a:gd name="connsiteX2" fmla="*/ 275804 w 1164078"/>
              <a:gd name="connsiteY2" fmla="*/ 174170 h 1233526"/>
              <a:gd name="connsiteX3" fmla="*/ 288866 w 1164078"/>
              <a:gd name="connsiteY3" fmla="*/ 134982 h 1233526"/>
              <a:gd name="connsiteX4" fmla="*/ 497872 w 1164078"/>
              <a:gd name="connsiteY4" fmla="*/ 148045 h 1233526"/>
              <a:gd name="connsiteX5" fmla="*/ 537061 w 1164078"/>
              <a:gd name="connsiteY5" fmla="*/ 134982 h 1233526"/>
              <a:gd name="connsiteX6" fmla="*/ 563186 w 1164078"/>
              <a:gd name="connsiteY6" fmla="*/ 56605 h 1233526"/>
              <a:gd name="connsiteX7" fmla="*/ 576249 w 1164078"/>
              <a:gd name="connsiteY7" fmla="*/ 17416 h 1233526"/>
              <a:gd name="connsiteX8" fmla="*/ 537061 w 1164078"/>
              <a:gd name="connsiteY8" fmla="*/ 4353 h 1233526"/>
              <a:gd name="connsiteX9" fmla="*/ 589312 w 1164078"/>
              <a:gd name="connsiteY9" fmla="*/ 148045 h 1233526"/>
              <a:gd name="connsiteX10" fmla="*/ 602375 w 1164078"/>
              <a:gd name="connsiteY10" fmla="*/ 187233 h 1233526"/>
              <a:gd name="connsiteX11" fmla="*/ 641564 w 1164078"/>
              <a:gd name="connsiteY11" fmla="*/ 226422 h 1233526"/>
              <a:gd name="connsiteX12" fmla="*/ 706878 w 1164078"/>
              <a:gd name="connsiteY12" fmla="*/ 304799 h 1233526"/>
              <a:gd name="connsiteX13" fmla="*/ 746066 w 1164078"/>
              <a:gd name="connsiteY13" fmla="*/ 330925 h 1233526"/>
              <a:gd name="connsiteX14" fmla="*/ 876695 w 1164078"/>
              <a:gd name="connsiteY14" fmla="*/ 343988 h 1233526"/>
              <a:gd name="connsiteX15" fmla="*/ 968135 w 1164078"/>
              <a:gd name="connsiteY15" fmla="*/ 370113 h 1233526"/>
              <a:gd name="connsiteX16" fmla="*/ 1007324 w 1164078"/>
              <a:gd name="connsiteY16" fmla="*/ 409302 h 1233526"/>
              <a:gd name="connsiteX17" fmla="*/ 1046512 w 1164078"/>
              <a:gd name="connsiteY17" fmla="*/ 435428 h 1233526"/>
              <a:gd name="connsiteX18" fmla="*/ 1072638 w 1164078"/>
              <a:gd name="connsiteY18" fmla="*/ 474616 h 1233526"/>
              <a:gd name="connsiteX19" fmla="*/ 1111826 w 1164078"/>
              <a:gd name="connsiteY19" fmla="*/ 513805 h 1233526"/>
              <a:gd name="connsiteX20" fmla="*/ 1124889 w 1164078"/>
              <a:gd name="connsiteY20" fmla="*/ 552993 h 1233526"/>
              <a:gd name="connsiteX21" fmla="*/ 1111826 w 1164078"/>
              <a:gd name="connsiteY21" fmla="*/ 788125 h 1233526"/>
              <a:gd name="connsiteX22" fmla="*/ 1124889 w 1164078"/>
              <a:gd name="connsiteY22" fmla="*/ 1023256 h 1233526"/>
              <a:gd name="connsiteX23" fmla="*/ 1137952 w 1164078"/>
              <a:gd name="connsiteY23" fmla="*/ 1075508 h 1233526"/>
              <a:gd name="connsiteX24" fmla="*/ 1164078 w 1164078"/>
              <a:gd name="connsiteY24" fmla="*/ 1114696 h 1233526"/>
              <a:gd name="connsiteX25" fmla="*/ 1151015 w 1164078"/>
              <a:gd name="connsiteY25" fmla="*/ 1219199 h 1233526"/>
              <a:gd name="connsiteX26" fmla="*/ 1111826 w 1164078"/>
              <a:gd name="connsiteY26" fmla="*/ 1232262 h 1233526"/>
              <a:gd name="connsiteX27" fmla="*/ 1007324 w 1164078"/>
              <a:gd name="connsiteY27" fmla="*/ 1180010 h 1233526"/>
              <a:gd name="connsiteX28" fmla="*/ 759129 w 1164078"/>
              <a:gd name="connsiteY28" fmla="*/ 1114696 h 1233526"/>
              <a:gd name="connsiteX29" fmla="*/ 759129 w 1164078"/>
              <a:gd name="connsiteY29" fmla="*/ 788125 h 1233526"/>
              <a:gd name="connsiteX30" fmla="*/ 785255 w 1164078"/>
              <a:gd name="connsiteY30" fmla="*/ 709748 h 1233526"/>
              <a:gd name="connsiteX31" fmla="*/ 811381 w 1164078"/>
              <a:gd name="connsiteY31" fmla="*/ 670559 h 1233526"/>
              <a:gd name="connsiteX32" fmla="*/ 850569 w 1164078"/>
              <a:gd name="connsiteY32" fmla="*/ 592182 h 1233526"/>
              <a:gd name="connsiteX33" fmla="*/ 863632 w 1164078"/>
              <a:gd name="connsiteY33" fmla="*/ 539930 h 1233526"/>
              <a:gd name="connsiteX34" fmla="*/ 837506 w 1164078"/>
              <a:gd name="connsiteY34" fmla="*/ 343988 h 1233526"/>
              <a:gd name="connsiteX35" fmla="*/ 824444 w 1164078"/>
              <a:gd name="connsiteY35" fmla="*/ 278673 h 1233526"/>
              <a:gd name="connsiteX36" fmla="*/ 772192 w 1164078"/>
              <a:gd name="connsiteY36" fmla="*/ 161108 h 1233526"/>
              <a:gd name="connsiteX37" fmla="*/ 733004 w 1164078"/>
              <a:gd name="connsiteY37" fmla="*/ 148045 h 1233526"/>
              <a:gd name="connsiteX38" fmla="*/ 693815 w 1164078"/>
              <a:gd name="connsiteY38" fmla="*/ 121919 h 1233526"/>
              <a:gd name="connsiteX39" fmla="*/ 589312 w 1164078"/>
              <a:gd name="connsiteY39" fmla="*/ 134982 h 1233526"/>
              <a:gd name="connsiteX40" fmla="*/ 576249 w 1164078"/>
              <a:gd name="connsiteY40" fmla="*/ 174170 h 1233526"/>
              <a:gd name="connsiteX41" fmla="*/ 589312 w 1164078"/>
              <a:gd name="connsiteY41" fmla="*/ 396239 h 1233526"/>
              <a:gd name="connsiteX42" fmla="*/ 602375 w 1164078"/>
              <a:gd name="connsiteY42" fmla="*/ 448490 h 1233526"/>
              <a:gd name="connsiteX43" fmla="*/ 628501 w 1164078"/>
              <a:gd name="connsiteY43" fmla="*/ 657496 h 1233526"/>
              <a:gd name="connsiteX44" fmla="*/ 641564 w 1164078"/>
              <a:gd name="connsiteY44" fmla="*/ 722810 h 1233526"/>
              <a:gd name="connsiteX45" fmla="*/ 602375 w 1164078"/>
              <a:gd name="connsiteY45" fmla="*/ 931816 h 1233526"/>
              <a:gd name="connsiteX46" fmla="*/ 563186 w 1164078"/>
              <a:gd name="connsiteY46" fmla="*/ 971005 h 1233526"/>
              <a:gd name="connsiteX47" fmla="*/ 367244 w 1164078"/>
              <a:gd name="connsiteY47" fmla="*/ 984068 h 1233526"/>
              <a:gd name="connsiteX48" fmla="*/ 314992 w 1164078"/>
              <a:gd name="connsiteY48" fmla="*/ 997130 h 1233526"/>
              <a:gd name="connsiteX49" fmla="*/ 249678 w 1164078"/>
              <a:gd name="connsiteY49" fmla="*/ 1010193 h 1233526"/>
              <a:gd name="connsiteX50" fmla="*/ 171301 w 1164078"/>
              <a:gd name="connsiteY50" fmla="*/ 1036319 h 1233526"/>
              <a:gd name="connsiteX51" fmla="*/ 132112 w 1164078"/>
              <a:gd name="connsiteY51" fmla="*/ 1075508 h 1233526"/>
              <a:gd name="connsiteX52" fmla="*/ 79861 w 1164078"/>
              <a:gd name="connsiteY52" fmla="*/ 1101633 h 1233526"/>
              <a:gd name="connsiteX53" fmla="*/ 40672 w 1164078"/>
              <a:gd name="connsiteY53" fmla="*/ 1127759 h 1233526"/>
              <a:gd name="connsiteX54" fmla="*/ 27609 w 1164078"/>
              <a:gd name="connsiteY54" fmla="*/ 931816 h 1233526"/>
              <a:gd name="connsiteX55" fmla="*/ 53735 w 1164078"/>
              <a:gd name="connsiteY55" fmla="*/ 801188 h 1233526"/>
              <a:gd name="connsiteX56" fmla="*/ 66798 w 1164078"/>
              <a:gd name="connsiteY56" fmla="*/ 735873 h 1233526"/>
              <a:gd name="connsiteX57" fmla="*/ 92924 w 1164078"/>
              <a:gd name="connsiteY57" fmla="*/ 657496 h 1233526"/>
              <a:gd name="connsiteX58" fmla="*/ 105986 w 1164078"/>
              <a:gd name="connsiteY58" fmla="*/ 618308 h 1233526"/>
              <a:gd name="connsiteX59" fmla="*/ 132112 w 1164078"/>
              <a:gd name="connsiteY59" fmla="*/ 539930 h 1233526"/>
              <a:gd name="connsiteX60" fmla="*/ 145175 w 1164078"/>
              <a:gd name="connsiteY60" fmla="*/ 500742 h 1233526"/>
              <a:gd name="connsiteX61" fmla="*/ 184364 w 1164078"/>
              <a:gd name="connsiteY61" fmla="*/ 461553 h 1233526"/>
              <a:gd name="connsiteX62" fmla="*/ 249678 w 1164078"/>
              <a:gd name="connsiteY62" fmla="*/ 566056 h 1233526"/>
              <a:gd name="connsiteX63" fmla="*/ 275804 w 1164078"/>
              <a:gd name="connsiteY63" fmla="*/ 605245 h 1233526"/>
              <a:gd name="connsiteX64" fmla="*/ 406432 w 1164078"/>
              <a:gd name="connsiteY64" fmla="*/ 644433 h 1233526"/>
              <a:gd name="connsiteX65" fmla="*/ 445621 w 1164078"/>
              <a:gd name="connsiteY65" fmla="*/ 605245 h 1233526"/>
              <a:gd name="connsiteX66" fmla="*/ 497872 w 1164078"/>
              <a:gd name="connsiteY66" fmla="*/ 513805 h 1233526"/>
              <a:gd name="connsiteX67" fmla="*/ 537061 w 1164078"/>
              <a:gd name="connsiteY67" fmla="*/ 474616 h 1233526"/>
              <a:gd name="connsiteX68" fmla="*/ 550124 w 1164078"/>
              <a:gd name="connsiteY68" fmla="*/ 252548 h 1233526"/>
              <a:gd name="connsiteX69" fmla="*/ 471746 w 1164078"/>
              <a:gd name="connsiteY69" fmla="*/ 200296 h 1233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1164078" h="1233526">
                <a:moveTo>
                  <a:pt x="158238" y="226422"/>
                </a:moveTo>
                <a:cubicBezTo>
                  <a:pt x="180009" y="235131"/>
                  <a:pt x="202125" y="262071"/>
                  <a:pt x="223552" y="252548"/>
                </a:cubicBezTo>
                <a:cubicBezTo>
                  <a:pt x="252245" y="239795"/>
                  <a:pt x="275804" y="174170"/>
                  <a:pt x="275804" y="174170"/>
                </a:cubicBezTo>
                <a:cubicBezTo>
                  <a:pt x="280158" y="161107"/>
                  <a:pt x="275191" y="136591"/>
                  <a:pt x="288866" y="134982"/>
                </a:cubicBezTo>
                <a:cubicBezTo>
                  <a:pt x="358193" y="126826"/>
                  <a:pt x="428067" y="148045"/>
                  <a:pt x="497872" y="148045"/>
                </a:cubicBezTo>
                <a:cubicBezTo>
                  <a:pt x="511642" y="148045"/>
                  <a:pt x="523998" y="139336"/>
                  <a:pt x="537061" y="134982"/>
                </a:cubicBezTo>
                <a:lnTo>
                  <a:pt x="563186" y="56605"/>
                </a:lnTo>
                <a:lnTo>
                  <a:pt x="576249" y="17416"/>
                </a:lnTo>
                <a:cubicBezTo>
                  <a:pt x="563186" y="13062"/>
                  <a:pt x="539008" y="-9278"/>
                  <a:pt x="537061" y="4353"/>
                </a:cubicBezTo>
                <a:cubicBezTo>
                  <a:pt x="524559" y="91868"/>
                  <a:pt x="561823" y="93068"/>
                  <a:pt x="589312" y="148045"/>
                </a:cubicBezTo>
                <a:cubicBezTo>
                  <a:pt x="595470" y="160361"/>
                  <a:pt x="594737" y="175776"/>
                  <a:pt x="602375" y="187233"/>
                </a:cubicBezTo>
                <a:cubicBezTo>
                  <a:pt x="612623" y="202604"/>
                  <a:pt x="629737" y="212230"/>
                  <a:pt x="641564" y="226422"/>
                </a:cubicBezTo>
                <a:cubicBezTo>
                  <a:pt x="688273" y="282473"/>
                  <a:pt x="644425" y="252754"/>
                  <a:pt x="706878" y="304799"/>
                </a:cubicBezTo>
                <a:cubicBezTo>
                  <a:pt x="718939" y="314850"/>
                  <a:pt x="730769" y="327395"/>
                  <a:pt x="746066" y="330925"/>
                </a:cubicBezTo>
                <a:cubicBezTo>
                  <a:pt x="788706" y="340765"/>
                  <a:pt x="833152" y="339634"/>
                  <a:pt x="876695" y="343988"/>
                </a:cubicBezTo>
                <a:cubicBezTo>
                  <a:pt x="883666" y="345731"/>
                  <a:pt x="956889" y="362616"/>
                  <a:pt x="968135" y="370113"/>
                </a:cubicBezTo>
                <a:cubicBezTo>
                  <a:pt x="983506" y="380360"/>
                  <a:pt x="993132" y="397475"/>
                  <a:pt x="1007324" y="409302"/>
                </a:cubicBezTo>
                <a:cubicBezTo>
                  <a:pt x="1019385" y="419353"/>
                  <a:pt x="1033449" y="426719"/>
                  <a:pt x="1046512" y="435428"/>
                </a:cubicBezTo>
                <a:cubicBezTo>
                  <a:pt x="1055221" y="448491"/>
                  <a:pt x="1062587" y="462555"/>
                  <a:pt x="1072638" y="474616"/>
                </a:cubicBezTo>
                <a:cubicBezTo>
                  <a:pt x="1084465" y="488808"/>
                  <a:pt x="1101579" y="498434"/>
                  <a:pt x="1111826" y="513805"/>
                </a:cubicBezTo>
                <a:cubicBezTo>
                  <a:pt x="1119464" y="525262"/>
                  <a:pt x="1120535" y="539930"/>
                  <a:pt x="1124889" y="552993"/>
                </a:cubicBezTo>
                <a:cubicBezTo>
                  <a:pt x="1120535" y="631370"/>
                  <a:pt x="1111826" y="709627"/>
                  <a:pt x="1111826" y="788125"/>
                </a:cubicBezTo>
                <a:cubicBezTo>
                  <a:pt x="1111826" y="866623"/>
                  <a:pt x="1117782" y="945081"/>
                  <a:pt x="1124889" y="1023256"/>
                </a:cubicBezTo>
                <a:cubicBezTo>
                  <a:pt x="1126514" y="1041136"/>
                  <a:pt x="1130880" y="1059006"/>
                  <a:pt x="1137952" y="1075508"/>
                </a:cubicBezTo>
                <a:cubicBezTo>
                  <a:pt x="1144136" y="1089938"/>
                  <a:pt x="1155369" y="1101633"/>
                  <a:pt x="1164078" y="1114696"/>
                </a:cubicBezTo>
                <a:cubicBezTo>
                  <a:pt x="1159724" y="1149530"/>
                  <a:pt x="1165273" y="1187119"/>
                  <a:pt x="1151015" y="1219199"/>
                </a:cubicBezTo>
                <a:cubicBezTo>
                  <a:pt x="1145423" y="1231782"/>
                  <a:pt x="1125110" y="1235885"/>
                  <a:pt x="1111826" y="1232262"/>
                </a:cubicBezTo>
                <a:cubicBezTo>
                  <a:pt x="1074253" y="1222015"/>
                  <a:pt x="1039729" y="1201613"/>
                  <a:pt x="1007324" y="1180010"/>
                </a:cubicBezTo>
                <a:cubicBezTo>
                  <a:pt x="881708" y="1096267"/>
                  <a:pt x="960253" y="1130167"/>
                  <a:pt x="759129" y="1114696"/>
                </a:cubicBezTo>
                <a:cubicBezTo>
                  <a:pt x="717760" y="990592"/>
                  <a:pt x="731383" y="1047089"/>
                  <a:pt x="759129" y="788125"/>
                </a:cubicBezTo>
                <a:cubicBezTo>
                  <a:pt x="762063" y="760743"/>
                  <a:pt x="769979" y="732662"/>
                  <a:pt x="785255" y="709748"/>
                </a:cubicBezTo>
                <a:cubicBezTo>
                  <a:pt x="793964" y="696685"/>
                  <a:pt x="804360" y="684601"/>
                  <a:pt x="811381" y="670559"/>
                </a:cubicBezTo>
                <a:cubicBezTo>
                  <a:pt x="865465" y="562391"/>
                  <a:pt x="775697" y="704492"/>
                  <a:pt x="850569" y="592182"/>
                </a:cubicBezTo>
                <a:cubicBezTo>
                  <a:pt x="854923" y="574765"/>
                  <a:pt x="863632" y="557883"/>
                  <a:pt x="863632" y="539930"/>
                </a:cubicBezTo>
                <a:cubicBezTo>
                  <a:pt x="863632" y="313378"/>
                  <a:pt x="863419" y="447644"/>
                  <a:pt x="837506" y="343988"/>
                </a:cubicBezTo>
                <a:cubicBezTo>
                  <a:pt x="832121" y="322448"/>
                  <a:pt x="830286" y="300093"/>
                  <a:pt x="824444" y="278673"/>
                </a:cubicBezTo>
                <a:cubicBezTo>
                  <a:pt x="818317" y="256208"/>
                  <a:pt x="799363" y="182844"/>
                  <a:pt x="772192" y="161108"/>
                </a:cubicBezTo>
                <a:cubicBezTo>
                  <a:pt x="761440" y="152506"/>
                  <a:pt x="745320" y="154203"/>
                  <a:pt x="733004" y="148045"/>
                </a:cubicBezTo>
                <a:cubicBezTo>
                  <a:pt x="718962" y="141024"/>
                  <a:pt x="706878" y="130628"/>
                  <a:pt x="693815" y="121919"/>
                </a:cubicBezTo>
                <a:cubicBezTo>
                  <a:pt x="658981" y="126273"/>
                  <a:pt x="621392" y="120724"/>
                  <a:pt x="589312" y="134982"/>
                </a:cubicBezTo>
                <a:cubicBezTo>
                  <a:pt x="576729" y="140574"/>
                  <a:pt x="576249" y="160401"/>
                  <a:pt x="576249" y="174170"/>
                </a:cubicBezTo>
                <a:cubicBezTo>
                  <a:pt x="576249" y="248321"/>
                  <a:pt x="582282" y="322422"/>
                  <a:pt x="589312" y="396239"/>
                </a:cubicBezTo>
                <a:cubicBezTo>
                  <a:pt x="591014" y="414111"/>
                  <a:pt x="599163" y="430827"/>
                  <a:pt x="602375" y="448490"/>
                </a:cubicBezTo>
                <a:cubicBezTo>
                  <a:pt x="619516" y="542763"/>
                  <a:pt x="613957" y="555689"/>
                  <a:pt x="628501" y="657496"/>
                </a:cubicBezTo>
                <a:cubicBezTo>
                  <a:pt x="631641" y="679475"/>
                  <a:pt x="637210" y="701039"/>
                  <a:pt x="641564" y="722810"/>
                </a:cubicBezTo>
                <a:cubicBezTo>
                  <a:pt x="634439" y="808304"/>
                  <a:pt x="649144" y="866340"/>
                  <a:pt x="602375" y="931816"/>
                </a:cubicBezTo>
                <a:cubicBezTo>
                  <a:pt x="591637" y="946849"/>
                  <a:pt x="581220" y="966997"/>
                  <a:pt x="563186" y="971005"/>
                </a:cubicBezTo>
                <a:cubicBezTo>
                  <a:pt x="499286" y="985205"/>
                  <a:pt x="432558" y="979714"/>
                  <a:pt x="367244" y="984068"/>
                </a:cubicBezTo>
                <a:cubicBezTo>
                  <a:pt x="349827" y="988422"/>
                  <a:pt x="332518" y="993235"/>
                  <a:pt x="314992" y="997130"/>
                </a:cubicBezTo>
                <a:cubicBezTo>
                  <a:pt x="293318" y="1001946"/>
                  <a:pt x="271098" y="1004351"/>
                  <a:pt x="249678" y="1010193"/>
                </a:cubicBezTo>
                <a:cubicBezTo>
                  <a:pt x="223109" y="1017439"/>
                  <a:pt x="171301" y="1036319"/>
                  <a:pt x="171301" y="1036319"/>
                </a:cubicBezTo>
                <a:cubicBezTo>
                  <a:pt x="158238" y="1049382"/>
                  <a:pt x="147145" y="1064770"/>
                  <a:pt x="132112" y="1075508"/>
                </a:cubicBezTo>
                <a:cubicBezTo>
                  <a:pt x="116266" y="1086826"/>
                  <a:pt x="96768" y="1091972"/>
                  <a:pt x="79861" y="1101633"/>
                </a:cubicBezTo>
                <a:cubicBezTo>
                  <a:pt x="66230" y="1109422"/>
                  <a:pt x="53735" y="1119050"/>
                  <a:pt x="40672" y="1127759"/>
                </a:cubicBezTo>
                <a:cubicBezTo>
                  <a:pt x="-27405" y="1229874"/>
                  <a:pt x="5713" y="1194567"/>
                  <a:pt x="27609" y="931816"/>
                </a:cubicBezTo>
                <a:cubicBezTo>
                  <a:pt x="32729" y="870381"/>
                  <a:pt x="41633" y="855647"/>
                  <a:pt x="53735" y="801188"/>
                </a:cubicBezTo>
                <a:cubicBezTo>
                  <a:pt x="58552" y="779514"/>
                  <a:pt x="60956" y="757293"/>
                  <a:pt x="66798" y="735873"/>
                </a:cubicBezTo>
                <a:cubicBezTo>
                  <a:pt x="74044" y="709304"/>
                  <a:pt x="84216" y="683622"/>
                  <a:pt x="92924" y="657496"/>
                </a:cubicBezTo>
                <a:lnTo>
                  <a:pt x="105986" y="618308"/>
                </a:lnTo>
                <a:lnTo>
                  <a:pt x="132112" y="539930"/>
                </a:lnTo>
                <a:cubicBezTo>
                  <a:pt x="136466" y="526867"/>
                  <a:pt x="135439" y="510478"/>
                  <a:pt x="145175" y="500742"/>
                </a:cubicBezTo>
                <a:lnTo>
                  <a:pt x="184364" y="461553"/>
                </a:lnTo>
                <a:cubicBezTo>
                  <a:pt x="215454" y="554824"/>
                  <a:pt x="187575" y="524654"/>
                  <a:pt x="249678" y="566056"/>
                </a:cubicBezTo>
                <a:cubicBezTo>
                  <a:pt x="258387" y="579119"/>
                  <a:pt x="264703" y="594144"/>
                  <a:pt x="275804" y="605245"/>
                </a:cubicBezTo>
                <a:cubicBezTo>
                  <a:pt x="315407" y="644848"/>
                  <a:pt x="348879" y="636211"/>
                  <a:pt x="406432" y="644433"/>
                </a:cubicBezTo>
                <a:cubicBezTo>
                  <a:pt x="419495" y="631370"/>
                  <a:pt x="434883" y="620278"/>
                  <a:pt x="445621" y="605245"/>
                </a:cubicBezTo>
                <a:cubicBezTo>
                  <a:pt x="509512" y="515797"/>
                  <a:pt x="436157" y="587862"/>
                  <a:pt x="497872" y="513805"/>
                </a:cubicBezTo>
                <a:cubicBezTo>
                  <a:pt x="509699" y="499613"/>
                  <a:pt x="523998" y="487679"/>
                  <a:pt x="537061" y="474616"/>
                </a:cubicBezTo>
                <a:cubicBezTo>
                  <a:pt x="553839" y="407504"/>
                  <a:pt x="587917" y="322734"/>
                  <a:pt x="550124" y="252548"/>
                </a:cubicBezTo>
                <a:cubicBezTo>
                  <a:pt x="535237" y="224902"/>
                  <a:pt x="471746" y="200296"/>
                  <a:pt x="471746" y="200296"/>
                </a:cubicBezTo>
              </a:path>
            </a:pathLst>
          </a:cu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4101740" y="2821990"/>
            <a:ext cx="940524" cy="770295"/>
          </a:xfrm>
          <a:prstGeom prst="star5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3187339" y="1804711"/>
            <a:ext cx="914400" cy="914400"/>
          </a:xfrm>
          <a:prstGeom prst="star5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1393995" y="806737"/>
            <a:ext cx="914400" cy="914400"/>
          </a:xfrm>
          <a:prstGeom prst="star5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2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1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94509" y="886509"/>
            <a:ext cx="2646219" cy="707886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Left-Right Arrow 5"/>
          <p:cNvSpPr/>
          <p:nvPr/>
        </p:nvSpPr>
        <p:spPr>
          <a:xfrm>
            <a:off x="2763981" y="38100"/>
            <a:ext cx="6684819" cy="2343150"/>
          </a:xfrm>
          <a:prstGeom prst="leftRightArrow">
            <a:avLst>
              <a:gd name="adj1" fmla="val 50000"/>
              <a:gd name="adj2" fmla="val 7745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5635333" y="1806900"/>
            <a:ext cx="564572" cy="11486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90550" y="3103418"/>
            <a:ext cx="11352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তোমরা আলোচনা করে কোন বিভাগে পাহাড়ি অঞ্চল আছে তার নাম লিখ ?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7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1209" y="193907"/>
            <a:ext cx="120015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তোমরা তোমাদের পাঠ্য বইয়ের ৫২-৫৩ নংপৃষ্ঠা খোল 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100" y="1032421"/>
            <a:ext cx="4857750" cy="5825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2369127" y="803564"/>
            <a:ext cx="6553200" cy="135774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5500255" y="1939636"/>
            <a:ext cx="623454" cy="9282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855137"/>
              </p:ext>
            </p:extLst>
          </p:nvPr>
        </p:nvGraphicFramePr>
        <p:xfrm>
          <a:off x="2258288" y="3297381"/>
          <a:ext cx="7342912" cy="310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1456">
                  <a:extLst>
                    <a:ext uri="{9D8B030D-6E8A-4147-A177-3AD203B41FA5}">
                      <a16:colId xmlns:a16="http://schemas.microsoft.com/office/drawing/2014/main" val="1934784266"/>
                    </a:ext>
                  </a:extLst>
                </a:gridCol>
                <a:gridCol w="3671456">
                  <a:extLst>
                    <a:ext uri="{9D8B030D-6E8A-4147-A177-3AD203B41FA5}">
                      <a16:colId xmlns:a16="http://schemas.microsoft.com/office/drawing/2014/main" val="3618061416"/>
                    </a:ext>
                  </a:extLst>
                </a:gridCol>
              </a:tblGrid>
              <a:tr h="775855">
                <a:tc>
                  <a:txBody>
                    <a:bodyPr/>
                    <a:lstStyle/>
                    <a:p>
                      <a:pPr algn="ctr"/>
                      <a:r>
                        <a:rPr lang="bn-IN" sz="32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উঁচু ভূমি</a:t>
                      </a:r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IN" sz="32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বিভাগ</a:t>
                      </a:r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1971305"/>
                  </a:ext>
                </a:extLst>
              </a:tr>
              <a:tr h="775855">
                <a:tc>
                  <a:txBody>
                    <a:bodyPr/>
                    <a:lstStyle/>
                    <a:p>
                      <a:pPr algn="ctr"/>
                      <a:r>
                        <a:rPr lang="bn-IN" sz="32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বরেন্দ্র</a:t>
                      </a:r>
                      <a:r>
                        <a:rPr lang="bn-IN" sz="3200" baseline="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ভূমি</a:t>
                      </a:r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880445"/>
                  </a:ext>
                </a:extLst>
              </a:tr>
              <a:tr h="775855">
                <a:tc>
                  <a:txBody>
                    <a:bodyPr/>
                    <a:lstStyle/>
                    <a:p>
                      <a:pPr algn="ctr"/>
                      <a:r>
                        <a:rPr lang="bn-IN" sz="32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মধূপুর</a:t>
                      </a:r>
                      <a:r>
                        <a:rPr lang="bn-IN" sz="3200" baseline="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গড়</a:t>
                      </a:r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605483"/>
                  </a:ext>
                </a:extLst>
              </a:tr>
              <a:tr h="775855">
                <a:tc>
                  <a:txBody>
                    <a:bodyPr/>
                    <a:lstStyle/>
                    <a:p>
                      <a:pPr algn="ctr"/>
                      <a:r>
                        <a:rPr lang="bn-IN" sz="32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লাল মাই পাহাড়</a:t>
                      </a:r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635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258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1898073" y="706582"/>
            <a:ext cx="6192982" cy="1496291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Down Arrow 2"/>
          <p:cNvSpPr/>
          <p:nvPr/>
        </p:nvSpPr>
        <p:spPr>
          <a:xfrm rot="16200000">
            <a:off x="928391" y="2820841"/>
            <a:ext cx="484632" cy="14547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30582" y="3255818"/>
            <a:ext cx="9961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বাংলাদেশের সবচেয়ে উঁচু পাহাড়ের নাম কি ?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Down Arrow 4"/>
          <p:cNvSpPr/>
          <p:nvPr/>
        </p:nvSpPr>
        <p:spPr>
          <a:xfrm rot="16200000">
            <a:off x="928392" y="4044477"/>
            <a:ext cx="484632" cy="14547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30582" y="4482946"/>
            <a:ext cx="88946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উঁচু পাহাড় টি কোথায় অব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স্থিত</a:t>
            </a:r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Down Arrow 6"/>
          <p:cNvSpPr/>
          <p:nvPr/>
        </p:nvSpPr>
        <p:spPr>
          <a:xfrm rot="16200000">
            <a:off x="928392" y="5194095"/>
            <a:ext cx="484632" cy="14547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230582" y="5640992"/>
            <a:ext cx="91301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দেশের কোন কোন জায়গায় উঁচু উঁচু পাহাড় ও টিলা রয়েছে ?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78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ular Callout 1"/>
          <p:cNvSpPr/>
          <p:nvPr/>
        </p:nvSpPr>
        <p:spPr>
          <a:xfrm>
            <a:off x="2715491" y="110837"/>
            <a:ext cx="5777345" cy="2424545"/>
          </a:xfrm>
          <a:prstGeom prst="wedgeRect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8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80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3726873"/>
            <a:ext cx="10571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তোমার দেখা একটি উঁচু পাহাড় সম্পর্কে ৫ টি বাক্য লিখ ?</a:t>
            </a:r>
            <a:endParaRPr lang="en-US" sz="36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8077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Scroll 1"/>
          <p:cNvSpPr/>
          <p:nvPr/>
        </p:nvSpPr>
        <p:spPr>
          <a:xfrm>
            <a:off x="91440" y="138546"/>
            <a:ext cx="11599817" cy="2434837"/>
          </a:xfrm>
          <a:prstGeom prst="verticalScroll">
            <a:avLst/>
          </a:prstGeom>
          <a:solidFill>
            <a:srgbClr val="FFFF0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8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তো</a:t>
            </a:r>
            <a:r>
              <a:rPr lang="en-US" sz="80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মাদের</a:t>
            </a:r>
            <a:r>
              <a:rPr lang="bn-IN" sz="8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80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সবাইকে </a:t>
            </a:r>
            <a:r>
              <a:rPr lang="bn-IN" sz="8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80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543" y="3132640"/>
            <a:ext cx="8229599" cy="372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3877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1614054" y="322373"/>
            <a:ext cx="9240981" cy="2043042"/>
          </a:xfrm>
          <a:prstGeom prst="horizontalScroll">
            <a:avLst/>
          </a:prstGeom>
          <a:solidFill>
            <a:srgbClr val="00B050"/>
          </a:solidFill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7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 </a:t>
            </a:r>
            <a:endParaRPr lang="en-US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2"/>
          <p:cNvSpPr txBox="1"/>
          <p:nvPr/>
        </p:nvSpPr>
        <p:spPr>
          <a:xfrm>
            <a:off x="1059873" y="4603422"/>
            <a:ext cx="8063345" cy="872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5715000" y="2365414"/>
            <a:ext cx="1496291" cy="1268192"/>
          </a:xfrm>
          <a:prstGeom prst="downArrow">
            <a:avLst/>
          </a:prstGeom>
          <a:solidFill>
            <a:srgbClr val="FF33CC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 smtClean="0"/>
          </a:p>
        </p:txBody>
      </p:sp>
      <p:sp>
        <p:nvSpPr>
          <p:cNvPr id="8" name="TextBox 6"/>
          <p:cNvSpPr txBox="1"/>
          <p:nvPr/>
        </p:nvSpPr>
        <p:spPr>
          <a:xfrm>
            <a:off x="3830781" y="3734861"/>
            <a:ext cx="7550727" cy="28007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tx1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নামঃ</a:t>
            </a:r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কামরুল</a:t>
            </a:r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হাসান</a:t>
            </a:r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4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পদবীঃ</a:t>
            </a:r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সহকারি</a:t>
            </a:r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endParaRPr lang="en-US" sz="4400" dirty="0" smtClean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চাঁন্দপুর</a:t>
            </a:r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সরকারি</a:t>
            </a:r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প্রাথমিক</a:t>
            </a:r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বিদ্যালয়</a:t>
            </a:r>
            <a:endParaRPr lang="en-US" sz="4400" dirty="0" smtClean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কুলাউড়া</a:t>
            </a:r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4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মৌলভীবাজার</a:t>
            </a:r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4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571" y="3698836"/>
            <a:ext cx="3935360" cy="283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039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163" y="287481"/>
            <a:ext cx="9753600" cy="55553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5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115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15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115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শ্রেনিঃ</a:t>
            </a:r>
            <a:r>
              <a:rPr lang="en-US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চতুর্থ</a:t>
            </a:r>
            <a:endParaRPr lang="en-US" sz="6000" b="1" i="1" u="sng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</a:t>
            </a:r>
            <a:r>
              <a:rPr lang="bn-IN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ষয়ঃ বাংলাদেশ ও বিশ্বপরিচয়</a:t>
            </a:r>
          </a:p>
          <a:p>
            <a:r>
              <a:rPr lang="bn-IN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পাঠঃ বাংলাদেশের ভূপ্রকৃতি</a:t>
            </a:r>
          </a:p>
          <a:p>
            <a:r>
              <a:rPr lang="bn-IN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সময়ঃ ৩৫ মিনিট </a:t>
            </a:r>
            <a:endParaRPr lang="en-US" sz="6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27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7967" y="1220931"/>
            <a:ext cx="1131569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8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</a:p>
          <a:p>
            <a:pPr algn="ctr"/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১৫.২.১_ বাংলাদেশের ভূপ্রকৃতি সংক্ষেপে বলতে পারবে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lowchart: Decision 3"/>
          <p:cNvSpPr/>
          <p:nvPr/>
        </p:nvSpPr>
        <p:spPr>
          <a:xfrm>
            <a:off x="339635" y="0"/>
            <a:ext cx="11852365" cy="667512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699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8251" y="278698"/>
            <a:ext cx="9067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এসো কিছু ছবি দেখি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30" y="1301603"/>
            <a:ext cx="3570742" cy="263772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1617" y="1250017"/>
            <a:ext cx="3906981" cy="26377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8492" y="1301602"/>
            <a:ext cx="3412257" cy="262545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495508" y="3970106"/>
            <a:ext cx="31432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পাহাড়ি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অঞ্চল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403572" y="3986706"/>
            <a:ext cx="30341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ঁ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চু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ভূমি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712" y="5079312"/>
            <a:ext cx="109728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এগুলো কিসের ছবি </a:t>
            </a:r>
            <a:r>
              <a:rPr lang="bn-IN" sz="40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r>
              <a:rPr lang="bn-IN" sz="60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 দেখে কী বুঝা গেল? </a:t>
            </a:r>
            <a:endParaRPr lang="en-US" sz="6000" dirty="0">
              <a:solidFill>
                <a:schemeClr val="accent5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713" y="3986706"/>
            <a:ext cx="28479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সমতল ভূমি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54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3564" y="1120486"/>
            <a:ext cx="1069570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 শিরোনামঃ ভূপ্রকৃতি</a:t>
            </a:r>
          </a:p>
          <a:p>
            <a:pPr algn="ctr"/>
            <a:r>
              <a:rPr lang="bn-IN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অধ্যায়ঃ ১১</a:t>
            </a:r>
          </a:p>
          <a:p>
            <a:pPr algn="ctr"/>
            <a:r>
              <a:rPr lang="bn-IN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পৃষ্ঠাঃ ৫২-৫৩</a:t>
            </a:r>
            <a:endParaRPr lang="en-US" sz="8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0" y="143690"/>
            <a:ext cx="12022183" cy="621792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399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9227" y="316655"/>
            <a:ext cx="5638800" cy="378018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970314" y="5077642"/>
            <a:ext cx="9867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আমাদের দেশের বেশির ভাগ স্থান সমভূমি দ্বারা গঠিত।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890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63" y="895352"/>
            <a:ext cx="5421085" cy="30814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0550" y="5411450"/>
            <a:ext cx="117919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দেশের দক্ষিণ পূর্ব ও উত্তর পূর্ব দিকে কিছু পাহাড় আছে। সর্বোচ্চ পাহাড় চূড়ার নাম তাজিংডং। উচ্চতা ১২৩১ মিটার 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9805" y="895352"/>
            <a:ext cx="4845094" cy="308143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10775" y="3976787"/>
            <a:ext cx="56431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সিলেট অঞ্চল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78378" y="3976787"/>
            <a:ext cx="36940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চট্টগ্রাম অঞ্চল</a:t>
            </a:r>
            <a:endParaRPr lang="en-US" sz="4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44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325" y="296422"/>
            <a:ext cx="5219700" cy="39233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75311" y="4902381"/>
            <a:ext cx="97345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দ্বিতীয় উঁচু পাহাড় কেওক্রাডং। এর উচ্চতা ১২৩০মিটার </a:t>
            </a:r>
            <a:endParaRPr lang="en-US" sz="4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294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400" dirty="0" smtClean="0">
            <a:latin typeface="NikoshBAN" panose="02000000000000000000" pitchFamily="2" charset="0"/>
            <a:cs typeface="NikoshBAN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669</TotalTime>
  <Words>203</Words>
  <Application>Microsoft Office PowerPoint</Application>
  <PresentationFormat>Widescreen</PresentationFormat>
  <Paragraphs>45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NikoshBAN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92</cp:revision>
  <dcterms:created xsi:type="dcterms:W3CDTF">2018-03-19T12:03:35Z</dcterms:created>
  <dcterms:modified xsi:type="dcterms:W3CDTF">2019-09-21T13:49:14Z</dcterms:modified>
</cp:coreProperties>
</file>