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65" r:id="rId2"/>
    <p:sldId id="261" r:id="rId3"/>
    <p:sldId id="260" r:id="rId4"/>
    <p:sldId id="264" r:id="rId5"/>
    <p:sldId id="271" r:id="rId6"/>
    <p:sldId id="262" r:id="rId7"/>
    <p:sldId id="263" r:id="rId8"/>
    <p:sldId id="273" r:id="rId9"/>
    <p:sldId id="269" r:id="rId10"/>
    <p:sldId id="272" r:id="rId11"/>
    <p:sldId id="267" r:id="rId12"/>
    <p:sldId id="268" r:id="rId13"/>
    <p:sldId id="284" r:id="rId14"/>
    <p:sldId id="283" r:id="rId15"/>
    <p:sldId id="282" r:id="rId16"/>
    <p:sldId id="281" r:id="rId17"/>
    <p:sldId id="280" r:id="rId18"/>
    <p:sldId id="279" r:id="rId19"/>
    <p:sldId id="278" r:id="rId20"/>
    <p:sldId id="277" r:id="rId21"/>
    <p:sldId id="270" r:id="rId22"/>
    <p:sldId id="275" r:id="rId23"/>
    <p:sldId id="276" r:id="rId24"/>
    <p:sldId id="266" r:id="rId25"/>
    <p:sldId id="28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g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g"/><Relationship Id="rId4" Type="http://schemas.openxmlformats.org/officeDocument/2006/relationships/image" Target="../media/image2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6.jpg"/><Relationship Id="rId4" Type="http://schemas.openxmlformats.org/officeDocument/2006/relationships/image" Target="../media/image1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27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g"/><Relationship Id="rId4" Type="http://schemas.openxmlformats.org/officeDocument/2006/relationships/image" Target="../media/image3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" y="228600"/>
            <a:ext cx="8763000" cy="6400800"/>
            <a:chOff x="152400" y="228600"/>
            <a:chExt cx="8763000" cy="6400800"/>
          </a:xfrm>
        </p:grpSpPr>
        <p:sp>
          <p:nvSpPr>
            <p:cNvPr id="4" name="Rectangle 3"/>
            <p:cNvSpPr/>
            <p:nvPr/>
          </p:nvSpPr>
          <p:spPr>
            <a:xfrm>
              <a:off x="152400" y="228600"/>
              <a:ext cx="8763000" cy="6400800"/>
            </a:xfrm>
            <a:prstGeom prst="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914400" y="1143000"/>
              <a:ext cx="7467600" cy="4572000"/>
            </a:xfrm>
            <a:prstGeom prst="round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600200" y="2438400"/>
              <a:ext cx="6324600" cy="3154710"/>
            </a:xfrm>
            <a:prstGeom prst="rect">
              <a:avLst/>
            </a:prstGeom>
            <a:noFill/>
            <a:scene3d>
              <a:camera prst="perspectiveContrastingRightFacing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r>
                <a:rPr lang="bn-IN" sz="199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স্বাগতম</a:t>
              </a:r>
              <a:endParaRPr lang="en-US" sz="199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3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609600" y="838200"/>
            <a:ext cx="1905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শোণ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895600" y="533400"/>
            <a:ext cx="2895600" cy="1828800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172200" y="838200"/>
            <a:ext cx="2590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একটি নদীর নাম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2673" y="2895600"/>
            <a:ext cx="1905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কারসাজি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95600" y="2590800"/>
            <a:ext cx="2895600" cy="15240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172200" y="2971800"/>
            <a:ext cx="2590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কূটকৌশল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92982" y="4876800"/>
            <a:ext cx="2590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বাতাসের সাহায্যে চালাবার জন্য নৌকায় খাটানো মোটা কাপড়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16527" y="4724400"/>
            <a:ext cx="1905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পাল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95600" y="4419600"/>
            <a:ext cx="2895600" cy="1905000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0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752600" y="609600"/>
            <a:ext cx="5486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ভিডিওটি দেখি...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67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752600" y="609600"/>
            <a:ext cx="5486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একক কাজ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447800" y="2819400"/>
            <a:ext cx="5943600" cy="2209800"/>
          </a:xfrm>
          <a:prstGeom prst="round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তোমার ভাল লাগার স্বপ্ন নিয়ে কবিতা, গল্প,  বা নাটিকা রচনা কর।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5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90600" y="782782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25636" y="782782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90600" y="2916382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25636" y="2930237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5181600"/>
            <a:ext cx="6435436" cy="1219200"/>
          </a:xfrm>
          <a:prstGeom prst="rect">
            <a:avLst/>
          </a:prstGeom>
          <a:solidFill>
            <a:srgbClr val="7030A0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কোথায় চলেছো ? এদিকে এসোনা!</a:t>
            </a:r>
          </a:p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দুটু কথা শোনো দিকি,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381000"/>
            <a:ext cx="643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কবিতার লাইন গুলি ছবির সাথে মিলিয়ে দেখি...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79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838199"/>
            <a:ext cx="3295650" cy="3276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33900" y="838199"/>
            <a:ext cx="3543300" cy="327659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43000" y="4942609"/>
            <a:ext cx="6934200" cy="9906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এই নাও চকচকে , ছোট নতুন রুপোর সিকি।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21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42109" y="796636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77145" y="796636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77145" y="2930236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42109" y="2937163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42109" y="5257800"/>
            <a:ext cx="6435436" cy="10668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ছোকানোর কাছে দুটু আনি আছে ,তোমায় দিচ্ছি তাও,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আমদের যদি তোমার সঙ্গে নৌকায় তুলে নাও।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4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91936" y="789709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13118" y="762000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13118" y="2916382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1936" y="2923309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91936" y="5181600"/>
            <a:ext cx="6421582" cy="12192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নৌকা তোমার ঘাটে বাঁধা আছে– যাবে কি অনেক দূরে?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পায়ে পড়ি মাঝি সাথে নিয়ে চলো মোরে আর ছোকানুরে।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7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381000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43400" y="374073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2507673"/>
            <a:ext cx="27432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2542309"/>
            <a:ext cx="29718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2507673"/>
            <a:ext cx="2590800" cy="2133600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4876800"/>
            <a:ext cx="8458200" cy="1524000"/>
          </a:xfrm>
          <a:prstGeom prst="rect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আমারে চেনোনা না ? আমি যে কানাই । ছোকানু আমার বোন,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তোমার সঙে বেড়াব আমরা মেঘনা, পদ্মা, শোণ।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29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40873" y="775855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762000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62055" y="2895600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2909455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447800" y="5257800"/>
            <a:ext cx="6414655" cy="1143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শোনো, মা এখন ঘুমিয়ে আছেন, দিদি গেছে ইশকুলে,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এই ফাকে মোরে-আর ছোকানুরে নৌকায় নাও তুলে।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0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782782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33900" y="775855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06191" y="3048000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3048000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43000" y="5410200"/>
            <a:ext cx="6563591" cy="9906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ইলিশ কিনলে? –আঃ বেশ, বেশ, তুমি খুব ভাল মাঝি।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উনুন ধরাও, ছোকানু দেখাক রান্নার কারসাজি।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52400" y="228600"/>
            <a:ext cx="8763000" cy="6400800"/>
            <a:chOff x="152400" y="228600"/>
            <a:chExt cx="8763000" cy="6400800"/>
          </a:xfrm>
        </p:grpSpPr>
        <p:sp>
          <p:nvSpPr>
            <p:cNvPr id="4" name="Rectangle 3"/>
            <p:cNvSpPr/>
            <p:nvPr/>
          </p:nvSpPr>
          <p:spPr>
            <a:xfrm>
              <a:off x="152400" y="228600"/>
              <a:ext cx="8763000" cy="6400800"/>
            </a:xfrm>
            <a:prstGeom prst="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Down Ribbon 1"/>
            <p:cNvSpPr/>
            <p:nvPr/>
          </p:nvSpPr>
          <p:spPr>
            <a:xfrm>
              <a:off x="1600200" y="457200"/>
              <a:ext cx="6400800" cy="1295400"/>
            </a:xfrm>
            <a:prstGeom prst="ribbon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48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পাঠ পরিচিতি</a:t>
              </a:r>
              <a:endParaRPr lang="en-US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838200" y="2133600"/>
              <a:ext cx="7696200" cy="4114800"/>
            </a:xfrm>
            <a:prstGeom prst="round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শ্রেনী- অষ্টম</a:t>
              </a:r>
            </a:p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বিষয়-বাংলা প্রথম</a:t>
              </a:r>
            </a:p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অধ্যায়-দশম</a:t>
              </a:r>
            </a:p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শিক্ষার্থী-পঞ্চাশ জন</a:t>
              </a:r>
            </a:p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সময়- পঞ্চাশ মিনিট</a:t>
              </a:r>
            </a:p>
            <a:p>
              <a:r>
                <a:rPr lang="bn-BD" sz="36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তারিখঃ-০৭/০৯/২০১৯</a:t>
              </a:r>
              <a:endParaRPr lang="en-US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029200" y="2514600"/>
              <a:ext cx="2743200" cy="3352800"/>
            </a:xfrm>
            <a:prstGeom prst="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1473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19200" y="803564"/>
            <a:ext cx="3200400" cy="2133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33900" y="803564"/>
            <a:ext cx="3200400" cy="2133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33900" y="3048000"/>
            <a:ext cx="3200400" cy="21336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3048000"/>
            <a:ext cx="3200400" cy="21336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19200" y="5334000"/>
            <a:ext cx="6515100" cy="1143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পইঠায় বসে ধোঁয়া-ওঠা ভাত, টাটকা ইলিশ ভাজা—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ছোকানুরে, তুই আকাশের রানি, আমি পদ্মার রাজা।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76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752600" y="609600"/>
            <a:ext cx="5486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14400" y="2209800"/>
            <a:ext cx="7162800" cy="3200400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“নদীর স্বপ্ন” কবিতাটির একটি গদ্যরুপ উপস্থাপন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93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6096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 বিক্রমপুরের বর্তমান নাম কী?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38800" y="901986"/>
            <a:ext cx="3048000" cy="5041613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ক। বরিশাল।</a:t>
            </a:r>
          </a:p>
          <a:p>
            <a:endParaRPr lang="bn-IN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খ। কুমিল্লা।</a:t>
            </a:r>
          </a:p>
          <a:p>
            <a:endParaRPr lang="bn-IN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গ। মুন্সিগঞ্জ।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70418" y="4343400"/>
            <a:ext cx="2362200" cy="9906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91200" y="2867891"/>
            <a:ext cx="2362200" cy="990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52655" y="1520536"/>
            <a:ext cx="2362200" cy="990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3657600"/>
            <a:ext cx="2286000" cy="2133600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সঠিক উত্তর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09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2171700" y="381000"/>
            <a:ext cx="4724400" cy="6096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মুল্যায়ন।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 শূন্যস্থান পুরন কর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2209800"/>
            <a:ext cx="7924800" cy="1905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আমারে চেনো না? আমি যে--------------- </a:t>
            </a:r>
          </a:p>
          <a:p>
            <a:pPr algn="ctr"/>
            <a:r>
              <a:rPr lang="bn-IN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কানাই</a:t>
            </a:r>
            <a:endParaRPr lang="en-US" sz="6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4267200"/>
            <a:ext cx="7924800" cy="1905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-------</a:t>
            </a:r>
            <a:r>
              <a:rPr lang="bn-IN" sz="8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ছোকানো</a:t>
            </a:r>
          </a:p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আমার বোন।</a:t>
            </a:r>
            <a:endParaRPr lang="en-US" sz="8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5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752600" y="609600"/>
            <a:ext cx="5486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743200" y="1905000"/>
            <a:ext cx="3505200" cy="2895600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5181600"/>
            <a:ext cx="7315200" cy="12192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ভাই বোনের ভাললাগার মুহুর্ত গুলো লিখে আনবে।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0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" y="228600"/>
            <a:ext cx="8763000" cy="6400800"/>
            <a:chOff x="152400" y="228600"/>
            <a:chExt cx="8763000" cy="6400800"/>
          </a:xfrm>
        </p:grpSpPr>
        <p:sp>
          <p:nvSpPr>
            <p:cNvPr id="4" name="Rectangle 3"/>
            <p:cNvSpPr/>
            <p:nvPr/>
          </p:nvSpPr>
          <p:spPr>
            <a:xfrm>
              <a:off x="152400" y="228600"/>
              <a:ext cx="8763000" cy="6400800"/>
            </a:xfrm>
            <a:prstGeom prst="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1" y="533400"/>
              <a:ext cx="8305800" cy="571500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1066800" y="2743200"/>
              <a:ext cx="7239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9600" dirty="0" smtClean="0">
                  <a:latin typeface="NikoshBAN" pitchFamily="2" charset="0"/>
                  <a:cs typeface="NikoshBAN" pitchFamily="2" charset="0"/>
                </a:rPr>
                <a:t>সবাইকে ধন্যবাদ</a:t>
              </a:r>
              <a:endParaRPr lang="en-US" sz="96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975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2400" y="228600"/>
            <a:ext cx="8763000" cy="6400800"/>
            <a:chOff x="152400" y="228600"/>
            <a:chExt cx="8763000" cy="6400800"/>
          </a:xfrm>
        </p:grpSpPr>
        <p:sp>
          <p:nvSpPr>
            <p:cNvPr id="4" name="Rectangle 3"/>
            <p:cNvSpPr/>
            <p:nvPr/>
          </p:nvSpPr>
          <p:spPr>
            <a:xfrm>
              <a:off x="152400" y="228600"/>
              <a:ext cx="8763000" cy="6400800"/>
            </a:xfrm>
            <a:prstGeom prst="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Ribbon 5"/>
            <p:cNvSpPr/>
            <p:nvPr/>
          </p:nvSpPr>
          <p:spPr>
            <a:xfrm>
              <a:off x="1752600" y="457200"/>
              <a:ext cx="5867400" cy="1371600"/>
            </a:xfrm>
            <a:prstGeom prst="ribbon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54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উপস্থাপনায়</a:t>
              </a:r>
              <a:endParaRPr lang="en-US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143000" y="2286000"/>
              <a:ext cx="7086600" cy="3810000"/>
            </a:xfrm>
            <a:prstGeom prst="round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n-BD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মোঃ আব্দুস শহীদ</a:t>
              </a:r>
            </a:p>
            <a:p>
              <a:r>
                <a:rPr lang="bn-BD" sz="2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সহকারি শিক্ষক (কম্পিউটার) </a:t>
              </a:r>
            </a:p>
            <a:p>
              <a:r>
                <a:rPr lang="bn-BD" sz="24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গোয়ালাবাজার আদর্শ উচ্চ বিদ্যালয়</a:t>
              </a:r>
            </a:p>
            <a:p>
              <a:r>
                <a:rPr lang="bn-BD" sz="2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ওসমানীনগর, সিলেট।</a:t>
              </a:r>
            </a:p>
            <a:p>
              <a:r>
                <a:rPr lang="bn-BD" sz="2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মোবাইল-০১৭১৬২৬২৭৮৯</a:t>
              </a:r>
            </a:p>
            <a:p>
              <a:r>
                <a:rPr lang="bn-BD" sz="20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ই-মেইল shahidict717@gmail.com</a:t>
              </a:r>
              <a:endParaRPr lang="en-US" sz="2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181600" y="2667000"/>
              <a:ext cx="2819400" cy="3276600"/>
            </a:xfrm>
            <a:prstGeom prst="rect">
              <a:avLst/>
            </a:pr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effectLst>
              <a:softEdge rad="635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665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752600" y="609600"/>
            <a:ext cx="5486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ছবিগুলো দেখি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905000"/>
            <a:ext cx="3657600" cy="1905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905000"/>
            <a:ext cx="3657600" cy="19050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17418" y="4017818"/>
            <a:ext cx="3657600" cy="19050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48200" y="4024745"/>
            <a:ext cx="3657600" cy="19050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5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685800"/>
            <a:ext cx="4114800" cy="31242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685800"/>
            <a:ext cx="3810000" cy="31242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4152900" cy="243840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48200" y="3962400"/>
            <a:ext cx="3810000" cy="2438400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2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" y="228600"/>
            <a:ext cx="8763000" cy="6400800"/>
            <a:chOff x="152400" y="228600"/>
            <a:chExt cx="8763000" cy="6400800"/>
          </a:xfrm>
        </p:grpSpPr>
        <p:sp>
          <p:nvSpPr>
            <p:cNvPr id="3" name="Rounded Rectangle 2"/>
            <p:cNvSpPr/>
            <p:nvPr/>
          </p:nvSpPr>
          <p:spPr>
            <a:xfrm>
              <a:off x="533400" y="838200"/>
              <a:ext cx="8001000" cy="5334000"/>
            </a:xfrm>
            <a:prstGeom prst="roundRect">
              <a:avLst/>
            </a:prstGeom>
            <a:blipFill dpi="0"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2400" y="228600"/>
              <a:ext cx="8763000" cy="6400800"/>
            </a:xfrm>
            <a:prstGeom prst="rect">
              <a:avLst/>
            </a:prstGeom>
            <a:noFill/>
            <a:ln w="762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1371600" y="2057400"/>
              <a:ext cx="6096000" cy="2514600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আজকের কবিতা</a:t>
              </a:r>
            </a:p>
            <a:p>
              <a:pPr algn="ctr"/>
              <a:r>
                <a:rPr lang="en-US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“</a:t>
              </a:r>
              <a:r>
                <a:rPr lang="bn-BD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নদীর স্বপ্ন</a:t>
              </a:r>
              <a:r>
                <a:rPr lang="en-US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”</a:t>
              </a:r>
              <a:endPara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bn-BD" sz="32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            বুদ্ধদেব বসু </a:t>
              </a:r>
              <a:endPara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40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981200" y="762000"/>
            <a:ext cx="5181600" cy="11430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85800" y="2362200"/>
            <a:ext cx="7772400" cy="3429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কবি পরিচিতি বলতে পারবে,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বাক্যরচনা সহ শব্ধের অর্থ বলতে পারবে,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বোনের প্রতি ভাইয়ের মমত্ববোধ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বাড়বে।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41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39436" y="2288601"/>
            <a:ext cx="1032164" cy="3731199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667000" y="609600"/>
            <a:ext cx="3886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কবি পরিচিত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1" y="3028377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জন্ম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635093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প্রতিভা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235164"/>
            <a:ext cx="1371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800600"/>
            <a:ext cx="1371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পেশা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52578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মৃত্যু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9436" y="2308082"/>
            <a:ext cx="114300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667000" y="1447800"/>
            <a:ext cx="2667000" cy="2330164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3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বুদ্ধ দেব বসু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86400" y="1428177"/>
            <a:ext cx="2971800" cy="1720848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১৯০৮ খ্রিষ্টাব্দে কুমিল্লায় জন্মগ্রহণ করেন। তার পৈত্রিক নিবাস বিক্রমপুর। বর্তমানের মুন্সিগঞ্জ।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410200" y="2346039"/>
            <a:ext cx="3124200" cy="1949449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কবিতা, ছড়া, ছোট গল্প, উপন্যাস, প্রবন্ধ, নাটক, ভ্রমণ-কাহিনী, স্মৃতিকথা, অনুবাদ, সম্পাদনা ইত্যাদির মাধ্যমে বাংলা সাহিত্যকে সমৃদ্ধ করেছেন।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81170" y="2865664"/>
            <a:ext cx="2924629" cy="2087335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১৯৩০ খ্রিষ্টাব্দে তিনি ঢাকা বিশ্ববিদ্যালয় থেকে ইংরাজিতে প্রথম শ্রেণিতে স্নাতক (সম্মান) এবং পরের বছর প্রথম শ্রেণিতে স্নাতকোত্তর ডিগ্রি অর্জন করেন।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86400" y="4219868"/>
            <a:ext cx="3048000" cy="2057400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প্রথমে সাংবাদিকতা এবং পরে অধ্যাপনাকে  তিনি পেশা হিসেবে গ্রহণ করেন।</a:t>
            </a:r>
          </a:p>
          <a:p>
            <a:pPr algn="ctr"/>
            <a:r>
              <a:rPr lang="bn-IN" dirty="0" smtClean="0">
                <a:latin typeface="NikoshBAN" pitchFamily="2" charset="0"/>
                <a:cs typeface="NikoshBAN" pitchFamily="2" charset="0"/>
              </a:rPr>
              <a:t>ঢাকার পুরানা পল্টন থেকে তার ও অজিত দত্তের যৌথ সম্পাদনায় সচিত্র মাসিক পত্রিকা”প্রগতি” (১৯২৭-১৯২৯) প্রকাশিত হয়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114550" y="4587876"/>
            <a:ext cx="3143250" cy="1127124"/>
          </a:xfrm>
          <a:prstGeom prst="roundRect">
            <a:avLst/>
          </a:prstGeom>
          <a:solidFill>
            <a:schemeClr val="bg1">
              <a:lumMod val="95000"/>
              <a:lumOff val="5000"/>
            </a:schemeClr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১৯৭৪ খ্রিষ্টাব্দে তিনি কলকাতায় মৃত্যুবরণ করেন।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48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8763000" cy="6400800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own Ribbon 1"/>
          <p:cNvSpPr/>
          <p:nvPr/>
        </p:nvSpPr>
        <p:spPr>
          <a:xfrm>
            <a:off x="1371600" y="609600"/>
            <a:ext cx="5867400" cy="1066800"/>
          </a:xfrm>
          <a:prstGeom prst="ribbon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শব্দের অর্থ জেনে নেই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09600" y="2209800"/>
            <a:ext cx="1752600" cy="762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সিকি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638800" y="2216727"/>
            <a:ext cx="2895600" cy="8382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২৫ পয়সার মুদ্রা, এক টাকার চারভাগের একভাগ।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90800" y="1932709"/>
            <a:ext cx="2895600" cy="1524000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74964" y="3962400"/>
            <a:ext cx="1752600" cy="7620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আনি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590800" y="3657600"/>
            <a:ext cx="2895600" cy="1371600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791200" y="4024745"/>
            <a:ext cx="2895600" cy="838200"/>
          </a:xfrm>
          <a:prstGeom prst="round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৫০ পয়সার মুদ্রা, এক টাকার  দুই ভাগের একভাগ।</a:t>
            </a:r>
          </a:p>
          <a:p>
            <a:pPr algn="ctr"/>
            <a:r>
              <a:rPr lang="bn-IN" sz="2000" dirty="0" smtClean="0">
                <a:latin typeface="NikoshBAN" pitchFamily="2" charset="0"/>
                <a:cs typeface="NikoshBAN" pitchFamily="2" charset="0"/>
              </a:rPr>
              <a:t>১০০ পয়সা= একটাকা।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94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526</TotalTime>
  <Words>458</Words>
  <Application>Microsoft Office PowerPoint</Application>
  <PresentationFormat>On-screen Show (4:3)</PresentationFormat>
  <Paragraphs>89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Shahid</dc:creator>
  <cp:lastModifiedBy>Shahid</cp:lastModifiedBy>
  <cp:revision>32</cp:revision>
  <dcterms:created xsi:type="dcterms:W3CDTF">2006-08-16T00:00:00Z</dcterms:created>
  <dcterms:modified xsi:type="dcterms:W3CDTF">2019-09-29T16:47:20Z</dcterms:modified>
</cp:coreProperties>
</file>