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80" r:id="rId4"/>
    <p:sldId id="259" r:id="rId5"/>
    <p:sldId id="260" r:id="rId6"/>
    <p:sldId id="261" r:id="rId7"/>
    <p:sldId id="264" r:id="rId8"/>
    <p:sldId id="263" r:id="rId9"/>
    <p:sldId id="265" r:id="rId10"/>
    <p:sldId id="271" r:id="rId11"/>
    <p:sldId id="270" r:id="rId12"/>
    <p:sldId id="272" r:id="rId13"/>
    <p:sldId id="275" r:id="rId14"/>
    <p:sldId id="276" r:id="rId15"/>
    <p:sldId id="281" r:id="rId16"/>
    <p:sldId id="27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>
      <p:cViewPr varScale="1">
        <p:scale>
          <a:sx n="89" d="100"/>
          <a:sy n="89" d="100"/>
        </p:scale>
        <p:origin x="1286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010"/>
    </p:cViewPr>
  </p:sorterViewPr>
  <p:notesViewPr>
    <p:cSldViewPr showGuides="1">
      <p:cViewPr varScale="1">
        <p:scale>
          <a:sx n="49" d="100"/>
          <a:sy n="49" d="100"/>
        </p:scale>
        <p:origin x="-126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AAF79C-43F1-4806-8533-65909ED9C58E}" type="datetimeFigureOut">
              <a:rPr lang="en-US" smtClean="0"/>
              <a:t>3/22/2019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3CD94F-2239-49D1-8B45-0F7FE3A2858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861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3CD94F-2239-49D1-8B45-0F7FE3A28588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7984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1000" y="381000"/>
            <a:ext cx="8686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আমার</a:t>
            </a:r>
            <a:r>
              <a:rPr lang="en-US" sz="60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শুভেচ্ছা</a:t>
            </a:r>
            <a:endParaRPr lang="en-US" sz="6000" dirty="0">
              <a:solidFill>
                <a:srgbClr val="FF0000"/>
              </a:solidFill>
            </a:endParaRPr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24000"/>
            <a:ext cx="8770512" cy="49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172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97160" y="0"/>
            <a:ext cx="7723589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BD" sz="8800" u="sng" dirty="0" smtClean="0">
                <a:solidFill>
                  <a:srgbClr val="00B0F0"/>
                </a:solidFill>
              </a:rPr>
              <a:t>শিক্ষক পরিচিতি</a:t>
            </a:r>
            <a:endParaRPr lang="en-US" sz="8800" u="sng" dirty="0">
              <a:solidFill>
                <a:srgbClr val="00B0F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38600" y="1752600"/>
            <a:ext cx="443044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sz="44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মাসিদুল</a:t>
            </a:r>
            <a:r>
              <a:rPr lang="en-US" sz="4400" b="1" u="sng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u="sng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হক</a:t>
            </a:r>
            <a:endParaRPr lang="bn-BD" sz="4400" b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পদবী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:-</a:t>
            </a:r>
            <a:r>
              <a:rPr lang="bn-BD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সহকারি শিক্ষক</a:t>
            </a:r>
          </a:p>
          <a:p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গোগ্রাম</a:t>
            </a:r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উচ্চবিদ্যালয়</a:t>
            </a:r>
          </a:p>
          <a:p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উপজেলা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:-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গোদাগাড়ী</a:t>
            </a:r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BD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জেলা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:-</a:t>
            </a:r>
            <a:r>
              <a:rPr lang="bn-BD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রাজশাহী</a:t>
            </a:r>
            <a:endParaRPr lang="bn-BD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মোবাইল নম্বার- </a:t>
            </a:r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০১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৭১৮৮৫৭৯৯৪</a:t>
            </a:r>
            <a:r>
              <a:rPr lang="bn-BD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.</a:t>
            </a:r>
            <a:endParaRPr lang="bn-BD" sz="28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133053" y="2038055"/>
            <a:ext cx="4228509" cy="350520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621051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2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3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50" autoRev="1" fill="remove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28800" y="2819400"/>
            <a:ext cx="5486400" cy="298543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BD" sz="6000" dirty="0" smtClean="0">
                <a:solidFill>
                  <a:schemeClr val="accent2"/>
                </a:solidFill>
              </a:rPr>
              <a:t>শ্রেণি- </a:t>
            </a:r>
            <a:r>
              <a:rPr lang="bn-BD" sz="6000" dirty="0" smtClean="0">
                <a:solidFill>
                  <a:schemeClr val="accent2"/>
                </a:solidFill>
              </a:rPr>
              <a:t>নবম</a:t>
            </a:r>
            <a:endParaRPr lang="bn-BD" sz="6000" dirty="0" smtClean="0">
              <a:solidFill>
                <a:schemeClr val="accent2"/>
              </a:solidFill>
            </a:endParaRPr>
          </a:p>
          <a:p>
            <a:r>
              <a:rPr lang="bn-BD" sz="3200" dirty="0" smtClean="0">
                <a:solidFill>
                  <a:srgbClr val="0070C0"/>
                </a:solidFill>
              </a:rPr>
              <a:t>বিষয়-</a:t>
            </a:r>
            <a:r>
              <a:rPr lang="en-US" sz="3200" dirty="0" smtClean="0">
                <a:solidFill>
                  <a:srgbClr val="0070C0"/>
                </a:solidFill>
              </a:rPr>
              <a:t> </a:t>
            </a:r>
            <a:r>
              <a:rPr lang="bn-BD" sz="3200" dirty="0" smtClean="0">
                <a:solidFill>
                  <a:srgbClr val="0070C0"/>
                </a:solidFill>
              </a:rPr>
              <a:t>ইসলাম ও নৈতিক শিক্ষা</a:t>
            </a:r>
            <a:endParaRPr lang="bn-IN" sz="3200" dirty="0" smtClean="0">
              <a:solidFill>
                <a:srgbClr val="0070C0"/>
              </a:solidFill>
            </a:endParaRPr>
          </a:p>
          <a:p>
            <a:r>
              <a:rPr lang="bn-BD" sz="3200" dirty="0" smtClean="0">
                <a:solidFill>
                  <a:srgbClr val="FF0000"/>
                </a:solidFill>
              </a:rPr>
              <a:t>পাঠ-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bn-BD" sz="3200" dirty="0" smtClean="0">
                <a:solidFill>
                  <a:srgbClr val="FF0000"/>
                </a:solidFill>
              </a:rPr>
              <a:t>৯</a:t>
            </a:r>
            <a:r>
              <a:rPr lang="bn-IN" sz="3200" dirty="0" smtClean="0">
                <a:solidFill>
                  <a:srgbClr val="FF0000"/>
                </a:solidFill>
              </a:rPr>
              <a:t> </a:t>
            </a:r>
            <a:r>
              <a:rPr lang="bn-IN" sz="3200" dirty="0" smtClean="0">
                <a:solidFill>
                  <a:srgbClr val="FF0000"/>
                </a:solidFill>
              </a:rPr>
              <a:t>বিষয়-রিসালাত</a:t>
            </a:r>
            <a:endParaRPr lang="bn-IN" sz="3200" dirty="0">
              <a:solidFill>
                <a:srgbClr val="FF0000"/>
              </a:solidFill>
            </a:endParaRPr>
          </a:p>
          <a:p>
            <a:r>
              <a:rPr lang="bn-IN" sz="3200" dirty="0" smtClean="0">
                <a:solidFill>
                  <a:srgbClr val="7030A0"/>
                </a:solidFill>
              </a:rPr>
              <a:t> </a:t>
            </a:r>
            <a:r>
              <a:rPr lang="bn-BD" sz="3200" dirty="0" smtClean="0">
                <a:solidFill>
                  <a:srgbClr val="7030A0"/>
                </a:solidFill>
              </a:rPr>
              <a:t>সময়-</a:t>
            </a:r>
            <a:r>
              <a:rPr lang="en-US" sz="3200" dirty="0" smtClean="0">
                <a:solidFill>
                  <a:srgbClr val="7030A0"/>
                </a:solidFill>
              </a:rPr>
              <a:t> </a:t>
            </a:r>
            <a:r>
              <a:rPr lang="bn-BD" sz="3200" dirty="0" smtClean="0">
                <a:solidFill>
                  <a:srgbClr val="7030A0"/>
                </a:solidFill>
              </a:rPr>
              <a:t>৪০ মিনিট</a:t>
            </a:r>
          </a:p>
          <a:p>
            <a:r>
              <a:rPr lang="bn-IN" sz="3200" dirty="0" smtClean="0">
                <a:solidFill>
                  <a:schemeClr val="accent2"/>
                </a:solidFill>
              </a:rPr>
              <a:t> </a:t>
            </a:r>
            <a:r>
              <a:rPr lang="bn-BD" sz="3200" dirty="0" smtClean="0">
                <a:solidFill>
                  <a:schemeClr val="accent2"/>
                </a:solidFill>
              </a:rPr>
              <a:t>তারিখ-</a:t>
            </a:r>
            <a:r>
              <a:rPr lang="en-US" sz="3200" dirty="0" smtClean="0">
                <a:solidFill>
                  <a:schemeClr val="accent2"/>
                </a:solidFill>
              </a:rPr>
              <a:t> </a:t>
            </a:r>
            <a:r>
              <a:rPr lang="bn-BD" sz="3200" dirty="0" smtClean="0">
                <a:solidFill>
                  <a:schemeClr val="accent2"/>
                </a:solidFill>
              </a:rPr>
              <a:t>১</a:t>
            </a:r>
            <a:r>
              <a:rPr lang="bn-IN" sz="3200" dirty="0">
                <a:solidFill>
                  <a:schemeClr val="accent2"/>
                </a:solidFill>
              </a:rPr>
              <a:t>৮</a:t>
            </a:r>
            <a:r>
              <a:rPr lang="bn-BD" sz="3200" dirty="0" smtClean="0">
                <a:solidFill>
                  <a:schemeClr val="accent2"/>
                </a:solidFill>
              </a:rPr>
              <a:t>/৩/২০১৯ ইং</a:t>
            </a:r>
            <a:endParaRPr lang="bn-BD" sz="3200" dirty="0">
              <a:solidFill>
                <a:schemeClr val="accent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304800"/>
            <a:ext cx="73914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9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160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essage notification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685800"/>
            <a:ext cx="5962650" cy="59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0071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90800" y="3124200"/>
            <a:ext cx="35052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/>
              <a:t>রিসালাত</a:t>
            </a:r>
            <a:endParaRPr lang="en-US" sz="6000" dirty="0"/>
          </a:p>
        </p:txBody>
      </p:sp>
      <p:sp>
        <p:nvSpPr>
          <p:cNvPr id="3" name="Rectangle 2"/>
          <p:cNvSpPr/>
          <p:nvPr/>
        </p:nvSpPr>
        <p:spPr>
          <a:xfrm>
            <a:off x="1031251" y="1219200"/>
            <a:ext cx="5298245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000" b="1" dirty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</a:t>
            </a:r>
            <a:endParaRPr lang="en-US" sz="6000" b="1" dirty="0">
              <a:ln w="11430"/>
              <a:solidFill>
                <a:schemeClr val="accent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76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66684" y="228600"/>
            <a:ext cx="5010631" cy="121022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lIns="101242" tIns="50621" rIns="101242" bIns="50621" rtlCol="0">
            <a:spAutoFit/>
          </a:bodyPr>
          <a:lstStyle/>
          <a:p>
            <a:pPr algn="ctr"/>
            <a:r>
              <a:rPr lang="bn-BD" sz="7200" b="1" u="sng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7200" b="1" u="sng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62000" y="2362200"/>
            <a:ext cx="7772400" cy="32008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b="1" u="sng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 পাঠ শেষে শিক্ষার্থীরা-</a:t>
            </a:r>
          </a:p>
          <a:p>
            <a:endParaRPr lang="bn-BD" sz="800" b="1" u="sng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১-</a:t>
            </a:r>
            <a:r>
              <a:rPr lang="bn-BD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রিসালত শব্দের অর্থ বলতে পারবে।</a:t>
            </a:r>
            <a:endParaRPr lang="bn-IN" sz="20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bn-BD" sz="20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২-</a:t>
            </a:r>
            <a:r>
              <a:rPr lang="bn-BD" sz="20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নবি-রাসূলের পরিচয় বলতে পারবে।</a:t>
            </a:r>
            <a:endParaRPr lang="bn-IN" sz="20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bn-BD" sz="2000" b="1" dirty="0" smtClean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2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৩-</a:t>
            </a:r>
            <a:r>
              <a:rPr lang="bn-BD" sz="2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নবি-রাসূল প্রেরণের উদ্দেশ্য উল্লেখ করতে পারবে।</a:t>
            </a:r>
            <a:endParaRPr lang="bn-IN" sz="2000" b="1" dirty="0" smtClean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endParaRPr lang="bn-BD" sz="2000" b="1" dirty="0" smtClean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bn-IN" sz="2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৪-</a:t>
            </a:r>
            <a:r>
              <a:rPr lang="bn-BD" sz="20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রিসালাতে বিশ্বাসের গুরুত্ব  ব্যাখ্যা করতে পারবে।</a:t>
            </a:r>
            <a:endParaRPr lang="en-US" sz="2000" b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2858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304799" y="0"/>
            <a:ext cx="9296400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9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bn-BD" sz="8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96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8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0522" y="3048000"/>
            <a:ext cx="710803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রিসালাত</a:t>
            </a:r>
            <a:r>
              <a:rPr lang="bn-IN" sz="6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অর্থ </a:t>
            </a:r>
            <a:r>
              <a:rPr lang="bn-BD" sz="66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6600" b="1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66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0263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461041" y="1143000"/>
            <a:ext cx="734848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5400" b="1" dirty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</a:t>
            </a:r>
            <a:r>
              <a:rPr lang="bn-BD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</a:t>
            </a:r>
            <a:r>
              <a:rPr lang="bn-IN" sz="5400" b="1" dirty="0" smtClean="0">
                <a:ln w="11430"/>
                <a:solidFill>
                  <a:srgbClr val="C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জের সমাধান</a:t>
            </a:r>
            <a:endParaRPr lang="en-US" sz="5400" b="1" dirty="0">
              <a:ln w="11430"/>
              <a:solidFill>
                <a:srgbClr val="C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09800" y="3937821"/>
            <a:ext cx="38619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4800" b="1" dirty="0" smtClean="0">
                <a:solidFill>
                  <a:srgbClr val="FF0066"/>
                </a:solidFill>
              </a:rPr>
              <a:t> </a:t>
            </a:r>
            <a:r>
              <a:rPr lang="en-US" sz="4800" b="1" dirty="0" smtClean="0">
                <a:solidFill>
                  <a:srgbClr val="FF0066"/>
                </a:solidFill>
              </a:rPr>
              <a:t>*</a:t>
            </a:r>
            <a:r>
              <a:rPr lang="bn-BD" sz="4800" b="1" dirty="0" smtClean="0">
                <a:solidFill>
                  <a:srgbClr val="FF0066"/>
                </a:solidFill>
              </a:rPr>
              <a:t>সংবাদ</a:t>
            </a:r>
            <a:r>
              <a:rPr lang="bn-IN" sz="4800" b="1" dirty="0" smtClean="0">
                <a:solidFill>
                  <a:srgbClr val="FF0066"/>
                </a:solidFill>
              </a:rPr>
              <a:t> বহন</a:t>
            </a:r>
            <a:endParaRPr lang="en-US" sz="4800" b="1" dirty="0">
              <a:solidFill>
                <a:srgbClr val="FF0066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99525" y="2945010"/>
            <a:ext cx="238078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bn-IN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*</a:t>
            </a: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বার্তা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59178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352800" y="1328099"/>
            <a:ext cx="56667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আল্লাহ </a:t>
            </a:r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তায়ালা</a:t>
            </a:r>
            <a:r>
              <a:rPr lang="bn-IN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bn-BD" sz="2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পরিচয় তুলে ধরতে</a:t>
            </a:r>
            <a:endParaRPr lang="en-US" sz="2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09303" y="2438384"/>
            <a:ext cx="53537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2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 সত্য ও সুন্দর জীবনের দিকে আহবান জানা।</a:t>
            </a:r>
            <a:endParaRPr lang="en-US" sz="2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09303" y="3240893"/>
            <a:ext cx="58545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0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ইবাদত  ও ধর্মীয়  বিধি-বিধিন শিক্ষা দিতেন।</a:t>
            </a:r>
            <a:endParaRPr lang="en-US" sz="20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12672" y="4202598"/>
            <a:ext cx="528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2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পরকাল সম্পর্কে  ধারনা।</a:t>
            </a:r>
            <a:endParaRPr lang="en-US" sz="2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92920" y="1837471"/>
            <a:ext cx="4275939" cy="320695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33400" y="216304"/>
            <a:ext cx="79880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800" b="1" dirty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নবি-রাসূল প্রেরণের উদ্দেশ্য</a:t>
            </a:r>
            <a:endParaRPr lang="en-US" sz="4800" b="1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8792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8486" y="762000"/>
            <a:ext cx="562525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6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98486" y="2743200"/>
            <a:ext cx="52150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8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রাসুল ক</a:t>
            </a:r>
            <a:r>
              <a:rPr lang="bn-IN" sz="48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াকে বলে?</a:t>
            </a:r>
            <a:r>
              <a:rPr lang="bn-BD" sz="48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306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71600" y="2438400"/>
            <a:ext cx="500451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800" b="1" dirty="0">
                <a:ln w="11430"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যারা </a:t>
            </a:r>
            <a:r>
              <a:rPr lang="bn-IN" sz="4800" b="1" dirty="0" smtClean="0">
                <a:ln w="11430"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রিসালাতের</a:t>
            </a:r>
            <a:r>
              <a:rPr lang="bn-BD" sz="4800" b="1" dirty="0" smtClean="0">
                <a:ln w="11430"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>
                <a:ln w="11430"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দায়িত্ব পালন করেন </a:t>
            </a:r>
            <a:r>
              <a:rPr lang="bn-BD" sz="4800" b="1" dirty="0" smtClean="0">
                <a:ln w="11430"/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তারাই-</a:t>
            </a:r>
            <a:r>
              <a:rPr lang="bn-BD" sz="4800" b="1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রাসূল</a:t>
            </a:r>
            <a:endParaRPr lang="en-US" sz="4800" b="1" dirty="0">
              <a:ln w="11430"/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04800" y="762000"/>
            <a:ext cx="808586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5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</a:t>
            </a:r>
            <a:r>
              <a:rPr lang="bn-BD" sz="54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কা</a:t>
            </a:r>
            <a:r>
              <a:rPr lang="bn-IN" sz="54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জের সমাধান</a:t>
            </a:r>
            <a:endParaRPr lang="en-US" sz="54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094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210" y="0"/>
            <a:ext cx="878958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রিসালাতে বিশ্বাসের গুরুত্ব ও তাৎপর্য</a:t>
            </a:r>
            <a:endParaRPr lang="en-US" sz="40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52600" y="205740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n-BD" sz="2400" b="1" dirty="0" smtClean="0">
                <a:solidFill>
                  <a:srgbClr val="002060"/>
                </a:solidFill>
              </a:rPr>
              <a:t>নবি </a:t>
            </a:r>
            <a:r>
              <a:rPr lang="bn-BD" sz="2400" b="1" dirty="0">
                <a:solidFill>
                  <a:srgbClr val="002060"/>
                </a:solidFill>
              </a:rPr>
              <a:t>রাসুলের দ্বারা মানুষ পরকাল সম্পর্কে জানতে </a:t>
            </a:r>
            <a:r>
              <a:rPr lang="bn-BD" sz="2400" b="1" dirty="0" smtClean="0">
                <a:solidFill>
                  <a:srgbClr val="002060"/>
                </a:solidFill>
              </a:rPr>
              <a:t>পারে</a:t>
            </a:r>
            <a:r>
              <a:rPr lang="bn-IN" sz="2400" b="1" dirty="0" smtClean="0">
                <a:solidFill>
                  <a:srgbClr val="002060"/>
                </a:solidFill>
              </a:rPr>
              <a:t>।</a:t>
            </a:r>
            <a:endParaRPr lang="bn-BD" sz="2400" b="1" dirty="0">
              <a:solidFill>
                <a:srgbClr val="00206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828800" y="3154233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bn-BD" sz="2400" b="1" dirty="0">
                <a:solidFill>
                  <a:srgbClr val="002060"/>
                </a:solidFill>
              </a:rPr>
              <a:t>নবি রাসুলগণ ছিলেন </a:t>
            </a:r>
            <a:r>
              <a:rPr lang="bn-IN" sz="2400" b="1" dirty="0" smtClean="0">
                <a:solidFill>
                  <a:srgbClr val="002060"/>
                </a:solidFill>
              </a:rPr>
              <a:t>নিস্পাপ</a:t>
            </a:r>
            <a:r>
              <a:rPr lang="bn-BD" sz="2400" b="1" dirty="0" smtClean="0">
                <a:solidFill>
                  <a:srgbClr val="002060"/>
                </a:solidFill>
              </a:rPr>
              <a:t> </a:t>
            </a:r>
            <a:r>
              <a:rPr lang="bn-IN" sz="2400" b="1" dirty="0">
                <a:solidFill>
                  <a:srgbClr val="002060"/>
                </a:solidFill>
              </a:rPr>
              <a:t>।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1295400" y="3881734"/>
            <a:ext cx="52581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</a:rPr>
              <a:t>নবি </a:t>
            </a:r>
            <a:r>
              <a:rPr lang="bn-BD" sz="2400" dirty="0">
                <a:solidFill>
                  <a:srgbClr val="FF0000"/>
                </a:solidFill>
              </a:rPr>
              <a:t>রাসুলের দেখানো পথই আসল পথ ।</a:t>
            </a:r>
          </a:p>
        </p:txBody>
      </p:sp>
    </p:spTree>
    <p:extLst>
      <p:ext uri="{BB962C8B-B14F-4D97-AF65-F5344CB8AC3E}">
        <p14:creationId xmlns:p14="http://schemas.microsoft.com/office/powerpoint/2010/main" val="14393460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04929" y="0"/>
            <a:ext cx="6534160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96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96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2646878"/>
            <a:ext cx="876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70C0"/>
                </a:solidFill>
              </a:rPr>
              <a:t>নবি রাসুলগণ  পৃথিবিতে কি ধরনের  পরিবর্তন করেছেন  তা ব্যাখ্যা  কর </a:t>
            </a:r>
            <a:r>
              <a:rPr lang="bn-BD" sz="4000" dirty="0" smtClean="0"/>
              <a:t>।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4250103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0"/>
            <a:ext cx="6033811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11500" dirty="0">
                <a:ln w="11430">
                  <a:solidFill>
                    <a:sysClr val="windowText" lastClr="000000"/>
                  </a:solidFill>
                </a:ln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9600" dirty="0">
              <a:ln w="11430">
                <a:solidFill>
                  <a:sysClr val="windowText" lastClr="000000"/>
                </a:solidFill>
              </a:ln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209800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Ø"/>
            </a:pPr>
            <a:r>
              <a:rPr lang="bn-BD" sz="3200" dirty="0" smtClean="0">
                <a:solidFill>
                  <a:srgbClr val="002060"/>
                </a:solidFill>
              </a:rPr>
              <a:t>রিসালাত অর্থ </a:t>
            </a:r>
            <a:r>
              <a:rPr lang="bn-IN" sz="3200" dirty="0" smtClean="0">
                <a:solidFill>
                  <a:srgbClr val="002060"/>
                </a:solidFill>
              </a:rPr>
              <a:t>কী?</a:t>
            </a:r>
          </a:p>
          <a:p>
            <a:pPr marL="571500" indent="-571500">
              <a:buFont typeface="Wingdings" pitchFamily="2" charset="2"/>
              <a:buChar char="Ø"/>
            </a:pPr>
            <a:endParaRPr lang="bn-BD" sz="3200" dirty="0" smtClean="0">
              <a:solidFill>
                <a:srgbClr val="C0000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n-BD" sz="3200" dirty="0" smtClean="0">
                <a:solidFill>
                  <a:srgbClr val="C00000"/>
                </a:solidFill>
              </a:rPr>
              <a:t>নবি রাসুলেগন কিসের দাওয়াত দিয়ে ছিলেন ?</a:t>
            </a:r>
          </a:p>
          <a:p>
            <a:endParaRPr lang="bn-BD" sz="3200" dirty="0" smtClean="0">
              <a:solidFill>
                <a:srgbClr val="00B0F0"/>
              </a:solidFill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bn-BD" sz="3200" dirty="0" smtClean="0">
                <a:solidFill>
                  <a:srgbClr val="002060"/>
                </a:solidFill>
              </a:rPr>
              <a:t>রাসুল শব্দের বহুবচন কি ?</a:t>
            </a:r>
          </a:p>
          <a:p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2612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Click="0" advTm="7000">
        <p15:prstTrans prst="origami"/>
        <p:sndAc>
          <p:stSnd>
            <p:snd r:embed="rId2" name="bomb.wav"/>
          </p:stSnd>
        </p:sndAc>
      </p:transition>
    </mc:Choice>
    <mc:Fallback xmlns="">
      <p:transition spd="slow" advClick="0" advTm="7000">
        <p:fade/>
        <p:sndAc>
          <p:stSnd>
            <p:snd r:embed="rId3" name="bomb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0"/>
            <a:ext cx="6096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u="sng" dirty="0" smtClean="0">
                <a:solidFill>
                  <a:srgbClr val="FF0000"/>
                </a:solidFill>
              </a:rPr>
              <a:t>বাড়ির কাজ</a:t>
            </a:r>
            <a:endParaRPr lang="en-US" sz="4400" u="sng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1600200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</a:rPr>
              <a:t>আল্লাহ তায়ালার আদেশ –নিষেধ  ও বিধি-বিধান বাস্</a:t>
            </a:r>
            <a:r>
              <a:rPr lang="bn-IN" sz="3200" dirty="0" smtClean="0">
                <a:solidFill>
                  <a:srgbClr val="FF0000"/>
                </a:solidFill>
              </a:rPr>
              <a:t>ত</a:t>
            </a:r>
            <a:r>
              <a:rPr lang="bn-BD" sz="3200" dirty="0" smtClean="0">
                <a:solidFill>
                  <a:srgbClr val="FF0000"/>
                </a:solidFill>
              </a:rPr>
              <a:t>বায়নে নবি-রাসুলের ভূমিকা কি ছিল তা ব্যাখ্যা কর ।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52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  <p:sndAc>
          <p:stSnd>
            <p:snd r:embed="rId2" name="wind.wav"/>
          </p:stSnd>
        </p:sndAc>
      </p:transition>
    </mc:Choice>
    <mc:Fallback xmlns="">
      <p:transition spd="slow">
        <p:fade/>
        <p:sndAc>
          <p:stSnd>
            <p:snd r:embed="rId3" name="wind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2400" y="228600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000" b="1" spc="50" dirty="0" smtClean="0">
                <a:ln w="11430">
                  <a:solidFill>
                    <a:srgbClr val="002060"/>
                  </a:solidFill>
                </a:ln>
                <a:solidFill>
                  <a:srgbClr val="92D050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আল্লাহ হাফেজ</a:t>
            </a:r>
            <a:endParaRPr lang="bn-BD" sz="8000" b="1" spc="50" dirty="0">
              <a:ln w="11430">
                <a:solidFill>
                  <a:srgbClr val="002060"/>
                </a:solidFill>
              </a:ln>
              <a:solidFill>
                <a:srgbClr val="92D05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4" y="1600200"/>
            <a:ext cx="8770512" cy="4900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78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ustom 6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</TotalTime>
  <Words>231</Words>
  <Application>Microsoft Office PowerPoint</Application>
  <PresentationFormat>On-screen Show (4:3)</PresentationFormat>
  <Paragraphs>57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NikoshBAN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 Ballavpur High S</dc:creator>
  <cp:lastModifiedBy>Masidul</cp:lastModifiedBy>
  <cp:revision>146</cp:revision>
  <dcterms:created xsi:type="dcterms:W3CDTF">2006-08-16T00:00:00Z</dcterms:created>
  <dcterms:modified xsi:type="dcterms:W3CDTF">2019-03-22T09:43:01Z</dcterms:modified>
</cp:coreProperties>
</file>