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32" r:id="rId2"/>
    <p:sldId id="260" r:id="rId3"/>
    <p:sldId id="262" r:id="rId4"/>
    <p:sldId id="306" r:id="rId5"/>
    <p:sldId id="318" r:id="rId6"/>
    <p:sldId id="322" r:id="rId7"/>
    <p:sldId id="319" r:id="rId8"/>
    <p:sldId id="323" r:id="rId9"/>
    <p:sldId id="326" r:id="rId10"/>
    <p:sldId id="266" r:id="rId11"/>
    <p:sldId id="267" r:id="rId12"/>
    <p:sldId id="274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51B0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3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1094D-082F-4308-9B61-74BC09A01DA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910FD-A011-4E51-A206-BEE90D94CB2C}">
      <dgm:prSet phldrT="[Text]" custT="1"/>
      <dgm:spPr/>
      <dgm:t>
        <a:bodyPr/>
        <a:lstStyle/>
        <a:p>
          <a:r>
            <a:rPr lang="bn-BD" sz="400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ইমানঃ ১ম অধ্যায়, পাঠ-১৩</a:t>
          </a:r>
        </a:p>
        <a:p>
          <a:r>
            <a: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আখিরাত ও এর স্তরসমূহু</a:t>
          </a:r>
          <a:endParaRPr lang="en-US" sz="40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9797B56B-41DA-46FD-B512-4ACFDB18376E}" type="parTrans" cxnId="{910FF3EA-E982-431A-8C7D-B6D92F6138C8}">
      <dgm:prSet/>
      <dgm:spPr/>
      <dgm:t>
        <a:bodyPr/>
        <a:lstStyle/>
        <a:p>
          <a:endParaRPr lang="en-US"/>
        </a:p>
      </dgm:t>
    </dgm:pt>
    <dgm:pt modelId="{601EE6EA-7262-4A83-8507-47D5B0006817}" type="sibTrans" cxnId="{910FF3EA-E982-431A-8C7D-B6D92F6138C8}">
      <dgm:prSet/>
      <dgm:spPr/>
      <dgm:t>
        <a:bodyPr/>
        <a:lstStyle/>
        <a:p>
          <a:endParaRPr lang="en-US"/>
        </a:p>
      </dgm:t>
    </dgm:pt>
    <dgm:pt modelId="{783E31FD-05C2-442D-B914-1DF301ED66BC}" type="pres">
      <dgm:prSet presAssocID="{64F1094D-082F-4308-9B61-74BC09A01D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78791F-9CAA-437B-9871-7358E6399AB9}" type="pres">
      <dgm:prSet presAssocID="{487910FD-A011-4E51-A206-BEE90D94CB2C}" presName="comp" presStyleCnt="0"/>
      <dgm:spPr/>
    </dgm:pt>
    <dgm:pt modelId="{523AC331-A4DE-48A4-9D80-56C0F76FBFF0}" type="pres">
      <dgm:prSet presAssocID="{487910FD-A011-4E51-A206-BEE90D94CB2C}" presName="box" presStyleLbl="node1" presStyleIdx="0" presStyleCnt="1" custLinFactNeighborY="4348"/>
      <dgm:spPr/>
      <dgm:t>
        <a:bodyPr/>
        <a:lstStyle/>
        <a:p>
          <a:endParaRPr lang="en-US"/>
        </a:p>
      </dgm:t>
    </dgm:pt>
    <dgm:pt modelId="{E6DC9C90-8E05-4F86-BA32-A8155FEE6DF6}" type="pres">
      <dgm:prSet presAssocID="{487910FD-A011-4E51-A206-BEE90D94CB2C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D4578AD-3021-4B07-AAD9-5ECE4A27371E}" type="pres">
      <dgm:prSet presAssocID="{487910FD-A011-4E51-A206-BEE90D94CB2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0FF3EA-E982-431A-8C7D-B6D92F6138C8}" srcId="{64F1094D-082F-4308-9B61-74BC09A01DAD}" destId="{487910FD-A011-4E51-A206-BEE90D94CB2C}" srcOrd="0" destOrd="0" parTransId="{9797B56B-41DA-46FD-B512-4ACFDB18376E}" sibTransId="{601EE6EA-7262-4A83-8507-47D5B0006817}"/>
    <dgm:cxn modelId="{B921FEAC-4827-403D-9572-289AAE4E7C1A}" type="presOf" srcId="{487910FD-A011-4E51-A206-BEE90D94CB2C}" destId="{BD4578AD-3021-4B07-AAD9-5ECE4A27371E}" srcOrd="1" destOrd="0" presId="urn:microsoft.com/office/officeart/2005/8/layout/vList4#1"/>
    <dgm:cxn modelId="{C7A0EED6-422F-48C9-88EF-86D5B750DEB9}" type="presOf" srcId="{64F1094D-082F-4308-9B61-74BC09A01DAD}" destId="{783E31FD-05C2-442D-B914-1DF301ED66BC}" srcOrd="0" destOrd="0" presId="urn:microsoft.com/office/officeart/2005/8/layout/vList4#1"/>
    <dgm:cxn modelId="{0556F145-A24F-41FA-90BE-6CACF1B024FA}" type="presOf" srcId="{487910FD-A011-4E51-A206-BEE90D94CB2C}" destId="{523AC331-A4DE-48A4-9D80-56C0F76FBFF0}" srcOrd="0" destOrd="0" presId="urn:microsoft.com/office/officeart/2005/8/layout/vList4#1"/>
    <dgm:cxn modelId="{9F7931E1-0623-470C-8C9E-D0DC3321CFA8}" type="presParOf" srcId="{783E31FD-05C2-442D-B914-1DF301ED66BC}" destId="{AD78791F-9CAA-437B-9871-7358E6399AB9}" srcOrd="0" destOrd="0" presId="urn:microsoft.com/office/officeart/2005/8/layout/vList4#1"/>
    <dgm:cxn modelId="{338FF198-FBCF-49C0-B611-325AEF0D54B9}" type="presParOf" srcId="{AD78791F-9CAA-437B-9871-7358E6399AB9}" destId="{523AC331-A4DE-48A4-9D80-56C0F76FBFF0}" srcOrd="0" destOrd="0" presId="urn:microsoft.com/office/officeart/2005/8/layout/vList4#1"/>
    <dgm:cxn modelId="{676730DE-EFA1-49AC-A65F-026D5B78690C}" type="presParOf" srcId="{AD78791F-9CAA-437B-9871-7358E6399AB9}" destId="{E6DC9C90-8E05-4F86-BA32-A8155FEE6DF6}" srcOrd="1" destOrd="0" presId="urn:microsoft.com/office/officeart/2005/8/layout/vList4#1"/>
    <dgm:cxn modelId="{AD95670E-B4BB-4B9C-94BE-BFEC2FCD6D32}" type="presParOf" srcId="{AD78791F-9CAA-437B-9871-7358E6399AB9}" destId="{BD4578AD-3021-4B07-AAD9-5ECE4A27371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C331-A4DE-48A4-9D80-56C0F76FBFF0}">
      <dsp:nvSpPr>
        <dsp:cNvPr id="0" name=""/>
        <dsp:cNvSpPr/>
      </dsp:nvSpPr>
      <dsp:spPr>
        <a:xfrm>
          <a:off x="0" y="0"/>
          <a:ext cx="6172199" cy="1752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ইমানঃ ১ম অধ্যায়, পাঠ-১৩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 আখিরাত ও এর স্তরসমূহু</a:t>
          </a:r>
          <a:endParaRPr lang="en-US" sz="40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1409700" y="0"/>
        <a:ext cx="4762500" cy="1752600"/>
      </dsp:txXfrm>
    </dsp:sp>
    <dsp:sp modelId="{E6DC9C90-8E05-4F86-BA32-A8155FEE6DF6}">
      <dsp:nvSpPr>
        <dsp:cNvPr id="0" name=""/>
        <dsp:cNvSpPr/>
      </dsp:nvSpPr>
      <dsp:spPr>
        <a:xfrm>
          <a:off x="175260" y="175260"/>
          <a:ext cx="1234440" cy="1402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D2595-E374-4FFA-9587-BBA40AFCF84C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68249-8DDD-4233-A1ED-329DDE3C0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89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68249-8DDD-4233-A1ED-329DDE3C0D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7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digital content_2013\Image\1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5680"/>
            <a:ext cx="5257800" cy="67305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533400" y="685800"/>
            <a:ext cx="3276600" cy="1066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9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উপস্থাপনায়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600200"/>
            <a:ext cx="37338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2133600" cy="2702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844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digital content_2013\Image\images (6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3954" y="3274423"/>
            <a:ext cx="3352800" cy="234917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198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>
              <a:buFont typeface="Wingdings" pitchFamily="2" charset="2"/>
              <a:buChar char="Ø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শ্রেণীতে শিক্ষার্থী আখিরাতের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লিখে একটি পোস্টার তৈরি করবে ।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28).jpg"/>
          <p:cNvPicPr>
            <a:picLocks noChangeAspect="1"/>
          </p:cNvPicPr>
          <p:nvPr/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76200" y="-228600"/>
            <a:ext cx="25146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371600"/>
            <a:ext cx="2362200" cy="960438"/>
          </a:xfrm>
        </p:spPr>
        <p:txBody>
          <a:bodyPr>
            <a:normAutofit/>
          </a:bodyPr>
          <a:lstStyle/>
          <a:p>
            <a:pPr algn="ctr"/>
            <a:r>
              <a:rPr lang="bn-BD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124200"/>
            <a:ext cx="7162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আখিরাতের সংজ্ঞা দাও ।</a:t>
            </a:r>
          </a:p>
          <a:p>
            <a:pPr>
              <a:buNone/>
            </a:pP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গুরুত্ব ব্যাখ্যা কর।  </a:t>
            </a:r>
          </a:p>
          <a:p>
            <a:pPr marL="0" indent="0">
              <a:buNone/>
            </a:pP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আখিরাতের 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স্তরগুলো কি? বিশ্লেষণ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বাড়ীর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763000" cy="8382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bn-IN" b="1" dirty="0">
                <a:latin typeface="NorsundaMJ" pitchFamily="2" charset="0"/>
                <a:cs typeface="NikoshBAN" panose="02000000000000000000" pitchFamily="2" charset="0"/>
              </a:rPr>
              <a:t>আখিরাতের ধাপ গুলো সহজ ভাবে অতিক্রম করার জন্য দুনিয়ার জীবনে আমাদের করনীয় কি? </a:t>
            </a:r>
            <a:r>
              <a:rPr lang="bn-IN" b="1">
                <a:latin typeface="NorsundaMJ" pitchFamily="2" charset="0"/>
                <a:cs typeface="NikoshBAN" panose="02000000000000000000" pitchFamily="2" charset="0"/>
              </a:rPr>
              <a:t>নিজের ভাষায় লিখে আনবে।</a:t>
            </a:r>
            <a:endParaRPr lang="bn-IN" b="1" dirty="0" err="1">
              <a:latin typeface="NorsundaMJ" pitchFamily="2" charset="0"/>
              <a:cs typeface="NikoshBAN" panose="02000000000000000000" pitchFamily="2" charset="0"/>
            </a:endParaRPr>
          </a:p>
        </p:txBody>
      </p:sp>
      <p:pic>
        <p:nvPicPr>
          <p:cNvPr id="6146" name="Picture 2" descr="C:\Users\Asus\Desktop\digital content_2013\Image\download (45)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-44380" y="609600"/>
            <a:ext cx="3206680" cy="2114550"/>
          </a:xfrm>
          <a:prstGeom prst="rect">
            <a:avLst/>
          </a:prstGeom>
          <a:noFill/>
        </p:spPr>
      </p:pic>
      <p:pic>
        <p:nvPicPr>
          <p:cNvPr id="1026" name="Picture 2" descr="C:\Users\Asus\Desktop\digital content_2013\Image\Agt_hom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86200"/>
            <a:ext cx="990600" cy="900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0092 L 0.83333 -1.69288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1371600"/>
            <a:ext cx="8077200" cy="41148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B51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9600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39716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895600" y="228600"/>
            <a:ext cx="3352800" cy="685800"/>
          </a:xfrm>
          <a:prstGeom prst="roundRect">
            <a:avLst/>
          </a:prstGeom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 লক্ষ্য কর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0991" y="3810000"/>
            <a:ext cx="2118809" cy="2338450"/>
          </a:xfrm>
          <a:prstGeom prst="roundRect">
            <a:avLst/>
          </a:prstGeom>
          <a:solidFill>
            <a:srgbClr val="92D05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কি নির্দেশ করে?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User\Desktop\images (6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9" t="-1694" r="11043" b="1694"/>
          <a:stretch/>
        </p:blipFill>
        <p:spPr bwMode="auto">
          <a:xfrm>
            <a:off x="152400" y="1217022"/>
            <a:ext cx="1907177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images (7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2"/>
          <a:stretch/>
        </p:blipFill>
        <p:spPr bwMode="auto">
          <a:xfrm>
            <a:off x="2590800" y="1236616"/>
            <a:ext cx="19145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download (5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82"/>
          <a:stretch/>
        </p:blipFill>
        <p:spPr bwMode="auto">
          <a:xfrm>
            <a:off x="5029200" y="1227907"/>
            <a:ext cx="1924050" cy="18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download (6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9" b="13160"/>
          <a:stretch/>
        </p:blipFill>
        <p:spPr bwMode="auto">
          <a:xfrm>
            <a:off x="7357382" y="1219200"/>
            <a:ext cx="1819275" cy="186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er\Desktop\download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757675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er\Desktop\10246737_647896008612805_6101684289537394156_n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4" r="25613"/>
          <a:stretch/>
        </p:blipFill>
        <p:spPr bwMode="auto">
          <a:xfrm>
            <a:off x="4724400" y="3757676"/>
            <a:ext cx="1820773" cy="242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riped Right Arrow 1"/>
          <p:cNvSpPr/>
          <p:nvPr/>
        </p:nvSpPr>
        <p:spPr>
          <a:xfrm>
            <a:off x="2057400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riped Right Arrow 17"/>
          <p:cNvSpPr/>
          <p:nvPr/>
        </p:nvSpPr>
        <p:spPr>
          <a:xfrm>
            <a:off x="4495800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riped Right Arrow 18"/>
          <p:cNvSpPr/>
          <p:nvPr/>
        </p:nvSpPr>
        <p:spPr>
          <a:xfrm>
            <a:off x="6919913" y="1828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iped Right Arrow 19"/>
          <p:cNvSpPr/>
          <p:nvPr/>
        </p:nvSpPr>
        <p:spPr>
          <a:xfrm rot="5400000">
            <a:off x="7917657" y="3117056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0800000">
            <a:off x="6538913" y="4876799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riped Right Arrow 21"/>
          <p:cNvSpPr/>
          <p:nvPr/>
        </p:nvSpPr>
        <p:spPr>
          <a:xfrm rot="10800000">
            <a:off x="4267201" y="4876800"/>
            <a:ext cx="547687" cy="533400"/>
          </a:xfrm>
          <a:prstGeom prst="stripedRight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71209" y="3757676"/>
            <a:ext cx="2002522" cy="2390774"/>
            <a:chOff x="2271209" y="3757676"/>
            <a:chExt cx="2002522" cy="2390774"/>
          </a:xfrm>
        </p:grpSpPr>
        <p:pic>
          <p:nvPicPr>
            <p:cNvPr id="1034" name="Picture 10" descr="C:\Users\User\Desktop\Janazah-Funeral-Prayer2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209" y="3757676"/>
              <a:ext cx="1995991" cy="1323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User\Desktop\download (8)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209" y="5106489"/>
              <a:ext cx="2002522" cy="1041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  <p:bldP spid="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914400"/>
            <a:ext cx="68580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 পাঠ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85468235"/>
              </p:ext>
            </p:extLst>
          </p:nvPr>
        </p:nvGraphicFramePr>
        <p:xfrm>
          <a:off x="1600200" y="3505200"/>
          <a:ext cx="61722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e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8538" y="4267200"/>
            <a:ext cx="2608262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2819400"/>
            <a:ext cx="7696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সংজ্ঞা বলতে পারবে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 বিশ্বাসের গুরুত্ব বর্ণনা করতে পারবে 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পরকালের স্তর সমূহু ব্যাখ্যা করতে পারবে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133600" y="1143001"/>
            <a:ext cx="4800600" cy="914400"/>
          </a:xfrm>
          <a:prstGeom prst="flowChartTerminator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</a:t>
            </a:r>
            <a:r>
              <a:rPr lang="bn-BD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bn-BD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6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Terminator 10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পরকালের জীবন চিরস্থায়ী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43000" y="2941093"/>
            <a:ext cx="33528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38400" y="2941093"/>
            <a:ext cx="20574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48100" y="2941093"/>
            <a:ext cx="6477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2000" y="2941093"/>
            <a:ext cx="609600" cy="9451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1" idx="4"/>
          </p:cNvCxnSpPr>
          <p:nvPr/>
        </p:nvCxnSpPr>
        <p:spPr>
          <a:xfrm>
            <a:off x="4591050" y="2941093"/>
            <a:ext cx="1924050" cy="9451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81550" y="2942230"/>
            <a:ext cx="3295650" cy="913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3619500" y="1264693"/>
            <a:ext cx="1943100" cy="1676400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228600" y="3855493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16764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31242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4572000" y="3855493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019800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7561428" y="3886200"/>
            <a:ext cx="1447800" cy="129540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72" y="5562600"/>
            <a:ext cx="782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এর পর.............   চলতেই থাকবে............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79519" y="685799"/>
            <a:ext cx="5775263" cy="718079"/>
            <a:chOff x="571500" y="2844796"/>
            <a:chExt cx="2986500" cy="1022879"/>
          </a:xfrm>
        </p:grpSpPr>
        <p:sp>
          <p:nvSpPr>
            <p:cNvPr id="6" name="Rounded Rectangle 5"/>
            <p:cNvSpPr/>
            <p:nvPr/>
          </p:nvSpPr>
          <p:spPr>
            <a:xfrm>
              <a:off x="571500" y="2844796"/>
              <a:ext cx="2986500" cy="10228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6"/>
            <p:cNvSpPr/>
            <p:nvPr/>
          </p:nvSpPr>
          <p:spPr>
            <a:xfrm>
              <a:off x="621433" y="2894729"/>
              <a:ext cx="2886634" cy="923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0" tIns="88900" rIns="88900" bIns="8890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5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পরকালে অবিশ্বাস করলে</a:t>
              </a:r>
              <a:endParaRPr lang="en-US" sz="35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Oval Callout 11"/>
          <p:cNvSpPr/>
          <p:nvPr/>
        </p:nvSpPr>
        <p:spPr>
          <a:xfrm>
            <a:off x="457200" y="1752600"/>
            <a:ext cx="3200400" cy="2101321"/>
          </a:xfrm>
          <a:prstGeom prst="wedgeEllipseCallout">
            <a:avLst>
              <a:gd name="adj1" fmla="val 50376"/>
              <a:gd name="adj2" fmla="val 705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খাও দাও ফুর্তি কর দুনিয়াটা মস্ত বড়!!!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digital content_2013\Image\article-1288235-0A18F320000005DnC-119_468x5951ss-23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2136"/>
            <a:ext cx="3800622" cy="38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2711" y="1981200"/>
            <a:ext cx="1376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পরকাল আবার কী?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62200" y="5562600"/>
            <a:ext cx="457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পাপ চিন্তা মাথায় আসে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981200"/>
            <a:ext cx="2743200" cy="15297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2000" y="1981200"/>
            <a:ext cx="2590800" cy="15297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3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বিশ্বাসের গুরুত্ব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 বিশ্বাস মুত্তাকীদের বৈশিষ্ট্য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35986" y="2057400"/>
            <a:ext cx="3188414" cy="685800"/>
            <a:chOff x="240586" y="5029200"/>
            <a:chExt cx="3188414" cy="685800"/>
          </a:xfrm>
        </p:grpSpPr>
        <p:sp>
          <p:nvSpPr>
            <p:cNvPr id="6" name="TextBox 5"/>
            <p:cNvSpPr txBox="1"/>
            <p:nvPr/>
          </p:nvSpPr>
          <p:spPr>
            <a:xfrm>
              <a:off x="990600" y="502920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আল্লাহ বলেন....</a:t>
              </a:r>
              <a:endParaRPr lang="en-US" sz="3600" b="1" dirty="0"/>
            </a:p>
          </p:txBody>
        </p:sp>
        <p:pic>
          <p:nvPicPr>
            <p:cNvPr id="7" name="Picture 3" descr="C:\Users\User\Desktop\imagres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0586" y="5041900"/>
              <a:ext cx="773424" cy="67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5300118" y="2057400"/>
            <a:ext cx="2015082" cy="683079"/>
            <a:chOff x="1067752" y="2948260"/>
            <a:chExt cx="2015082" cy="683079"/>
          </a:xfrm>
        </p:grpSpPr>
        <p:pic>
          <p:nvPicPr>
            <p:cNvPr id="2050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2767" b="50000"/>
            <a:stretch/>
          </p:blipFill>
          <p:spPr bwMode="auto">
            <a:xfrm>
              <a:off x="1331913" y="3002689"/>
              <a:ext cx="1750921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User\Desktop\2_4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178" t="50000"/>
            <a:stretch/>
          </p:blipFill>
          <p:spPr bwMode="auto">
            <a:xfrm>
              <a:off x="1067752" y="2948260"/>
              <a:ext cx="760095" cy="628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143000" y="2971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অর্থাৎ তারা (মুত্তাকীগণ) আখিরাতে দৃঢ় বিশ্বাস রাখে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 descr="C:\Users\User\Desktop\ore ssobi\aaa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6575"/>
            <a:ext cx="2466976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ore ssobi\zsfew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15"/>
          <a:stretch/>
        </p:blipFill>
        <p:spPr bwMode="auto">
          <a:xfrm>
            <a:off x="3276600" y="3835794"/>
            <a:ext cx="2667000" cy="14982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6" y="3835794"/>
            <a:ext cx="2357434" cy="151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95400" y="55626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সবগুলো একই সূত্রে গাঁথা, সুতরাং আখিরাত বিশ্বাস মানে আল্লাহকেই বিশ্বাস করা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Arrow Connector 58"/>
          <p:cNvCxnSpPr/>
          <p:nvPr/>
        </p:nvCxnSpPr>
        <p:spPr>
          <a:xfrm flipH="1" flipV="1">
            <a:off x="2590800" y="3130187"/>
            <a:ext cx="1447801" cy="61014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610100" y="2489562"/>
            <a:ext cx="1409700" cy="11680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Terminator 1"/>
          <p:cNvSpPr/>
          <p:nvPr/>
        </p:nvSpPr>
        <p:spPr>
          <a:xfrm>
            <a:off x="1524001" y="3048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663179" y="2489562"/>
            <a:ext cx="908822" cy="12812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33600" y="3930831"/>
            <a:ext cx="2209800" cy="647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8" idx="0"/>
          </p:cNvCxnSpPr>
          <p:nvPr/>
        </p:nvCxnSpPr>
        <p:spPr>
          <a:xfrm flipH="1">
            <a:off x="3172097" y="4060484"/>
            <a:ext cx="1171303" cy="11624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3930831"/>
            <a:ext cx="533400" cy="1409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0" idx="1"/>
          </p:cNvCxnSpPr>
          <p:nvPr/>
        </p:nvCxnSpPr>
        <p:spPr>
          <a:xfrm>
            <a:off x="4610100" y="4060484"/>
            <a:ext cx="2136075" cy="8601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31" idx="2"/>
          </p:cNvCxnSpPr>
          <p:nvPr/>
        </p:nvCxnSpPr>
        <p:spPr>
          <a:xfrm>
            <a:off x="4457700" y="3908085"/>
            <a:ext cx="2316778" cy="227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543300" y="2902131"/>
            <a:ext cx="1943100" cy="1676400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2590800" y="1241947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838200" y="39308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কিয়ামত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2448197" y="5222965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4572000" y="53340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6534150" y="47309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774478" y="3283131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সাফাআত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5919949" y="1537062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Flowchart: Connector 59"/>
          <p:cNvSpPr/>
          <p:nvPr/>
        </p:nvSpPr>
        <p:spPr>
          <a:xfrm>
            <a:off x="1219200" y="2271735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8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/>
          <p:cNvCxnSpPr>
            <a:endCxn id="48" idx="2"/>
          </p:cNvCxnSpPr>
          <p:nvPr/>
        </p:nvCxnSpPr>
        <p:spPr>
          <a:xfrm flipV="1">
            <a:off x="4724400" y="1790700"/>
            <a:ext cx="1402378" cy="11049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Terminator 1"/>
          <p:cNvSpPr/>
          <p:nvPr/>
        </p:nvSpPr>
        <p:spPr>
          <a:xfrm>
            <a:off x="1676401" y="228600"/>
            <a:ext cx="6172199" cy="762000"/>
          </a:xfrm>
          <a:prstGeom prst="flowChartTerminator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আখিরাতের বিভিন্ন স্তর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754359" y="1980599"/>
            <a:ext cx="1817641" cy="10978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133600" y="3238500"/>
            <a:ext cx="2209800" cy="647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8" idx="0"/>
          </p:cNvCxnSpPr>
          <p:nvPr/>
        </p:nvCxnSpPr>
        <p:spPr>
          <a:xfrm flipH="1">
            <a:off x="3172097" y="3368153"/>
            <a:ext cx="1171303" cy="11624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0" y="3238500"/>
            <a:ext cx="533400" cy="1409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0" idx="1"/>
          </p:cNvCxnSpPr>
          <p:nvPr/>
        </p:nvCxnSpPr>
        <p:spPr>
          <a:xfrm>
            <a:off x="4610100" y="3368153"/>
            <a:ext cx="2136075" cy="8601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31" idx="2"/>
          </p:cNvCxnSpPr>
          <p:nvPr/>
        </p:nvCxnSpPr>
        <p:spPr>
          <a:xfrm>
            <a:off x="4457700" y="3215754"/>
            <a:ext cx="2316778" cy="2274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3543300" y="2209800"/>
            <a:ext cx="1943100" cy="1676400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1306559" y="1143000"/>
            <a:ext cx="1447800" cy="1272653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838200" y="32385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2448197" y="4530634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হাশর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4572000" y="4641669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মিজান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6534150" y="40386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সিরাত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Flowchart: Connector 30"/>
          <p:cNvSpPr/>
          <p:nvPr/>
        </p:nvSpPr>
        <p:spPr>
          <a:xfrm>
            <a:off x="6774478" y="25908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সাফাআত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Flowchart: Connector 47"/>
          <p:cNvSpPr/>
          <p:nvPr/>
        </p:nvSpPr>
        <p:spPr>
          <a:xfrm>
            <a:off x="6126778" y="1143000"/>
            <a:ext cx="1447800" cy="1295400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জান্নাত/জাহান্নাম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97" y="1328420"/>
            <a:ext cx="5845005" cy="32022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Plaque 31"/>
          <p:cNvSpPr/>
          <p:nvPr/>
        </p:nvSpPr>
        <p:spPr>
          <a:xfrm>
            <a:off x="2087214" y="4686300"/>
            <a:ext cx="5669578" cy="1343025"/>
          </a:xfrm>
          <a:prstGeom prst="plaqu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কেয়ামতের পর মানুষ এক বিশাল ময়দানে উপস্থিত হবে । (চিত্রে প্রতিকী ময়দান)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22188 -0.4995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-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8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5061</TotalTime>
  <Words>218</Words>
  <Application>Microsoft Office PowerPoint</Application>
  <PresentationFormat>On-screen Show (4:3)</PresentationFormat>
  <Paragraphs>61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    বাড়ীর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গ্রুপ </dc:title>
  <dc:creator>Kausar Alam</dc:creator>
  <cp:lastModifiedBy>it world</cp:lastModifiedBy>
  <cp:revision>481</cp:revision>
  <dcterms:created xsi:type="dcterms:W3CDTF">2006-08-16T00:00:00Z</dcterms:created>
  <dcterms:modified xsi:type="dcterms:W3CDTF">2019-10-08T04:53:59Z</dcterms:modified>
</cp:coreProperties>
</file>