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4" r:id="rId4"/>
    <p:sldId id="275" r:id="rId5"/>
    <p:sldId id="278" r:id="rId6"/>
    <p:sldId id="276" r:id="rId7"/>
    <p:sldId id="283" r:id="rId8"/>
    <p:sldId id="277" r:id="rId9"/>
    <p:sldId id="259" r:id="rId10"/>
    <p:sldId id="273" r:id="rId11"/>
    <p:sldId id="282" r:id="rId12"/>
    <p:sldId id="279" r:id="rId13"/>
    <p:sldId id="280" r:id="rId14"/>
    <p:sldId id="281" r:id="rId15"/>
    <p:sldId id="268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C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71" autoAdjust="0"/>
  </p:normalViewPr>
  <p:slideViewPr>
    <p:cSldViewPr snapToGrid="0">
      <p:cViewPr varScale="1">
        <p:scale>
          <a:sx n="55" d="100"/>
          <a:sy n="55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12A4D-BDDD-48C4-9A1D-3B6B48266D84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D0AFF-5444-4080-827C-2C5DB3A2E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7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D0AFF-5444-4080-827C-2C5DB3A2E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D0AFF-5444-4080-827C-2C5DB3A2E9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0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1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5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9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5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2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3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8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5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6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E748-7A3E-4DE7-B9D2-FF52E4AC7A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39A1E-86AE-47E6-83E1-95185C30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BTT.xls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738" y="2004646"/>
            <a:ext cx="9460523" cy="381586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569" y="286658"/>
            <a:ext cx="10603523" cy="4390850"/>
          </a:xfrm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b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55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E8423DE-5ECE-40F7-BF17-1A2F58BA0F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603" b="33756"/>
          <a:stretch/>
        </p:blipFill>
        <p:spPr>
          <a:xfrm>
            <a:off x="6287539" y="1379076"/>
            <a:ext cx="5412207" cy="45429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41490C-92E1-4A47-B00E-7B6D04C444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2899" b="30371"/>
          <a:stretch/>
        </p:blipFill>
        <p:spPr>
          <a:xfrm>
            <a:off x="492255" y="1379076"/>
            <a:ext cx="5412207" cy="44413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2F9F2A6-D61A-4E08-946C-D54A951468EA}"/>
              </a:ext>
            </a:extLst>
          </p:cNvPr>
          <p:cNvSpPr/>
          <p:nvPr/>
        </p:nvSpPr>
        <p:spPr>
          <a:xfrm>
            <a:off x="2071177" y="3863107"/>
            <a:ext cx="2823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=C6*C7</a:t>
            </a:r>
            <a:endParaRPr lang="bn-BD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4C706E-1303-4441-AF5B-80E7A12C0FBB}"/>
              </a:ext>
            </a:extLst>
          </p:cNvPr>
          <p:cNvSpPr/>
          <p:nvPr/>
        </p:nvSpPr>
        <p:spPr>
          <a:xfrm>
            <a:off x="8095062" y="4129125"/>
            <a:ext cx="2641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=C6/C7 </a:t>
            </a:r>
            <a:endParaRPr lang="bn-BD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3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45A0E4C-A4CF-44B6-8191-EE1AB8C49663}"/>
              </a:ext>
            </a:extLst>
          </p:cNvPr>
          <p:cNvSpPr/>
          <p:nvPr/>
        </p:nvSpPr>
        <p:spPr>
          <a:xfrm>
            <a:off x="1248508" y="2294765"/>
            <a:ext cx="8159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 action="ppaction://hlinkfile"/>
              </a:rPr>
              <a:t>..\BTT.xlsx</a:t>
            </a:r>
            <a:endParaRPr lang="bn-BD" sz="2000" dirty="0"/>
          </a:p>
        </p:txBody>
      </p:sp>
    </p:spTree>
    <p:extLst>
      <p:ext uri="{BB962C8B-B14F-4D97-AF65-F5344CB8AC3E}">
        <p14:creationId xmlns:p14="http://schemas.microsoft.com/office/powerpoint/2010/main" val="213964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33E93-7C46-4DEB-8E9F-57FB4748F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2960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bn-BD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81B8C-FB29-479A-8AEF-B4652E07B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538" y="3429000"/>
            <a:ext cx="10374923" cy="1655762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ব্যবহার করা হয় এমন ১০টি ক্ষেত্র খাতায় লিখ।</a:t>
            </a:r>
          </a:p>
        </p:txBody>
      </p:sp>
    </p:spTree>
    <p:extLst>
      <p:ext uri="{BB962C8B-B14F-4D97-AF65-F5344CB8AC3E}">
        <p14:creationId xmlns:p14="http://schemas.microsoft.com/office/powerpoint/2010/main" val="3666060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Right 7">
            <a:extLst>
              <a:ext uri="{FF2B5EF4-FFF2-40B4-BE49-F238E27FC236}">
                <a16:creationId xmlns:a16="http://schemas.microsoft.com/office/drawing/2014/main" id="{4FDC81BE-A4C1-469C-A4CF-0EED92925D3A}"/>
              </a:ext>
            </a:extLst>
          </p:cNvPr>
          <p:cNvSpPr/>
          <p:nvPr/>
        </p:nvSpPr>
        <p:spPr>
          <a:xfrm rot="10281528">
            <a:off x="8586462" y="4902230"/>
            <a:ext cx="1107831" cy="391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53DAD81-C9B5-4CF2-BB68-40C35C26D83B}"/>
              </a:ext>
            </a:extLst>
          </p:cNvPr>
          <p:cNvSpPr/>
          <p:nvPr/>
        </p:nvSpPr>
        <p:spPr>
          <a:xfrm rot="11600652">
            <a:off x="8473518" y="1922575"/>
            <a:ext cx="1107831" cy="391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ABD91-E80B-4AAE-8A33-C9E3181D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0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br>
              <a:rPr lang="bn-IN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B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7F252-510B-463E-BB55-FC70383E8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923" y="1027906"/>
            <a:ext cx="10515600" cy="50915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bn-BD" sz="35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কোন চিহ্নটি স্প্রেডশিটের সূত্রের শুরুতে ব্যবহার করতে হয় ?</a:t>
            </a:r>
          </a:p>
          <a:p>
            <a:pPr marL="0" indent="0">
              <a:buNone/>
            </a:pP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ক)  =          </a:t>
            </a:r>
          </a:p>
          <a:p>
            <a:pPr marL="0" indent="0">
              <a:buNone/>
            </a:pP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খ)  *</a:t>
            </a:r>
          </a:p>
          <a:p>
            <a:pPr marL="0" indent="0">
              <a:buNone/>
            </a:pP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গ)  +</a:t>
            </a:r>
          </a:p>
          <a:p>
            <a:pPr marL="0" indent="0">
              <a:buNone/>
            </a:pP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ঘ)   /</a:t>
            </a:r>
          </a:p>
          <a:p>
            <a:pPr marL="0" indent="0">
              <a:buNone/>
            </a:pPr>
            <a:r>
              <a:rPr lang="bn-IN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স্প্রেডশিট ব্যবহার করা হয়-</a:t>
            </a:r>
          </a:p>
          <a:p>
            <a:pPr marL="0" indent="0">
              <a:buNone/>
            </a:pP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ক)  প্রোগ্রাম তৈরিতে        </a:t>
            </a:r>
          </a:p>
          <a:p>
            <a:pPr marL="0" indent="0">
              <a:buNone/>
            </a:pP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খ)   ওয়েব তৈরিতে </a:t>
            </a:r>
          </a:p>
          <a:p>
            <a:pPr marL="0" indent="0">
              <a:buNone/>
            </a:pP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গ)   লেখা-লেখির কাজে</a:t>
            </a:r>
          </a:p>
          <a:p>
            <a:pPr marL="0" indent="0">
              <a:buNone/>
            </a:pPr>
            <a:r>
              <a:rPr lang="bn-IN" sz="35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ঘ)   হিসাব-নিকাশে</a:t>
            </a:r>
          </a:p>
          <a:p>
            <a:pPr marL="0" indent="0">
              <a:buNone/>
            </a:pPr>
            <a:r>
              <a:rPr lang="bn-IN" sz="2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pPr marL="0" indent="0">
              <a:buNone/>
            </a:pPr>
            <a:endParaRPr lang="bn-B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C86575-47D7-42B8-9BE5-22CBF784EA92}"/>
              </a:ext>
            </a:extLst>
          </p:cNvPr>
          <p:cNvSpPr/>
          <p:nvPr/>
        </p:nvSpPr>
        <p:spPr>
          <a:xfrm>
            <a:off x="7916523" y="1639472"/>
            <a:ext cx="2447711" cy="7337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4EA700-C91D-4F9A-8933-1632608CACA3}"/>
              </a:ext>
            </a:extLst>
          </p:cNvPr>
          <p:cNvSpPr/>
          <p:nvPr/>
        </p:nvSpPr>
        <p:spPr>
          <a:xfrm>
            <a:off x="7916522" y="4566337"/>
            <a:ext cx="2447711" cy="7337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9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3 0.03726 L -0.46458 0.0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44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-0.36172 0.033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86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accent3">
                <a:lumMod val="5000"/>
                <a:lumOff val="9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73F1-F73D-4BDC-B61E-64077696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474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8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8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8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8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8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800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bn-BD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2C2AA-8527-457B-9744-B46D46C9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</a:t>
            </a:r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িট  কিভাবে আমাদের দৈনিক জীবনের বিভিন্ন ধরনের  হিসাব-নিকাশ সহজ করে দিচ্ছে ব</a:t>
            </a:r>
            <a:r>
              <a:rPr lang="bn-IN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</a:t>
            </a:r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খ্যা করো।</a:t>
            </a:r>
            <a:endParaRPr lang="bn-BD" sz="4000" dirty="0"/>
          </a:p>
        </p:txBody>
      </p:sp>
    </p:spTree>
    <p:extLst>
      <p:ext uri="{BB962C8B-B14F-4D97-AF65-F5344CB8AC3E}">
        <p14:creationId xmlns:p14="http://schemas.microsoft.com/office/powerpoint/2010/main" val="2089220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73903" y="2137619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32CE8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>
                <a:solidFill>
                  <a:srgbClr val="32CE8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32CE8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rgbClr val="32CE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80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139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8992" y="1570470"/>
            <a:ext cx="5183188" cy="42413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সৈয়দ আবেদ আলী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আইডিঃ ২০৮</a:t>
            </a: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প্রভাতি উচ্চ বিদ্যানিকেতন,ঢাকা।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269820" y="988403"/>
            <a:ext cx="5183188" cy="8239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69820" y="1570470"/>
            <a:ext cx="5183188" cy="42413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৮ম</a:t>
            </a: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৩য়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5E9143-6E5E-414E-BD49-6F593E4836F8}"/>
              </a:ext>
            </a:extLst>
          </p:cNvPr>
          <p:cNvSpPr/>
          <p:nvPr/>
        </p:nvSpPr>
        <p:spPr>
          <a:xfrm>
            <a:off x="4790939" y="647140"/>
            <a:ext cx="2457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55BB18-F1CE-4CA0-AEB6-3757A29D86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939" y="16849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0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0475D-674D-4C4D-ACFB-A2AB6A9479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678" y="844062"/>
            <a:ext cx="4753340" cy="53413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733616-B3C5-4C86-AC5C-11F2ED2AB1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969" y="773730"/>
            <a:ext cx="4654802" cy="54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01F448-E0C1-4776-8651-FBEDA47732B2}"/>
              </a:ext>
            </a:extLst>
          </p:cNvPr>
          <p:cNvSpPr/>
          <p:nvPr/>
        </p:nvSpPr>
        <p:spPr>
          <a:xfrm rot="10800000" flipV="1">
            <a:off x="-281354" y="1622105"/>
            <a:ext cx="1179927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</a:p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কৌ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endParaRPr lang="bn-BD" sz="3200" dirty="0"/>
          </a:p>
        </p:txBody>
      </p:sp>
    </p:spTree>
    <p:extLst>
      <p:ext uri="{BB962C8B-B14F-4D97-AF65-F5344CB8AC3E}">
        <p14:creationId xmlns:p14="http://schemas.microsoft.com/office/powerpoint/2010/main" val="406340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1B290-6EC1-436A-BDF4-CF1157935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9710"/>
            <a:ext cx="9144000" cy="1146052"/>
          </a:xfrm>
        </p:spPr>
        <p:txBody>
          <a:bodyPr>
            <a:normAutofit/>
          </a:bodyPr>
          <a:lstStyle/>
          <a:p>
            <a:r>
              <a:rPr lang="bn-IN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21685-062C-41FC-B4C6-A5E3773E8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138" y="2557158"/>
            <a:ext cx="10146323" cy="3291132"/>
          </a:xfrm>
        </p:spPr>
        <p:txBody>
          <a:bodyPr>
            <a:normAutofit/>
          </a:bodyPr>
          <a:lstStyle/>
          <a:p>
            <a:pPr algn="l"/>
            <a:r>
              <a:rPr lang="bn-IN" sz="4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bn-IN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ব্যবহারের ক্ষেত্র সম্পর্কে বলতে পারবে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bn-IN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ব্যবহারের বিভিন্ন ফর্মুলা চিহ্নিত করতে পারবে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bn-IN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ব্যবহারের কৌশল বর্ণনা করতে পারবে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bn-IN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bn-IN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bn-IN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bn-IN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bn-IN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bn-BD" sz="4000" dirty="0"/>
          </a:p>
        </p:txBody>
      </p:sp>
    </p:spTree>
    <p:extLst>
      <p:ext uri="{BB962C8B-B14F-4D97-AF65-F5344CB8AC3E}">
        <p14:creationId xmlns:p14="http://schemas.microsoft.com/office/powerpoint/2010/main" val="155053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F741A8F-0AAA-4221-AC65-CE36716D08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01"/>
          <a:stretch/>
        </p:blipFill>
        <p:spPr>
          <a:xfrm>
            <a:off x="6587267" y="293342"/>
            <a:ext cx="5308207" cy="50603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32F396-7B8B-4CBB-90F0-3AFD3A7205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63" y="703198"/>
            <a:ext cx="5557361" cy="46056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492871B-094B-459F-B2E3-82E1E3FE472B}"/>
              </a:ext>
            </a:extLst>
          </p:cNvPr>
          <p:cNvSpPr/>
          <p:nvPr/>
        </p:nvSpPr>
        <p:spPr>
          <a:xfrm>
            <a:off x="2376479" y="4932456"/>
            <a:ext cx="2827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9A8DC0-44DB-402F-A258-96E3E6469F31}"/>
              </a:ext>
            </a:extLst>
          </p:cNvPr>
          <p:cNvSpPr/>
          <p:nvPr/>
        </p:nvSpPr>
        <p:spPr>
          <a:xfrm>
            <a:off x="1378033" y="5246420"/>
            <a:ext cx="44741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াশ</a:t>
            </a:r>
            <a:r>
              <a:rPr lang="en-US" sz="54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A48AB3-795A-4342-B892-6656001BBAB9}"/>
              </a:ext>
            </a:extLst>
          </p:cNvPr>
          <p:cNvSpPr/>
          <p:nvPr/>
        </p:nvSpPr>
        <p:spPr>
          <a:xfrm>
            <a:off x="7178296" y="5395572"/>
            <a:ext cx="41851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এয়ারলাইন্স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রিজার্ভেশনে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5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F9A0A6-EA54-4D90-9AAD-8532AC1D3A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1" b="5876"/>
          <a:stretch/>
        </p:blipFill>
        <p:spPr>
          <a:xfrm>
            <a:off x="1527224" y="717445"/>
            <a:ext cx="9137551" cy="4874463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3398471-4515-4AFA-BE1C-998D1FBCA39B}"/>
              </a:ext>
            </a:extLst>
          </p:cNvPr>
          <p:cNvSpPr/>
          <p:nvPr/>
        </p:nvSpPr>
        <p:spPr>
          <a:xfrm>
            <a:off x="3446585" y="126609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097421-4D0A-4D6A-A112-F4641CC0E5FB}"/>
              </a:ext>
            </a:extLst>
          </p:cNvPr>
          <p:cNvSpPr/>
          <p:nvPr/>
        </p:nvSpPr>
        <p:spPr>
          <a:xfrm>
            <a:off x="2743200" y="5746934"/>
            <a:ext cx="70645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র্মচারীদের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7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F4DB6E-FE01-420C-ABB2-E55F38F63D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10" r="7194" b="41796"/>
          <a:stretch/>
        </p:blipFill>
        <p:spPr>
          <a:xfrm>
            <a:off x="561560" y="457200"/>
            <a:ext cx="11068879" cy="50247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7FDD29-A033-41EE-A618-FDA0F58EFF3E}"/>
              </a:ext>
            </a:extLst>
          </p:cNvPr>
          <p:cNvSpPr/>
          <p:nvPr/>
        </p:nvSpPr>
        <p:spPr>
          <a:xfrm>
            <a:off x="4161014" y="5670829"/>
            <a:ext cx="3869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1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2EFAB8B-38A7-41FB-ADED-930496240B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344" b="33756"/>
          <a:stretch/>
        </p:blipFill>
        <p:spPr>
          <a:xfrm>
            <a:off x="618809" y="1418474"/>
            <a:ext cx="5425831" cy="46300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4510CF-972B-4E48-A9CE-313231785E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9630" t="1" r="63995" b="35605"/>
          <a:stretch/>
        </p:blipFill>
        <p:spPr>
          <a:xfrm>
            <a:off x="5210180" y="1348135"/>
            <a:ext cx="6545945" cy="46300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A88B51C-E7B3-4A72-931B-67E1E8FCF95C}"/>
              </a:ext>
            </a:extLst>
          </p:cNvPr>
          <p:cNvSpPr/>
          <p:nvPr/>
        </p:nvSpPr>
        <p:spPr>
          <a:xfrm>
            <a:off x="2405249" y="3810782"/>
            <a:ext cx="37802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=sum(C4:C6)</a:t>
            </a:r>
            <a:endParaRPr lang="bn-BD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9BD636-4A05-4AB5-B30C-2F41BA3964B0}"/>
              </a:ext>
            </a:extLst>
          </p:cNvPr>
          <p:cNvSpPr/>
          <p:nvPr/>
        </p:nvSpPr>
        <p:spPr>
          <a:xfrm>
            <a:off x="9060722" y="4111973"/>
            <a:ext cx="23368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=C6-C7</a:t>
            </a:r>
            <a:endParaRPr lang="bn-BD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D510B3-E797-4D48-8423-8C1060011DA2}"/>
              </a:ext>
            </a:extLst>
          </p:cNvPr>
          <p:cNvSpPr/>
          <p:nvPr/>
        </p:nvSpPr>
        <p:spPr>
          <a:xfrm>
            <a:off x="2092569" y="457197"/>
            <a:ext cx="7825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ফর্মুলা ব্যবহার করে বিভিন্ন ধরনের হিসাব নিকাশ </a:t>
            </a:r>
            <a:endParaRPr lang="bn-BD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1185</TotalTime>
  <Words>281</Words>
  <Application>Microsoft Office PowerPoint</Application>
  <PresentationFormat>Widescreen</PresentationFormat>
  <Paragraphs>59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Office Theme</vt:lpstr>
      <vt:lpstr>স্বাগতম  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 মূল্যায়ন </vt:lpstr>
      <vt:lpstr> বাড়ির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abed ripon</dc:creator>
  <cp:lastModifiedBy>ACER</cp:lastModifiedBy>
  <cp:revision>162</cp:revision>
  <dcterms:created xsi:type="dcterms:W3CDTF">2019-04-06T10:00:25Z</dcterms:created>
  <dcterms:modified xsi:type="dcterms:W3CDTF">2019-04-12T12:44:39Z</dcterms:modified>
</cp:coreProperties>
</file>