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3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E6EBD6-CFF8-4D60-A11A-A555B573E5B3}" type="datetimeFigureOut">
              <a:rPr lang="en-US" smtClean="0"/>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F417D-8F9D-4ECE-8137-6D2F80FAE46D}" type="slidenum">
              <a:rPr lang="en-US" smtClean="0"/>
              <a:t>‹#›</a:t>
            </a:fld>
            <a:endParaRPr lang="en-US"/>
          </a:p>
        </p:txBody>
      </p:sp>
    </p:spTree>
    <p:extLst>
      <p:ext uri="{BB962C8B-B14F-4D97-AF65-F5344CB8AC3E}">
        <p14:creationId xmlns:p14="http://schemas.microsoft.com/office/powerpoint/2010/main" val="3683275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E6EBD6-CFF8-4D60-A11A-A555B573E5B3}" type="datetimeFigureOut">
              <a:rPr lang="en-US" smtClean="0"/>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F417D-8F9D-4ECE-8137-6D2F80FAE46D}" type="slidenum">
              <a:rPr lang="en-US" smtClean="0"/>
              <a:t>‹#›</a:t>
            </a:fld>
            <a:endParaRPr lang="en-US"/>
          </a:p>
        </p:txBody>
      </p:sp>
    </p:spTree>
    <p:extLst>
      <p:ext uri="{BB962C8B-B14F-4D97-AF65-F5344CB8AC3E}">
        <p14:creationId xmlns:p14="http://schemas.microsoft.com/office/powerpoint/2010/main" val="1485611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E6EBD6-CFF8-4D60-A11A-A555B573E5B3}" type="datetimeFigureOut">
              <a:rPr lang="en-US" smtClean="0"/>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F417D-8F9D-4ECE-8137-6D2F80FAE46D}" type="slidenum">
              <a:rPr lang="en-US" smtClean="0"/>
              <a:t>‹#›</a:t>
            </a:fld>
            <a:endParaRPr lang="en-US"/>
          </a:p>
        </p:txBody>
      </p:sp>
    </p:spTree>
    <p:extLst>
      <p:ext uri="{BB962C8B-B14F-4D97-AF65-F5344CB8AC3E}">
        <p14:creationId xmlns:p14="http://schemas.microsoft.com/office/powerpoint/2010/main" val="1238242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E6EBD6-CFF8-4D60-A11A-A555B573E5B3}" type="datetimeFigureOut">
              <a:rPr lang="en-US" smtClean="0"/>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F417D-8F9D-4ECE-8137-6D2F80FAE46D}" type="slidenum">
              <a:rPr lang="en-US" smtClean="0"/>
              <a:t>‹#›</a:t>
            </a:fld>
            <a:endParaRPr lang="en-US"/>
          </a:p>
        </p:txBody>
      </p:sp>
    </p:spTree>
    <p:extLst>
      <p:ext uri="{BB962C8B-B14F-4D97-AF65-F5344CB8AC3E}">
        <p14:creationId xmlns:p14="http://schemas.microsoft.com/office/powerpoint/2010/main" val="188896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E6EBD6-CFF8-4D60-A11A-A555B573E5B3}" type="datetimeFigureOut">
              <a:rPr lang="en-US" smtClean="0"/>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F417D-8F9D-4ECE-8137-6D2F80FAE46D}" type="slidenum">
              <a:rPr lang="en-US" smtClean="0"/>
              <a:t>‹#›</a:t>
            </a:fld>
            <a:endParaRPr lang="en-US"/>
          </a:p>
        </p:txBody>
      </p:sp>
    </p:spTree>
    <p:extLst>
      <p:ext uri="{BB962C8B-B14F-4D97-AF65-F5344CB8AC3E}">
        <p14:creationId xmlns:p14="http://schemas.microsoft.com/office/powerpoint/2010/main" val="1447160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E6EBD6-CFF8-4D60-A11A-A555B573E5B3}" type="datetimeFigureOut">
              <a:rPr lang="en-US" smtClean="0"/>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3F417D-8F9D-4ECE-8137-6D2F80FAE46D}" type="slidenum">
              <a:rPr lang="en-US" smtClean="0"/>
              <a:t>‹#›</a:t>
            </a:fld>
            <a:endParaRPr lang="en-US"/>
          </a:p>
        </p:txBody>
      </p:sp>
    </p:spTree>
    <p:extLst>
      <p:ext uri="{BB962C8B-B14F-4D97-AF65-F5344CB8AC3E}">
        <p14:creationId xmlns:p14="http://schemas.microsoft.com/office/powerpoint/2010/main" val="1412078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E6EBD6-CFF8-4D60-A11A-A555B573E5B3}" type="datetimeFigureOut">
              <a:rPr lang="en-US" smtClean="0"/>
              <a:t>10/8/2019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3F417D-8F9D-4ECE-8137-6D2F80FAE46D}" type="slidenum">
              <a:rPr lang="en-US" smtClean="0"/>
              <a:t>‹#›</a:t>
            </a:fld>
            <a:endParaRPr lang="en-US"/>
          </a:p>
        </p:txBody>
      </p:sp>
    </p:spTree>
    <p:extLst>
      <p:ext uri="{BB962C8B-B14F-4D97-AF65-F5344CB8AC3E}">
        <p14:creationId xmlns:p14="http://schemas.microsoft.com/office/powerpoint/2010/main" val="3613942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E6EBD6-CFF8-4D60-A11A-A555B573E5B3}" type="datetimeFigureOut">
              <a:rPr lang="en-US" smtClean="0"/>
              <a:t>10/8/2019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3F417D-8F9D-4ECE-8137-6D2F80FAE46D}" type="slidenum">
              <a:rPr lang="en-US" smtClean="0"/>
              <a:t>‹#›</a:t>
            </a:fld>
            <a:endParaRPr lang="en-US"/>
          </a:p>
        </p:txBody>
      </p:sp>
    </p:spTree>
    <p:extLst>
      <p:ext uri="{BB962C8B-B14F-4D97-AF65-F5344CB8AC3E}">
        <p14:creationId xmlns:p14="http://schemas.microsoft.com/office/powerpoint/2010/main" val="2826987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E6EBD6-CFF8-4D60-A11A-A555B573E5B3}" type="datetimeFigureOut">
              <a:rPr lang="en-US" smtClean="0"/>
              <a:t>10/8/2019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3F417D-8F9D-4ECE-8137-6D2F80FAE46D}" type="slidenum">
              <a:rPr lang="en-US" smtClean="0"/>
              <a:t>‹#›</a:t>
            </a:fld>
            <a:endParaRPr lang="en-US"/>
          </a:p>
        </p:txBody>
      </p:sp>
    </p:spTree>
    <p:extLst>
      <p:ext uri="{BB962C8B-B14F-4D97-AF65-F5344CB8AC3E}">
        <p14:creationId xmlns:p14="http://schemas.microsoft.com/office/powerpoint/2010/main" val="3626701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6EBD6-CFF8-4D60-A11A-A555B573E5B3}" type="datetimeFigureOut">
              <a:rPr lang="en-US" smtClean="0"/>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3F417D-8F9D-4ECE-8137-6D2F80FAE46D}" type="slidenum">
              <a:rPr lang="en-US" smtClean="0"/>
              <a:t>‹#›</a:t>
            </a:fld>
            <a:endParaRPr lang="en-US"/>
          </a:p>
        </p:txBody>
      </p:sp>
    </p:spTree>
    <p:extLst>
      <p:ext uri="{BB962C8B-B14F-4D97-AF65-F5344CB8AC3E}">
        <p14:creationId xmlns:p14="http://schemas.microsoft.com/office/powerpoint/2010/main" val="3496722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6EBD6-CFF8-4D60-A11A-A555B573E5B3}" type="datetimeFigureOut">
              <a:rPr lang="en-US" smtClean="0"/>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3F417D-8F9D-4ECE-8137-6D2F80FAE46D}" type="slidenum">
              <a:rPr lang="en-US" smtClean="0"/>
              <a:t>‹#›</a:t>
            </a:fld>
            <a:endParaRPr lang="en-US"/>
          </a:p>
        </p:txBody>
      </p:sp>
    </p:spTree>
    <p:extLst>
      <p:ext uri="{BB962C8B-B14F-4D97-AF65-F5344CB8AC3E}">
        <p14:creationId xmlns:p14="http://schemas.microsoft.com/office/powerpoint/2010/main" val="1422223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E6EBD6-CFF8-4D60-A11A-A555B573E5B3}" type="datetimeFigureOut">
              <a:rPr lang="en-US" smtClean="0"/>
              <a:t>10/8/2019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F417D-8F9D-4ECE-8137-6D2F80FAE46D}" type="slidenum">
              <a:rPr lang="en-US" smtClean="0"/>
              <a:t>‹#›</a:t>
            </a:fld>
            <a:endParaRPr lang="en-US"/>
          </a:p>
        </p:txBody>
      </p:sp>
    </p:spTree>
    <p:extLst>
      <p:ext uri="{BB962C8B-B14F-4D97-AF65-F5344CB8AC3E}">
        <p14:creationId xmlns:p14="http://schemas.microsoft.com/office/powerpoint/2010/main" val="627984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7.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7.xml"/><Relationship Id="rId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214313" y="185738"/>
            <a:ext cx="11758612" cy="641508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3" y="185737"/>
            <a:ext cx="11758612" cy="6415087"/>
          </a:xfrm>
          <a:prstGeom prst="rect">
            <a:avLst/>
          </a:prstGeom>
        </p:spPr>
      </p:pic>
    </p:spTree>
    <p:extLst>
      <p:ext uri="{BB962C8B-B14F-4D97-AF65-F5344CB8AC3E}">
        <p14:creationId xmlns:p14="http://schemas.microsoft.com/office/powerpoint/2010/main" val="1916929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50019" y="228600"/>
            <a:ext cx="11844338" cy="6400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Oval 3"/>
          <p:cNvSpPr/>
          <p:nvPr/>
        </p:nvSpPr>
        <p:spPr>
          <a:xfrm>
            <a:off x="4186238" y="414338"/>
            <a:ext cx="360045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t>নিয়তি কী ?</a:t>
            </a:r>
            <a:endParaRPr lang="en-US" sz="2800" dirty="0"/>
          </a:p>
        </p:txBody>
      </p:sp>
      <p:sp>
        <p:nvSpPr>
          <p:cNvPr id="5" name="Rounded Rectangle 4"/>
          <p:cNvSpPr/>
          <p:nvPr/>
        </p:nvSpPr>
        <p:spPr>
          <a:xfrm>
            <a:off x="385763" y="1985963"/>
            <a:ext cx="11372850" cy="448627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3600" dirty="0" smtClean="0"/>
              <a:t>পরিস্থিতির শিকার হয়ে অনেক সময় মানুষকে কঠিন হতে হয়। যদিও সে আচরন তার কাছে কাম্য নয় । ভিন্ন কোন উপায় না থাকায় সিদ্ধান্ত পরিবর্তন করাও অসম্ভব হয়ে পড়ে। এ রকম পরিস্থিতিতে বিশেষ কোন কাজ করাকে নিয়তি বলে।  এই কাজের ফলে কাছের মানুষ ও অনেক সময় ভূল বুঝে থাকে।</a:t>
            </a:r>
            <a:endParaRPr lang="en-US" sz="3600" dirty="0"/>
          </a:p>
        </p:txBody>
      </p:sp>
    </p:spTree>
    <p:extLst>
      <p:ext uri="{BB962C8B-B14F-4D97-AF65-F5344CB8AC3E}">
        <p14:creationId xmlns:p14="http://schemas.microsoft.com/office/powerpoint/2010/main" val="2989625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73831" y="207169"/>
            <a:ext cx="11844337" cy="644366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Oval 3"/>
          <p:cNvSpPr/>
          <p:nvPr/>
        </p:nvSpPr>
        <p:spPr>
          <a:xfrm>
            <a:off x="4471988" y="328613"/>
            <a:ext cx="3600450" cy="742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smtClean="0"/>
              <a:t>মুলবক্তব্য</a:t>
            </a:r>
            <a:endParaRPr lang="en-US" sz="3200" dirty="0"/>
          </a:p>
        </p:txBody>
      </p:sp>
      <p:sp>
        <p:nvSpPr>
          <p:cNvPr id="5" name="Rounded Rectangle 4"/>
          <p:cNvSpPr/>
          <p:nvPr/>
        </p:nvSpPr>
        <p:spPr>
          <a:xfrm>
            <a:off x="414338" y="1743075"/>
            <a:ext cx="11415712" cy="475773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3200" dirty="0" smtClean="0"/>
              <a:t>বাংলাদেশের নন্দিত কথা সাহিত্যিক হুমায়ূন আহমেদ এর স্মৃতিচারণমুলক গ্রন্থ ‘আমার ছেলেবেলা’ থেকে নিয়তি গল্পটি সংকলিত হয়েছে। লেখকের বাবার চাকরি সুত্রে জগদলের পরিত্যাক্ত জমিদার বাড়িতে থাকাকালীন স্মৃতি এখানে বর্ননা করা হয়েছে। জমিদার বাড়ির কুকুরটি লেখকের ছোট ভাই কে কেউটে সাপেরব ছোবল থেকে রক্ষা করে। সাপটিকে মেরে ফেললেও কুকুরটিও সাপের কামড় খায়। সাপের বিষক্রিয়ায় আক্রান্ত কুকুরটির পরবর্তী যন্ত্রনা সহ্য করতে না পেরে লেখকের বাবা কুকুরটিকে গুলি করে মেরে ফেলে।</a:t>
            </a:r>
            <a:endParaRPr lang="en-US" sz="3200" dirty="0"/>
          </a:p>
        </p:txBody>
      </p:sp>
    </p:spTree>
    <p:extLst>
      <p:ext uri="{BB962C8B-B14F-4D97-AF65-F5344CB8AC3E}">
        <p14:creationId xmlns:p14="http://schemas.microsoft.com/office/powerpoint/2010/main" val="1109225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28588" y="128587"/>
            <a:ext cx="11901487" cy="65151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Flowchart: Decision 3"/>
          <p:cNvSpPr/>
          <p:nvPr/>
        </p:nvSpPr>
        <p:spPr>
          <a:xfrm>
            <a:off x="4200525" y="371475"/>
            <a:ext cx="4129088" cy="85725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t>সরব পাঠ</a:t>
            </a:r>
            <a:endParaRPr lang="en-US" sz="28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2743" y="1357312"/>
            <a:ext cx="6386513" cy="2767013"/>
          </a:xfrm>
          <a:prstGeom prst="rect">
            <a:avLst/>
          </a:prstGeom>
          <a:ln w="88900" cap="sq" cmpd="thickThin">
            <a:solidFill>
              <a:srgbClr val="000000"/>
            </a:solidFill>
            <a:prstDash val="solid"/>
            <a:miter lim="800000"/>
          </a:ln>
          <a:effectLst>
            <a:innerShdw blurRad="76200">
              <a:srgbClr val="000000"/>
            </a:innerShdw>
          </a:effectLst>
        </p:spPr>
      </p:pic>
      <p:sp>
        <p:nvSpPr>
          <p:cNvPr id="6" name="Rectangle 5"/>
          <p:cNvSpPr/>
          <p:nvPr/>
        </p:nvSpPr>
        <p:spPr>
          <a:xfrm>
            <a:off x="1785938" y="4500563"/>
            <a:ext cx="8629650" cy="170021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3200" dirty="0" smtClean="0"/>
              <a:t>মাল্টিমিডিয়া ক্লাসের মাধ্যমে শিক্ষার্থীদের পাঠটি বুঝিয়ে দিয়ে ,শিক্ষার্থীদের কাছে জানতে চাওয়া।</a:t>
            </a:r>
            <a:endParaRPr lang="en-US" sz="3200" dirty="0"/>
          </a:p>
        </p:txBody>
      </p:sp>
    </p:spTree>
    <p:extLst>
      <p:ext uri="{BB962C8B-B14F-4D97-AF65-F5344CB8AC3E}">
        <p14:creationId xmlns:p14="http://schemas.microsoft.com/office/powerpoint/2010/main" val="1062604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42875" y="142875"/>
            <a:ext cx="11830050" cy="65151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Flowchart: Decision 3"/>
          <p:cNvSpPr/>
          <p:nvPr/>
        </p:nvSpPr>
        <p:spPr>
          <a:xfrm>
            <a:off x="4100513" y="242888"/>
            <a:ext cx="4214812" cy="85725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t>একক কাজ</a:t>
            </a:r>
            <a:endParaRPr lang="en-US" sz="28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1925" y="1385888"/>
            <a:ext cx="4814888" cy="2671762"/>
          </a:xfrm>
          <a:prstGeom prst="rect">
            <a:avLst/>
          </a:prstGeom>
          <a:ln w="88900" cap="sq" cmpd="thickThin">
            <a:solidFill>
              <a:srgbClr val="000000"/>
            </a:solidFill>
            <a:prstDash val="solid"/>
            <a:miter lim="800000"/>
          </a:ln>
          <a:effectLst>
            <a:innerShdw blurRad="76200">
              <a:srgbClr val="000000"/>
            </a:innerShdw>
          </a:effectLst>
        </p:spPr>
      </p:pic>
      <p:sp>
        <p:nvSpPr>
          <p:cNvPr id="6" name="Rounded Rectangle 5"/>
          <p:cNvSpPr/>
          <p:nvPr/>
        </p:nvSpPr>
        <p:spPr>
          <a:xfrm>
            <a:off x="2328863" y="4414838"/>
            <a:ext cx="8929687" cy="175736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3600" dirty="0" smtClean="0"/>
              <a:t>হুমায়ূন আহমেদ এর বাবা, মায়ের নাম কী লিখ ?</a:t>
            </a:r>
            <a:endParaRPr lang="en-US" sz="3600" dirty="0"/>
          </a:p>
        </p:txBody>
      </p:sp>
    </p:spTree>
    <p:extLst>
      <p:ext uri="{BB962C8B-B14F-4D97-AF65-F5344CB8AC3E}">
        <p14:creationId xmlns:p14="http://schemas.microsoft.com/office/powerpoint/2010/main" val="3034371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14300" y="142876"/>
            <a:ext cx="11915775" cy="650081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Flowchart: Decision 3"/>
          <p:cNvSpPr/>
          <p:nvPr/>
        </p:nvSpPr>
        <p:spPr>
          <a:xfrm>
            <a:off x="4229100" y="357188"/>
            <a:ext cx="4443413" cy="9144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t>দলীয় কাজ</a:t>
            </a:r>
            <a:endParaRPr lang="en-US" sz="28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43337" y="1671638"/>
            <a:ext cx="5972175" cy="2457450"/>
          </a:xfrm>
          <a:prstGeom prst="rect">
            <a:avLst/>
          </a:prstGeom>
          <a:ln w="88900" cap="sq" cmpd="thickThin">
            <a:solidFill>
              <a:srgbClr val="000000"/>
            </a:solidFill>
            <a:prstDash val="solid"/>
            <a:miter lim="800000"/>
          </a:ln>
          <a:effectLst>
            <a:innerShdw blurRad="76200">
              <a:srgbClr val="000000"/>
            </a:innerShdw>
          </a:effectLst>
        </p:spPr>
      </p:pic>
      <p:sp>
        <p:nvSpPr>
          <p:cNvPr id="6" name="Rounded Rectangle 5"/>
          <p:cNvSpPr/>
          <p:nvPr/>
        </p:nvSpPr>
        <p:spPr>
          <a:xfrm>
            <a:off x="2414588" y="4686300"/>
            <a:ext cx="8915400" cy="157162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3600" dirty="0" smtClean="0"/>
              <a:t>কুকুরটি লেখকের মনে গভীর ছাপ ফেলেছিল কেন লিখ ?</a:t>
            </a:r>
            <a:endParaRPr lang="en-US" sz="3600" dirty="0"/>
          </a:p>
        </p:txBody>
      </p:sp>
    </p:spTree>
    <p:extLst>
      <p:ext uri="{BB962C8B-B14F-4D97-AF65-F5344CB8AC3E}">
        <p14:creationId xmlns:p14="http://schemas.microsoft.com/office/powerpoint/2010/main" val="2155434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315825" cy="69723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71450" y="157163"/>
            <a:ext cx="11915775" cy="65865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Flowchart: Decision 3"/>
          <p:cNvSpPr/>
          <p:nvPr/>
        </p:nvSpPr>
        <p:spPr>
          <a:xfrm>
            <a:off x="3700463" y="328613"/>
            <a:ext cx="3729037" cy="7143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400" dirty="0" smtClean="0"/>
              <a:t>মুল্যায়ন</a:t>
            </a:r>
            <a:endParaRPr lang="en-US" sz="2400" dirty="0"/>
          </a:p>
        </p:txBody>
      </p:sp>
      <p:sp>
        <p:nvSpPr>
          <p:cNvPr id="5" name="Rounded Rectangle 4"/>
          <p:cNvSpPr/>
          <p:nvPr/>
        </p:nvSpPr>
        <p:spPr>
          <a:xfrm>
            <a:off x="485775" y="1685925"/>
            <a:ext cx="11444287" cy="4572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4000" dirty="0" smtClean="0"/>
              <a:t>১। কত সালে হুমায়ূন আহমেদ মৃত্যু বরণ করেন লিখ ? </a:t>
            </a:r>
          </a:p>
          <a:p>
            <a:pPr algn="ctr"/>
            <a:r>
              <a:rPr lang="bn-IN" sz="4000" dirty="0" smtClean="0"/>
              <a:t>২। মহারাজার কুকুরটির নাম কী ছিল ?</a:t>
            </a:r>
          </a:p>
          <a:p>
            <a:pPr algn="ctr"/>
            <a:r>
              <a:rPr lang="bn-IN" sz="4000" dirty="0" smtClean="0"/>
              <a:t>৩। নিয়তি গল্পে কে কুকুরটিকে গুলি করে মেরে ছিল? </a:t>
            </a:r>
          </a:p>
          <a:p>
            <a:pPr algn="ctr"/>
            <a:r>
              <a:rPr lang="bn-IN" sz="4000" dirty="0" smtClean="0"/>
              <a:t>৪। লেখকের বাবা দুঃখে বেদনায় কুঁকড়ে উঠেছেন কেন ?</a:t>
            </a:r>
            <a:endParaRPr lang="en-US" sz="4000" dirty="0"/>
          </a:p>
        </p:txBody>
      </p:sp>
    </p:spTree>
    <p:extLst>
      <p:ext uri="{BB962C8B-B14F-4D97-AF65-F5344CB8AC3E}">
        <p14:creationId xmlns:p14="http://schemas.microsoft.com/office/powerpoint/2010/main" val="4650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42875" y="142875"/>
            <a:ext cx="11844338" cy="64579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Flowchart: Decision 3"/>
          <p:cNvSpPr/>
          <p:nvPr/>
        </p:nvSpPr>
        <p:spPr>
          <a:xfrm>
            <a:off x="4200525" y="357188"/>
            <a:ext cx="3457575" cy="84296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400" dirty="0" smtClean="0"/>
              <a:t>বাড়ির কাজ</a:t>
            </a:r>
            <a:endParaRPr lang="en-US" sz="2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6188" y="1343025"/>
            <a:ext cx="4914900" cy="2271713"/>
          </a:xfrm>
          <a:prstGeom prst="rect">
            <a:avLst/>
          </a:prstGeom>
          <a:ln w="88900" cap="sq" cmpd="thickThin">
            <a:solidFill>
              <a:srgbClr val="000000"/>
            </a:solidFill>
            <a:prstDash val="solid"/>
            <a:miter lim="800000"/>
          </a:ln>
          <a:effectLst>
            <a:innerShdw blurRad="76200">
              <a:srgbClr val="000000"/>
            </a:innerShdw>
          </a:effectLst>
        </p:spPr>
      </p:pic>
      <p:sp>
        <p:nvSpPr>
          <p:cNvPr id="6" name="Rounded Rectangle 5"/>
          <p:cNvSpPr/>
          <p:nvPr/>
        </p:nvSpPr>
        <p:spPr>
          <a:xfrm>
            <a:off x="1528763" y="4143375"/>
            <a:ext cx="9258300" cy="197167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3200" dirty="0" smtClean="0"/>
              <a:t>গৃহ পালিত পশুপাখি আমাদের কী কী উপকারে আসে বিশ্লেষন করে লিখ ?</a:t>
            </a:r>
            <a:endParaRPr lang="en-US" sz="3200" dirty="0"/>
          </a:p>
        </p:txBody>
      </p:sp>
    </p:spTree>
    <p:extLst>
      <p:ext uri="{BB962C8B-B14F-4D97-AF65-F5344CB8AC3E}">
        <p14:creationId xmlns:p14="http://schemas.microsoft.com/office/powerpoint/2010/main" val="122281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387263"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71450" y="171450"/>
            <a:ext cx="12020550" cy="644366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4400" dirty="0" smtClean="0"/>
              <a:t>পরিশেষে সবাইকে</a:t>
            </a:r>
          </a:p>
          <a:p>
            <a:pPr algn="ctr"/>
            <a:endParaRPr lang="bn-IN" sz="4400" dirty="0"/>
          </a:p>
          <a:p>
            <a:pPr algn="ctr"/>
            <a:endParaRPr lang="bn-IN" sz="4400" dirty="0" smtClean="0"/>
          </a:p>
          <a:p>
            <a:pPr algn="ctr"/>
            <a:endParaRPr lang="bn-IN" sz="4400" dirty="0"/>
          </a:p>
          <a:p>
            <a:pPr algn="ctr"/>
            <a:r>
              <a:rPr lang="bn-IN" sz="4400" dirty="0" smtClean="0"/>
              <a:t> </a:t>
            </a:r>
          </a:p>
          <a:p>
            <a:pPr algn="ctr"/>
            <a:r>
              <a:rPr lang="bn-IN" sz="96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ধন্যবাদ </a:t>
            </a:r>
            <a:endParaRPr lang="en-US" sz="96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3301" y="1957387"/>
            <a:ext cx="4814887" cy="2143125"/>
          </a:xfrm>
          <a:prstGeom prst="ellipse">
            <a:avLst/>
          </a:prstGeom>
          <a:ln>
            <a:noFill/>
          </a:ln>
          <a:effectLst>
            <a:softEdge rad="112500"/>
          </a:effectLst>
        </p:spPr>
      </p:pic>
    </p:spTree>
    <p:extLst>
      <p:ext uri="{BB962C8B-B14F-4D97-AF65-F5344CB8AC3E}">
        <p14:creationId xmlns:p14="http://schemas.microsoft.com/office/powerpoint/2010/main" val="3009052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wipe(down)">
                                      <p:cBhvr>
                                        <p:cTn id="43" dur="580">
                                          <p:stCondLst>
                                            <p:cond delay="0"/>
                                          </p:stCondLst>
                                        </p:cTn>
                                        <p:tgtEl>
                                          <p:spTgt spid="3">
                                            <p:txEl>
                                              <p:pRg st="5" end="5"/>
                                            </p:txEl>
                                          </p:spTgt>
                                        </p:tgtEl>
                                      </p:cBhvr>
                                    </p:animEffect>
                                    <p:anim calcmode="lin" valueType="num">
                                      <p:cBhvr>
                                        <p:cTn id="44"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5" end="5"/>
                                            </p:txEl>
                                          </p:spTgt>
                                        </p:tgtEl>
                                      </p:cBhvr>
                                      <p:to x="100000" y="60000"/>
                                    </p:animScale>
                                    <p:animScale>
                                      <p:cBhvr>
                                        <p:cTn id="50" dur="166" decel="50000">
                                          <p:stCondLst>
                                            <p:cond delay="676"/>
                                          </p:stCondLst>
                                        </p:cTn>
                                        <p:tgtEl>
                                          <p:spTgt spid="3">
                                            <p:txEl>
                                              <p:pRg st="5" end="5"/>
                                            </p:txEl>
                                          </p:spTgt>
                                        </p:tgtEl>
                                      </p:cBhvr>
                                      <p:to x="100000" y="100000"/>
                                    </p:animScale>
                                    <p:animScale>
                                      <p:cBhvr>
                                        <p:cTn id="51" dur="26">
                                          <p:stCondLst>
                                            <p:cond delay="1312"/>
                                          </p:stCondLst>
                                        </p:cTn>
                                        <p:tgtEl>
                                          <p:spTgt spid="3">
                                            <p:txEl>
                                              <p:pRg st="5" end="5"/>
                                            </p:txEl>
                                          </p:spTgt>
                                        </p:tgtEl>
                                      </p:cBhvr>
                                      <p:to x="100000" y="80000"/>
                                    </p:animScale>
                                    <p:animScale>
                                      <p:cBhvr>
                                        <p:cTn id="52" dur="166" decel="50000">
                                          <p:stCondLst>
                                            <p:cond delay="1338"/>
                                          </p:stCondLst>
                                        </p:cTn>
                                        <p:tgtEl>
                                          <p:spTgt spid="3">
                                            <p:txEl>
                                              <p:pRg st="5" end="5"/>
                                            </p:txEl>
                                          </p:spTgt>
                                        </p:tgtEl>
                                      </p:cBhvr>
                                      <p:to x="100000" y="100000"/>
                                    </p:animScale>
                                    <p:animScale>
                                      <p:cBhvr>
                                        <p:cTn id="53" dur="26">
                                          <p:stCondLst>
                                            <p:cond delay="1642"/>
                                          </p:stCondLst>
                                        </p:cTn>
                                        <p:tgtEl>
                                          <p:spTgt spid="3">
                                            <p:txEl>
                                              <p:pRg st="5" end="5"/>
                                            </p:txEl>
                                          </p:spTgt>
                                        </p:tgtEl>
                                      </p:cBhvr>
                                      <p:to x="100000" y="90000"/>
                                    </p:animScale>
                                    <p:animScale>
                                      <p:cBhvr>
                                        <p:cTn id="54" dur="166" decel="50000">
                                          <p:stCondLst>
                                            <p:cond delay="1668"/>
                                          </p:stCondLst>
                                        </p:cTn>
                                        <p:tgtEl>
                                          <p:spTgt spid="3">
                                            <p:txEl>
                                              <p:pRg st="5" end="5"/>
                                            </p:txEl>
                                          </p:spTgt>
                                        </p:tgtEl>
                                      </p:cBhvr>
                                      <p:to x="100000" y="100000"/>
                                    </p:animScale>
                                    <p:animScale>
                                      <p:cBhvr>
                                        <p:cTn id="55" dur="26">
                                          <p:stCondLst>
                                            <p:cond delay="1808"/>
                                          </p:stCondLst>
                                        </p:cTn>
                                        <p:tgtEl>
                                          <p:spTgt spid="3">
                                            <p:txEl>
                                              <p:pRg st="5" end="5"/>
                                            </p:txEl>
                                          </p:spTgt>
                                        </p:tgtEl>
                                      </p:cBhvr>
                                      <p:to x="100000" y="95000"/>
                                    </p:animScale>
                                    <p:animScale>
                                      <p:cBhvr>
                                        <p:cTn id="56"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57163" y="157163"/>
            <a:ext cx="11844337" cy="648652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4000" dirty="0" err="1" smtClean="0"/>
              <a:t>আজকের</a:t>
            </a:r>
            <a:r>
              <a:rPr lang="en-US" sz="4000" dirty="0" smtClean="0"/>
              <a:t> </a:t>
            </a:r>
            <a:r>
              <a:rPr lang="en-US" sz="4000" dirty="0" err="1" smtClean="0"/>
              <a:t>ক্লাসে</a:t>
            </a:r>
            <a:r>
              <a:rPr lang="en-US" sz="4000" dirty="0" smtClean="0"/>
              <a:t> </a:t>
            </a:r>
            <a:r>
              <a:rPr lang="en-US" sz="4000" dirty="0" err="1" smtClean="0"/>
              <a:t>সবাইকে</a:t>
            </a:r>
            <a:endParaRPr lang="bn-IN" sz="4000" dirty="0" smtClean="0"/>
          </a:p>
          <a:p>
            <a:pPr algn="ctr"/>
            <a:endParaRPr lang="bn-IN" sz="4000" dirty="0"/>
          </a:p>
          <a:p>
            <a:pPr algn="ctr"/>
            <a:endParaRPr lang="bn-IN" sz="4000" dirty="0" smtClean="0"/>
          </a:p>
          <a:p>
            <a:pPr algn="ctr"/>
            <a:endParaRPr lang="bn-IN" sz="4000" dirty="0"/>
          </a:p>
          <a:p>
            <a:pPr algn="ctr"/>
            <a:endParaRPr lang="bn-IN" sz="4000" dirty="0" smtClean="0"/>
          </a:p>
          <a:p>
            <a:pPr algn="ctr"/>
            <a:r>
              <a:rPr lang="en-US" sz="4000" dirty="0" smtClean="0"/>
              <a:t> </a:t>
            </a:r>
          </a:p>
          <a:p>
            <a:pPr algn="ctr"/>
            <a:r>
              <a:rPr lang="en-US" sz="6600" b="1" dirty="0" err="1"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স্বাগতম</a:t>
            </a:r>
            <a:endParaRPr lang="en-US" sz="66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00375" y="1943100"/>
            <a:ext cx="5786438" cy="2657475"/>
          </a:xfrm>
          <a:prstGeom prst="ellipse">
            <a:avLst/>
          </a:prstGeom>
          <a:ln>
            <a:noFill/>
          </a:ln>
          <a:effectLst>
            <a:softEdge rad="112500"/>
          </a:effectLst>
        </p:spPr>
      </p:pic>
    </p:spTree>
    <p:extLst>
      <p:ext uri="{BB962C8B-B14F-4D97-AF65-F5344CB8AC3E}">
        <p14:creationId xmlns:p14="http://schemas.microsoft.com/office/powerpoint/2010/main" val="4042202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wipe(down)">
                                      <p:cBhvr>
                                        <p:cTn id="43" dur="580">
                                          <p:stCondLst>
                                            <p:cond delay="0"/>
                                          </p:stCondLst>
                                        </p:cTn>
                                        <p:tgtEl>
                                          <p:spTgt spid="3">
                                            <p:txEl>
                                              <p:pRg st="6" end="6"/>
                                            </p:txEl>
                                          </p:spTgt>
                                        </p:tgtEl>
                                      </p:cBhvr>
                                    </p:animEffect>
                                    <p:anim calcmode="lin" valueType="num">
                                      <p:cBhvr>
                                        <p:cTn id="4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6" end="6"/>
                                            </p:txEl>
                                          </p:spTgt>
                                        </p:tgtEl>
                                      </p:cBhvr>
                                      <p:to x="100000" y="60000"/>
                                    </p:animScale>
                                    <p:animScale>
                                      <p:cBhvr>
                                        <p:cTn id="50" dur="166" decel="50000">
                                          <p:stCondLst>
                                            <p:cond delay="676"/>
                                          </p:stCondLst>
                                        </p:cTn>
                                        <p:tgtEl>
                                          <p:spTgt spid="3">
                                            <p:txEl>
                                              <p:pRg st="6" end="6"/>
                                            </p:txEl>
                                          </p:spTgt>
                                        </p:tgtEl>
                                      </p:cBhvr>
                                      <p:to x="100000" y="100000"/>
                                    </p:animScale>
                                    <p:animScale>
                                      <p:cBhvr>
                                        <p:cTn id="51" dur="26">
                                          <p:stCondLst>
                                            <p:cond delay="1312"/>
                                          </p:stCondLst>
                                        </p:cTn>
                                        <p:tgtEl>
                                          <p:spTgt spid="3">
                                            <p:txEl>
                                              <p:pRg st="6" end="6"/>
                                            </p:txEl>
                                          </p:spTgt>
                                        </p:tgtEl>
                                      </p:cBhvr>
                                      <p:to x="100000" y="80000"/>
                                    </p:animScale>
                                    <p:animScale>
                                      <p:cBhvr>
                                        <p:cTn id="52" dur="166" decel="50000">
                                          <p:stCondLst>
                                            <p:cond delay="1338"/>
                                          </p:stCondLst>
                                        </p:cTn>
                                        <p:tgtEl>
                                          <p:spTgt spid="3">
                                            <p:txEl>
                                              <p:pRg st="6" end="6"/>
                                            </p:txEl>
                                          </p:spTgt>
                                        </p:tgtEl>
                                      </p:cBhvr>
                                      <p:to x="100000" y="100000"/>
                                    </p:animScale>
                                    <p:animScale>
                                      <p:cBhvr>
                                        <p:cTn id="53" dur="26">
                                          <p:stCondLst>
                                            <p:cond delay="1642"/>
                                          </p:stCondLst>
                                        </p:cTn>
                                        <p:tgtEl>
                                          <p:spTgt spid="3">
                                            <p:txEl>
                                              <p:pRg st="6" end="6"/>
                                            </p:txEl>
                                          </p:spTgt>
                                        </p:tgtEl>
                                      </p:cBhvr>
                                      <p:to x="100000" y="90000"/>
                                    </p:animScale>
                                    <p:animScale>
                                      <p:cBhvr>
                                        <p:cTn id="54" dur="166" decel="50000">
                                          <p:stCondLst>
                                            <p:cond delay="1668"/>
                                          </p:stCondLst>
                                        </p:cTn>
                                        <p:tgtEl>
                                          <p:spTgt spid="3">
                                            <p:txEl>
                                              <p:pRg st="6" end="6"/>
                                            </p:txEl>
                                          </p:spTgt>
                                        </p:tgtEl>
                                      </p:cBhvr>
                                      <p:to x="100000" y="100000"/>
                                    </p:animScale>
                                    <p:animScale>
                                      <p:cBhvr>
                                        <p:cTn id="55" dur="26">
                                          <p:stCondLst>
                                            <p:cond delay="1808"/>
                                          </p:stCondLst>
                                        </p:cTn>
                                        <p:tgtEl>
                                          <p:spTgt spid="3">
                                            <p:txEl>
                                              <p:pRg st="6" end="6"/>
                                            </p:txEl>
                                          </p:spTgt>
                                        </p:tgtEl>
                                      </p:cBhvr>
                                      <p:to x="100000" y="95000"/>
                                    </p:animScale>
                                    <p:animScale>
                                      <p:cBhvr>
                                        <p:cTn id="56"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087225"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71449" y="192881"/>
            <a:ext cx="11744325" cy="64722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Flowchart: Decision 3"/>
          <p:cNvSpPr/>
          <p:nvPr/>
        </p:nvSpPr>
        <p:spPr>
          <a:xfrm>
            <a:off x="4357688" y="271463"/>
            <a:ext cx="3343275" cy="9429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smtClean="0"/>
              <a:t>পরিচিতি</a:t>
            </a:r>
            <a:endParaRPr lang="en-US" sz="3200" dirty="0"/>
          </a:p>
        </p:txBody>
      </p:sp>
      <p:sp>
        <p:nvSpPr>
          <p:cNvPr id="5" name="Rounded Rectangle 4"/>
          <p:cNvSpPr/>
          <p:nvPr/>
        </p:nvSpPr>
        <p:spPr>
          <a:xfrm>
            <a:off x="314325" y="3614738"/>
            <a:ext cx="5300663" cy="2743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4000" dirty="0" smtClean="0"/>
              <a:t>সন্তোষ কুমার বর্মা </a:t>
            </a:r>
          </a:p>
          <a:p>
            <a:pPr algn="ctr"/>
            <a:r>
              <a:rPr lang="bn-IN" sz="2800" dirty="0" smtClean="0"/>
              <a:t>সহকারী শিক্ষক </a:t>
            </a:r>
          </a:p>
          <a:p>
            <a:pPr algn="ctr"/>
            <a:r>
              <a:rPr lang="bn-IN" sz="2800" dirty="0" smtClean="0"/>
              <a:t>ভান্ডারদহ জনতা উচ্চ বিদ্যালয় পাটগ্রাম, লালমনিরহাট। </a:t>
            </a:r>
          </a:p>
          <a:p>
            <a:pPr algn="ctr"/>
            <a:r>
              <a:rPr lang="bn-IN" sz="2400" dirty="0" smtClean="0"/>
              <a:t>মোবাইল ০১৭৬৮৯২৬৬৫৮</a:t>
            </a:r>
            <a:endParaRPr lang="en-US" sz="2800" dirty="0"/>
          </a:p>
        </p:txBody>
      </p:sp>
      <p:sp>
        <p:nvSpPr>
          <p:cNvPr id="6" name="Rounded Rectangle 5"/>
          <p:cNvSpPr/>
          <p:nvPr/>
        </p:nvSpPr>
        <p:spPr>
          <a:xfrm>
            <a:off x="7243763" y="3614739"/>
            <a:ext cx="4471987" cy="2743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3600" dirty="0" smtClean="0"/>
              <a:t>বিষয়ঃ বাংলা সাহিত্য (গদ্যাংশ) </a:t>
            </a:r>
          </a:p>
          <a:p>
            <a:pPr algn="ctr"/>
            <a:r>
              <a:rPr lang="bn-IN" sz="2800" dirty="0" smtClean="0"/>
              <a:t>শ্রেণীঃ নবম/দশম </a:t>
            </a:r>
          </a:p>
          <a:p>
            <a:pPr algn="ctr"/>
            <a:r>
              <a:rPr lang="bn-IN" sz="2800" dirty="0" smtClean="0"/>
              <a:t>সময়ঃ ৪৫ মিনিট</a:t>
            </a:r>
            <a:endParaRPr lang="en-US" sz="2800"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7864" y="3343275"/>
            <a:ext cx="1409698" cy="3014663"/>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749" y="1557338"/>
            <a:ext cx="3309939" cy="2024062"/>
          </a:xfrm>
          <a:prstGeom prst="ellipse">
            <a:avLst/>
          </a:prstGeom>
          <a:ln>
            <a:noFill/>
          </a:ln>
          <a:effectLst>
            <a:softEdge rad="112500"/>
          </a:effectLst>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4827" y="1557338"/>
            <a:ext cx="2805113" cy="2024062"/>
          </a:xfrm>
          <a:prstGeom prst="ellipse">
            <a:avLst/>
          </a:prstGeom>
          <a:ln>
            <a:noFill/>
          </a:ln>
          <a:effectLst>
            <a:softEdge rad="112500"/>
          </a:effectLst>
        </p:spPr>
      </p:pic>
    </p:spTree>
    <p:extLst>
      <p:ext uri="{BB962C8B-B14F-4D97-AF65-F5344CB8AC3E}">
        <p14:creationId xmlns:p14="http://schemas.microsoft.com/office/powerpoint/2010/main" val="883608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80">
                                          <p:stCondLst>
                                            <p:cond delay="0"/>
                                          </p:stCondLst>
                                        </p:cTn>
                                        <p:tgtEl>
                                          <p:spTgt spid="8"/>
                                        </p:tgtEl>
                                      </p:cBhvr>
                                    </p:animEffect>
                                    <p:anim calcmode="lin" valueType="num">
                                      <p:cBhvr>
                                        <p:cTn id="2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1" dur="26">
                                          <p:stCondLst>
                                            <p:cond delay="650"/>
                                          </p:stCondLst>
                                        </p:cTn>
                                        <p:tgtEl>
                                          <p:spTgt spid="8"/>
                                        </p:tgtEl>
                                      </p:cBhvr>
                                      <p:to x="100000" y="60000"/>
                                    </p:animScale>
                                    <p:animScale>
                                      <p:cBhvr>
                                        <p:cTn id="32" dur="166" decel="50000">
                                          <p:stCondLst>
                                            <p:cond delay="676"/>
                                          </p:stCondLst>
                                        </p:cTn>
                                        <p:tgtEl>
                                          <p:spTgt spid="8"/>
                                        </p:tgtEl>
                                      </p:cBhvr>
                                      <p:to x="100000" y="100000"/>
                                    </p:animScale>
                                    <p:animScale>
                                      <p:cBhvr>
                                        <p:cTn id="33" dur="26">
                                          <p:stCondLst>
                                            <p:cond delay="1312"/>
                                          </p:stCondLst>
                                        </p:cTn>
                                        <p:tgtEl>
                                          <p:spTgt spid="8"/>
                                        </p:tgtEl>
                                      </p:cBhvr>
                                      <p:to x="100000" y="80000"/>
                                    </p:animScale>
                                    <p:animScale>
                                      <p:cBhvr>
                                        <p:cTn id="34" dur="166" decel="50000">
                                          <p:stCondLst>
                                            <p:cond delay="1338"/>
                                          </p:stCondLst>
                                        </p:cTn>
                                        <p:tgtEl>
                                          <p:spTgt spid="8"/>
                                        </p:tgtEl>
                                      </p:cBhvr>
                                      <p:to x="100000" y="100000"/>
                                    </p:animScale>
                                    <p:animScale>
                                      <p:cBhvr>
                                        <p:cTn id="35" dur="26">
                                          <p:stCondLst>
                                            <p:cond delay="1642"/>
                                          </p:stCondLst>
                                        </p:cTn>
                                        <p:tgtEl>
                                          <p:spTgt spid="8"/>
                                        </p:tgtEl>
                                      </p:cBhvr>
                                      <p:to x="100000" y="90000"/>
                                    </p:animScale>
                                    <p:animScale>
                                      <p:cBhvr>
                                        <p:cTn id="36" dur="166" decel="50000">
                                          <p:stCondLst>
                                            <p:cond delay="1668"/>
                                          </p:stCondLst>
                                        </p:cTn>
                                        <p:tgtEl>
                                          <p:spTgt spid="8"/>
                                        </p:tgtEl>
                                      </p:cBhvr>
                                      <p:to x="100000" y="100000"/>
                                    </p:animScale>
                                    <p:animScale>
                                      <p:cBhvr>
                                        <p:cTn id="37" dur="26">
                                          <p:stCondLst>
                                            <p:cond delay="1808"/>
                                          </p:stCondLst>
                                        </p:cTn>
                                        <p:tgtEl>
                                          <p:spTgt spid="8"/>
                                        </p:tgtEl>
                                      </p:cBhvr>
                                      <p:to x="100000" y="95000"/>
                                    </p:animScale>
                                    <p:animScale>
                                      <p:cBhvr>
                                        <p:cTn id="38" dur="166" decel="50000">
                                          <p:stCondLst>
                                            <p:cond delay="1834"/>
                                          </p:stCondLst>
                                        </p:cTn>
                                        <p:tgtEl>
                                          <p:spTgt spid="8"/>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wipe(down)">
                                      <p:cBhvr>
                                        <p:cTn id="43" dur="580">
                                          <p:stCondLst>
                                            <p:cond delay="0"/>
                                          </p:stCondLst>
                                        </p:cTn>
                                        <p:tgtEl>
                                          <p:spTgt spid="5"/>
                                        </p:tgtEl>
                                      </p:cBhvr>
                                    </p:animEffect>
                                    <p:anim calcmode="lin" valueType="num">
                                      <p:cBhvr>
                                        <p:cTn id="4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9" dur="26">
                                          <p:stCondLst>
                                            <p:cond delay="650"/>
                                          </p:stCondLst>
                                        </p:cTn>
                                        <p:tgtEl>
                                          <p:spTgt spid="5"/>
                                        </p:tgtEl>
                                      </p:cBhvr>
                                      <p:to x="100000" y="60000"/>
                                    </p:animScale>
                                    <p:animScale>
                                      <p:cBhvr>
                                        <p:cTn id="50" dur="166" decel="50000">
                                          <p:stCondLst>
                                            <p:cond delay="676"/>
                                          </p:stCondLst>
                                        </p:cTn>
                                        <p:tgtEl>
                                          <p:spTgt spid="5"/>
                                        </p:tgtEl>
                                      </p:cBhvr>
                                      <p:to x="100000" y="100000"/>
                                    </p:animScale>
                                    <p:animScale>
                                      <p:cBhvr>
                                        <p:cTn id="51" dur="26">
                                          <p:stCondLst>
                                            <p:cond delay="1312"/>
                                          </p:stCondLst>
                                        </p:cTn>
                                        <p:tgtEl>
                                          <p:spTgt spid="5"/>
                                        </p:tgtEl>
                                      </p:cBhvr>
                                      <p:to x="100000" y="80000"/>
                                    </p:animScale>
                                    <p:animScale>
                                      <p:cBhvr>
                                        <p:cTn id="52" dur="166" decel="50000">
                                          <p:stCondLst>
                                            <p:cond delay="1338"/>
                                          </p:stCondLst>
                                        </p:cTn>
                                        <p:tgtEl>
                                          <p:spTgt spid="5"/>
                                        </p:tgtEl>
                                      </p:cBhvr>
                                      <p:to x="100000" y="100000"/>
                                    </p:animScale>
                                    <p:animScale>
                                      <p:cBhvr>
                                        <p:cTn id="53" dur="26">
                                          <p:stCondLst>
                                            <p:cond delay="1642"/>
                                          </p:stCondLst>
                                        </p:cTn>
                                        <p:tgtEl>
                                          <p:spTgt spid="5"/>
                                        </p:tgtEl>
                                      </p:cBhvr>
                                      <p:to x="100000" y="90000"/>
                                    </p:animScale>
                                    <p:animScale>
                                      <p:cBhvr>
                                        <p:cTn id="54" dur="166" decel="50000">
                                          <p:stCondLst>
                                            <p:cond delay="1668"/>
                                          </p:stCondLst>
                                        </p:cTn>
                                        <p:tgtEl>
                                          <p:spTgt spid="5"/>
                                        </p:tgtEl>
                                      </p:cBhvr>
                                      <p:to x="100000" y="100000"/>
                                    </p:animScale>
                                    <p:animScale>
                                      <p:cBhvr>
                                        <p:cTn id="55" dur="26">
                                          <p:stCondLst>
                                            <p:cond delay="1808"/>
                                          </p:stCondLst>
                                        </p:cTn>
                                        <p:tgtEl>
                                          <p:spTgt spid="5"/>
                                        </p:tgtEl>
                                      </p:cBhvr>
                                      <p:to x="100000" y="95000"/>
                                    </p:animScale>
                                    <p:animScale>
                                      <p:cBhvr>
                                        <p:cTn id="56" dur="166" decel="50000">
                                          <p:stCondLst>
                                            <p:cond delay="1834"/>
                                          </p:stCondLst>
                                        </p:cTn>
                                        <p:tgtEl>
                                          <p:spTgt spid="5"/>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wipe(down)">
                                      <p:cBhvr>
                                        <p:cTn id="61" dur="580">
                                          <p:stCondLst>
                                            <p:cond delay="0"/>
                                          </p:stCondLst>
                                        </p:cTn>
                                        <p:tgtEl>
                                          <p:spTgt spid="9"/>
                                        </p:tgtEl>
                                      </p:cBhvr>
                                    </p:animEffect>
                                    <p:anim calcmode="lin" valueType="num">
                                      <p:cBhvr>
                                        <p:cTn id="6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67" dur="26">
                                          <p:stCondLst>
                                            <p:cond delay="650"/>
                                          </p:stCondLst>
                                        </p:cTn>
                                        <p:tgtEl>
                                          <p:spTgt spid="9"/>
                                        </p:tgtEl>
                                      </p:cBhvr>
                                      <p:to x="100000" y="60000"/>
                                    </p:animScale>
                                    <p:animScale>
                                      <p:cBhvr>
                                        <p:cTn id="68" dur="166" decel="50000">
                                          <p:stCondLst>
                                            <p:cond delay="676"/>
                                          </p:stCondLst>
                                        </p:cTn>
                                        <p:tgtEl>
                                          <p:spTgt spid="9"/>
                                        </p:tgtEl>
                                      </p:cBhvr>
                                      <p:to x="100000" y="100000"/>
                                    </p:animScale>
                                    <p:animScale>
                                      <p:cBhvr>
                                        <p:cTn id="69" dur="26">
                                          <p:stCondLst>
                                            <p:cond delay="1312"/>
                                          </p:stCondLst>
                                        </p:cTn>
                                        <p:tgtEl>
                                          <p:spTgt spid="9"/>
                                        </p:tgtEl>
                                      </p:cBhvr>
                                      <p:to x="100000" y="80000"/>
                                    </p:animScale>
                                    <p:animScale>
                                      <p:cBhvr>
                                        <p:cTn id="70" dur="166" decel="50000">
                                          <p:stCondLst>
                                            <p:cond delay="1338"/>
                                          </p:stCondLst>
                                        </p:cTn>
                                        <p:tgtEl>
                                          <p:spTgt spid="9"/>
                                        </p:tgtEl>
                                      </p:cBhvr>
                                      <p:to x="100000" y="100000"/>
                                    </p:animScale>
                                    <p:animScale>
                                      <p:cBhvr>
                                        <p:cTn id="71" dur="26">
                                          <p:stCondLst>
                                            <p:cond delay="1642"/>
                                          </p:stCondLst>
                                        </p:cTn>
                                        <p:tgtEl>
                                          <p:spTgt spid="9"/>
                                        </p:tgtEl>
                                      </p:cBhvr>
                                      <p:to x="100000" y="90000"/>
                                    </p:animScale>
                                    <p:animScale>
                                      <p:cBhvr>
                                        <p:cTn id="72" dur="166" decel="50000">
                                          <p:stCondLst>
                                            <p:cond delay="1668"/>
                                          </p:stCondLst>
                                        </p:cTn>
                                        <p:tgtEl>
                                          <p:spTgt spid="9"/>
                                        </p:tgtEl>
                                      </p:cBhvr>
                                      <p:to x="100000" y="100000"/>
                                    </p:animScale>
                                    <p:animScale>
                                      <p:cBhvr>
                                        <p:cTn id="73" dur="26">
                                          <p:stCondLst>
                                            <p:cond delay="1808"/>
                                          </p:stCondLst>
                                        </p:cTn>
                                        <p:tgtEl>
                                          <p:spTgt spid="9"/>
                                        </p:tgtEl>
                                      </p:cBhvr>
                                      <p:to x="100000" y="95000"/>
                                    </p:animScale>
                                    <p:animScale>
                                      <p:cBhvr>
                                        <p:cTn id="74" dur="166" decel="50000">
                                          <p:stCondLst>
                                            <p:cond delay="1834"/>
                                          </p:stCondLst>
                                        </p:cTn>
                                        <p:tgtEl>
                                          <p:spTgt spid="9"/>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6"/>
                                        </p:tgtEl>
                                        <p:attrNameLst>
                                          <p:attrName>style.visibility</p:attrName>
                                        </p:attrNameLst>
                                      </p:cBhvr>
                                      <p:to>
                                        <p:strVal val="visible"/>
                                      </p:to>
                                    </p:set>
                                    <p:animEffect transition="in" filter="wipe(down)">
                                      <p:cBhvr>
                                        <p:cTn id="79" dur="580">
                                          <p:stCondLst>
                                            <p:cond delay="0"/>
                                          </p:stCondLst>
                                        </p:cTn>
                                        <p:tgtEl>
                                          <p:spTgt spid="6"/>
                                        </p:tgtEl>
                                      </p:cBhvr>
                                    </p:animEffect>
                                    <p:anim calcmode="lin" valueType="num">
                                      <p:cBhvr>
                                        <p:cTn id="8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85" dur="26">
                                          <p:stCondLst>
                                            <p:cond delay="650"/>
                                          </p:stCondLst>
                                        </p:cTn>
                                        <p:tgtEl>
                                          <p:spTgt spid="6"/>
                                        </p:tgtEl>
                                      </p:cBhvr>
                                      <p:to x="100000" y="60000"/>
                                    </p:animScale>
                                    <p:animScale>
                                      <p:cBhvr>
                                        <p:cTn id="86" dur="166" decel="50000">
                                          <p:stCondLst>
                                            <p:cond delay="676"/>
                                          </p:stCondLst>
                                        </p:cTn>
                                        <p:tgtEl>
                                          <p:spTgt spid="6"/>
                                        </p:tgtEl>
                                      </p:cBhvr>
                                      <p:to x="100000" y="100000"/>
                                    </p:animScale>
                                    <p:animScale>
                                      <p:cBhvr>
                                        <p:cTn id="87" dur="26">
                                          <p:stCondLst>
                                            <p:cond delay="1312"/>
                                          </p:stCondLst>
                                        </p:cTn>
                                        <p:tgtEl>
                                          <p:spTgt spid="6"/>
                                        </p:tgtEl>
                                      </p:cBhvr>
                                      <p:to x="100000" y="80000"/>
                                    </p:animScale>
                                    <p:animScale>
                                      <p:cBhvr>
                                        <p:cTn id="88" dur="166" decel="50000">
                                          <p:stCondLst>
                                            <p:cond delay="1338"/>
                                          </p:stCondLst>
                                        </p:cTn>
                                        <p:tgtEl>
                                          <p:spTgt spid="6"/>
                                        </p:tgtEl>
                                      </p:cBhvr>
                                      <p:to x="100000" y="100000"/>
                                    </p:animScale>
                                    <p:animScale>
                                      <p:cBhvr>
                                        <p:cTn id="89" dur="26">
                                          <p:stCondLst>
                                            <p:cond delay="1642"/>
                                          </p:stCondLst>
                                        </p:cTn>
                                        <p:tgtEl>
                                          <p:spTgt spid="6"/>
                                        </p:tgtEl>
                                      </p:cBhvr>
                                      <p:to x="100000" y="90000"/>
                                    </p:animScale>
                                    <p:animScale>
                                      <p:cBhvr>
                                        <p:cTn id="90" dur="166" decel="50000">
                                          <p:stCondLst>
                                            <p:cond delay="1668"/>
                                          </p:stCondLst>
                                        </p:cTn>
                                        <p:tgtEl>
                                          <p:spTgt spid="6"/>
                                        </p:tgtEl>
                                      </p:cBhvr>
                                      <p:to x="100000" y="100000"/>
                                    </p:animScale>
                                    <p:animScale>
                                      <p:cBhvr>
                                        <p:cTn id="91" dur="26">
                                          <p:stCondLst>
                                            <p:cond delay="1808"/>
                                          </p:stCondLst>
                                        </p:cTn>
                                        <p:tgtEl>
                                          <p:spTgt spid="6"/>
                                        </p:tgtEl>
                                      </p:cBhvr>
                                      <p:to x="100000" y="95000"/>
                                    </p:animScale>
                                    <p:animScale>
                                      <p:cBhvr>
                                        <p:cTn id="92" dur="166" decel="50000">
                                          <p:stCondLst>
                                            <p:cond delay="1834"/>
                                          </p:stCondLst>
                                        </p:cTn>
                                        <p:tgtEl>
                                          <p:spTgt spid="6"/>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7"/>
                                        </p:tgtEl>
                                        <p:attrNameLst>
                                          <p:attrName>style.visibility</p:attrName>
                                        </p:attrNameLst>
                                      </p:cBhvr>
                                      <p:to>
                                        <p:strVal val="visible"/>
                                      </p:to>
                                    </p:set>
                                    <p:animEffect transition="in" filter="wipe(down)">
                                      <p:cBhvr>
                                        <p:cTn id="97" dur="580">
                                          <p:stCondLst>
                                            <p:cond delay="0"/>
                                          </p:stCondLst>
                                        </p:cTn>
                                        <p:tgtEl>
                                          <p:spTgt spid="7"/>
                                        </p:tgtEl>
                                      </p:cBhvr>
                                    </p:animEffect>
                                    <p:anim calcmode="lin" valueType="num">
                                      <p:cBhvr>
                                        <p:cTn id="9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03" dur="26">
                                          <p:stCondLst>
                                            <p:cond delay="650"/>
                                          </p:stCondLst>
                                        </p:cTn>
                                        <p:tgtEl>
                                          <p:spTgt spid="7"/>
                                        </p:tgtEl>
                                      </p:cBhvr>
                                      <p:to x="100000" y="60000"/>
                                    </p:animScale>
                                    <p:animScale>
                                      <p:cBhvr>
                                        <p:cTn id="104" dur="166" decel="50000">
                                          <p:stCondLst>
                                            <p:cond delay="676"/>
                                          </p:stCondLst>
                                        </p:cTn>
                                        <p:tgtEl>
                                          <p:spTgt spid="7"/>
                                        </p:tgtEl>
                                      </p:cBhvr>
                                      <p:to x="100000" y="100000"/>
                                    </p:animScale>
                                    <p:animScale>
                                      <p:cBhvr>
                                        <p:cTn id="105" dur="26">
                                          <p:stCondLst>
                                            <p:cond delay="1312"/>
                                          </p:stCondLst>
                                        </p:cTn>
                                        <p:tgtEl>
                                          <p:spTgt spid="7"/>
                                        </p:tgtEl>
                                      </p:cBhvr>
                                      <p:to x="100000" y="80000"/>
                                    </p:animScale>
                                    <p:animScale>
                                      <p:cBhvr>
                                        <p:cTn id="106" dur="166" decel="50000">
                                          <p:stCondLst>
                                            <p:cond delay="1338"/>
                                          </p:stCondLst>
                                        </p:cTn>
                                        <p:tgtEl>
                                          <p:spTgt spid="7"/>
                                        </p:tgtEl>
                                      </p:cBhvr>
                                      <p:to x="100000" y="100000"/>
                                    </p:animScale>
                                    <p:animScale>
                                      <p:cBhvr>
                                        <p:cTn id="107" dur="26">
                                          <p:stCondLst>
                                            <p:cond delay="1642"/>
                                          </p:stCondLst>
                                        </p:cTn>
                                        <p:tgtEl>
                                          <p:spTgt spid="7"/>
                                        </p:tgtEl>
                                      </p:cBhvr>
                                      <p:to x="100000" y="90000"/>
                                    </p:animScale>
                                    <p:animScale>
                                      <p:cBhvr>
                                        <p:cTn id="108" dur="166" decel="50000">
                                          <p:stCondLst>
                                            <p:cond delay="1668"/>
                                          </p:stCondLst>
                                        </p:cTn>
                                        <p:tgtEl>
                                          <p:spTgt spid="7"/>
                                        </p:tgtEl>
                                      </p:cBhvr>
                                      <p:to x="100000" y="100000"/>
                                    </p:animScale>
                                    <p:animScale>
                                      <p:cBhvr>
                                        <p:cTn id="109" dur="26">
                                          <p:stCondLst>
                                            <p:cond delay="1808"/>
                                          </p:stCondLst>
                                        </p:cTn>
                                        <p:tgtEl>
                                          <p:spTgt spid="7"/>
                                        </p:tgtEl>
                                      </p:cBhvr>
                                      <p:to x="100000" y="95000"/>
                                    </p:animScale>
                                    <p:animScale>
                                      <p:cBhvr>
                                        <p:cTn id="110"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57163" y="128586"/>
            <a:ext cx="11858625" cy="65151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8713" y="2133599"/>
            <a:ext cx="4743450" cy="2581275"/>
          </a:xfrm>
          <a:prstGeom prst="rect">
            <a:avLst/>
          </a:prstGeom>
          <a:ln w="88900" cap="sq" cmpd="thickThin">
            <a:solidFill>
              <a:srgbClr val="000000"/>
            </a:solidFill>
            <a:prstDash val="solid"/>
            <a:miter lim="800000"/>
          </a:ln>
          <a:effectLst>
            <a:innerShdw blurRad="76200">
              <a:srgbClr val="000000"/>
            </a:innerShdw>
          </a:effec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9388" y="2133599"/>
            <a:ext cx="4414837" cy="2581275"/>
          </a:xfrm>
          <a:prstGeom prst="rect">
            <a:avLst/>
          </a:prstGeom>
          <a:ln w="88900" cap="sq" cmpd="thickThin">
            <a:solidFill>
              <a:srgbClr val="000000"/>
            </a:solidFill>
            <a:prstDash val="solid"/>
            <a:miter lim="800000"/>
          </a:ln>
          <a:effectLst>
            <a:innerShdw blurRad="76200">
              <a:srgbClr val="000000"/>
            </a:innerShdw>
          </a:effectLst>
        </p:spPr>
      </p:pic>
      <p:sp>
        <p:nvSpPr>
          <p:cNvPr id="7" name="Rounded Rectangle 6"/>
          <p:cNvSpPr/>
          <p:nvPr/>
        </p:nvSpPr>
        <p:spPr>
          <a:xfrm>
            <a:off x="2414587" y="600075"/>
            <a:ext cx="6872287" cy="84296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3200" dirty="0" smtClean="0"/>
              <a:t>নিছের ছবিতে কী দেখা যায় ভেবে বল ?</a:t>
            </a:r>
            <a:endParaRPr lang="en-US" sz="3200" dirty="0"/>
          </a:p>
        </p:txBody>
      </p:sp>
      <p:sp>
        <p:nvSpPr>
          <p:cNvPr id="8" name="Flowchart: Terminator 7"/>
          <p:cNvSpPr/>
          <p:nvPr/>
        </p:nvSpPr>
        <p:spPr>
          <a:xfrm>
            <a:off x="1857375" y="5072062"/>
            <a:ext cx="3214688" cy="657225"/>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000" dirty="0" smtClean="0"/>
              <a:t>হঠা</a:t>
            </a:r>
            <a:r>
              <a:rPr lang="en-US" sz="2400" dirty="0" smtClean="0"/>
              <a:t>ৎ </a:t>
            </a:r>
            <a:r>
              <a:rPr lang="en-US" sz="2000" dirty="0" err="1" smtClean="0"/>
              <a:t>বাড়িতে</a:t>
            </a:r>
            <a:r>
              <a:rPr lang="en-US" sz="2000" dirty="0" smtClean="0"/>
              <a:t> </a:t>
            </a:r>
            <a:r>
              <a:rPr lang="en-US" sz="2000" dirty="0" err="1" smtClean="0"/>
              <a:t>আগুন</a:t>
            </a:r>
            <a:endParaRPr lang="en-US" sz="2400" dirty="0"/>
          </a:p>
        </p:txBody>
      </p:sp>
      <p:sp>
        <p:nvSpPr>
          <p:cNvPr id="9" name="Flowchart: Terminator 8"/>
          <p:cNvSpPr/>
          <p:nvPr/>
        </p:nvSpPr>
        <p:spPr>
          <a:xfrm>
            <a:off x="7115175" y="5057775"/>
            <a:ext cx="3671888" cy="657225"/>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000" dirty="0" smtClean="0"/>
              <a:t>শরনার্থী হয়ে অন্য জায়গায়</a:t>
            </a:r>
            <a:endParaRPr lang="en-US" sz="2000" dirty="0"/>
          </a:p>
        </p:txBody>
      </p:sp>
      <p:sp>
        <p:nvSpPr>
          <p:cNvPr id="10" name="Flowchart: Decision 9"/>
          <p:cNvSpPr/>
          <p:nvPr/>
        </p:nvSpPr>
        <p:spPr>
          <a:xfrm>
            <a:off x="4457700" y="5772151"/>
            <a:ext cx="3586163" cy="78581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t>নিয়তি</a:t>
            </a:r>
            <a:endParaRPr lang="en-US" sz="2800" dirty="0"/>
          </a:p>
        </p:txBody>
      </p:sp>
    </p:spTree>
    <p:extLst>
      <p:ext uri="{BB962C8B-B14F-4D97-AF65-F5344CB8AC3E}">
        <p14:creationId xmlns:p14="http://schemas.microsoft.com/office/powerpoint/2010/main" val="412129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ipe(down)">
                                      <p:cBhvr>
                                        <p:cTn id="43" dur="580">
                                          <p:stCondLst>
                                            <p:cond delay="0"/>
                                          </p:stCondLst>
                                        </p:cTn>
                                        <p:tgtEl>
                                          <p:spTgt spid="8"/>
                                        </p:tgtEl>
                                      </p:cBhvr>
                                    </p:animEffect>
                                    <p:anim calcmode="lin" valueType="num">
                                      <p:cBhvr>
                                        <p:cTn id="4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9" dur="26">
                                          <p:stCondLst>
                                            <p:cond delay="650"/>
                                          </p:stCondLst>
                                        </p:cTn>
                                        <p:tgtEl>
                                          <p:spTgt spid="8"/>
                                        </p:tgtEl>
                                      </p:cBhvr>
                                      <p:to x="100000" y="60000"/>
                                    </p:animScale>
                                    <p:animScale>
                                      <p:cBhvr>
                                        <p:cTn id="50" dur="166" decel="50000">
                                          <p:stCondLst>
                                            <p:cond delay="676"/>
                                          </p:stCondLst>
                                        </p:cTn>
                                        <p:tgtEl>
                                          <p:spTgt spid="8"/>
                                        </p:tgtEl>
                                      </p:cBhvr>
                                      <p:to x="100000" y="100000"/>
                                    </p:animScale>
                                    <p:animScale>
                                      <p:cBhvr>
                                        <p:cTn id="51" dur="26">
                                          <p:stCondLst>
                                            <p:cond delay="1312"/>
                                          </p:stCondLst>
                                        </p:cTn>
                                        <p:tgtEl>
                                          <p:spTgt spid="8"/>
                                        </p:tgtEl>
                                      </p:cBhvr>
                                      <p:to x="100000" y="80000"/>
                                    </p:animScale>
                                    <p:animScale>
                                      <p:cBhvr>
                                        <p:cTn id="52" dur="166" decel="50000">
                                          <p:stCondLst>
                                            <p:cond delay="1338"/>
                                          </p:stCondLst>
                                        </p:cTn>
                                        <p:tgtEl>
                                          <p:spTgt spid="8"/>
                                        </p:tgtEl>
                                      </p:cBhvr>
                                      <p:to x="100000" y="100000"/>
                                    </p:animScale>
                                    <p:animScale>
                                      <p:cBhvr>
                                        <p:cTn id="53" dur="26">
                                          <p:stCondLst>
                                            <p:cond delay="1642"/>
                                          </p:stCondLst>
                                        </p:cTn>
                                        <p:tgtEl>
                                          <p:spTgt spid="8"/>
                                        </p:tgtEl>
                                      </p:cBhvr>
                                      <p:to x="100000" y="90000"/>
                                    </p:animScale>
                                    <p:animScale>
                                      <p:cBhvr>
                                        <p:cTn id="54" dur="166" decel="50000">
                                          <p:stCondLst>
                                            <p:cond delay="1668"/>
                                          </p:stCondLst>
                                        </p:cTn>
                                        <p:tgtEl>
                                          <p:spTgt spid="8"/>
                                        </p:tgtEl>
                                      </p:cBhvr>
                                      <p:to x="100000" y="100000"/>
                                    </p:animScale>
                                    <p:animScale>
                                      <p:cBhvr>
                                        <p:cTn id="55" dur="26">
                                          <p:stCondLst>
                                            <p:cond delay="1808"/>
                                          </p:stCondLst>
                                        </p:cTn>
                                        <p:tgtEl>
                                          <p:spTgt spid="8"/>
                                        </p:tgtEl>
                                      </p:cBhvr>
                                      <p:to x="100000" y="95000"/>
                                    </p:animScale>
                                    <p:animScale>
                                      <p:cBhvr>
                                        <p:cTn id="56" dur="166" decel="50000">
                                          <p:stCondLst>
                                            <p:cond delay="1834"/>
                                          </p:stCondLst>
                                        </p:cTn>
                                        <p:tgtEl>
                                          <p:spTgt spid="8"/>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5"/>
                                        </p:tgtEl>
                                        <p:attrNameLst>
                                          <p:attrName>style.visibility</p:attrName>
                                        </p:attrNameLst>
                                      </p:cBhvr>
                                      <p:to>
                                        <p:strVal val="visible"/>
                                      </p:to>
                                    </p:set>
                                    <p:animEffect transition="in" filter="wipe(down)">
                                      <p:cBhvr>
                                        <p:cTn id="61" dur="580">
                                          <p:stCondLst>
                                            <p:cond delay="0"/>
                                          </p:stCondLst>
                                        </p:cTn>
                                        <p:tgtEl>
                                          <p:spTgt spid="5"/>
                                        </p:tgtEl>
                                      </p:cBhvr>
                                    </p:animEffect>
                                    <p:anim calcmode="lin" valueType="num">
                                      <p:cBhvr>
                                        <p:cTn id="62"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67" dur="26">
                                          <p:stCondLst>
                                            <p:cond delay="650"/>
                                          </p:stCondLst>
                                        </p:cTn>
                                        <p:tgtEl>
                                          <p:spTgt spid="5"/>
                                        </p:tgtEl>
                                      </p:cBhvr>
                                      <p:to x="100000" y="60000"/>
                                    </p:animScale>
                                    <p:animScale>
                                      <p:cBhvr>
                                        <p:cTn id="68" dur="166" decel="50000">
                                          <p:stCondLst>
                                            <p:cond delay="676"/>
                                          </p:stCondLst>
                                        </p:cTn>
                                        <p:tgtEl>
                                          <p:spTgt spid="5"/>
                                        </p:tgtEl>
                                      </p:cBhvr>
                                      <p:to x="100000" y="100000"/>
                                    </p:animScale>
                                    <p:animScale>
                                      <p:cBhvr>
                                        <p:cTn id="69" dur="26">
                                          <p:stCondLst>
                                            <p:cond delay="1312"/>
                                          </p:stCondLst>
                                        </p:cTn>
                                        <p:tgtEl>
                                          <p:spTgt spid="5"/>
                                        </p:tgtEl>
                                      </p:cBhvr>
                                      <p:to x="100000" y="80000"/>
                                    </p:animScale>
                                    <p:animScale>
                                      <p:cBhvr>
                                        <p:cTn id="70" dur="166" decel="50000">
                                          <p:stCondLst>
                                            <p:cond delay="1338"/>
                                          </p:stCondLst>
                                        </p:cTn>
                                        <p:tgtEl>
                                          <p:spTgt spid="5"/>
                                        </p:tgtEl>
                                      </p:cBhvr>
                                      <p:to x="100000" y="100000"/>
                                    </p:animScale>
                                    <p:animScale>
                                      <p:cBhvr>
                                        <p:cTn id="71" dur="26">
                                          <p:stCondLst>
                                            <p:cond delay="1642"/>
                                          </p:stCondLst>
                                        </p:cTn>
                                        <p:tgtEl>
                                          <p:spTgt spid="5"/>
                                        </p:tgtEl>
                                      </p:cBhvr>
                                      <p:to x="100000" y="90000"/>
                                    </p:animScale>
                                    <p:animScale>
                                      <p:cBhvr>
                                        <p:cTn id="72" dur="166" decel="50000">
                                          <p:stCondLst>
                                            <p:cond delay="1668"/>
                                          </p:stCondLst>
                                        </p:cTn>
                                        <p:tgtEl>
                                          <p:spTgt spid="5"/>
                                        </p:tgtEl>
                                      </p:cBhvr>
                                      <p:to x="100000" y="100000"/>
                                    </p:animScale>
                                    <p:animScale>
                                      <p:cBhvr>
                                        <p:cTn id="73" dur="26">
                                          <p:stCondLst>
                                            <p:cond delay="1808"/>
                                          </p:stCondLst>
                                        </p:cTn>
                                        <p:tgtEl>
                                          <p:spTgt spid="5"/>
                                        </p:tgtEl>
                                      </p:cBhvr>
                                      <p:to x="100000" y="95000"/>
                                    </p:animScale>
                                    <p:animScale>
                                      <p:cBhvr>
                                        <p:cTn id="74" dur="166" decel="50000">
                                          <p:stCondLst>
                                            <p:cond delay="1834"/>
                                          </p:stCondLst>
                                        </p:cTn>
                                        <p:tgtEl>
                                          <p:spTgt spid="5"/>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animEffect transition="in" filter="wipe(down)">
                                      <p:cBhvr>
                                        <p:cTn id="79" dur="580">
                                          <p:stCondLst>
                                            <p:cond delay="0"/>
                                          </p:stCondLst>
                                        </p:cTn>
                                        <p:tgtEl>
                                          <p:spTgt spid="9"/>
                                        </p:tgtEl>
                                      </p:cBhvr>
                                    </p:animEffect>
                                    <p:anim calcmode="lin" valueType="num">
                                      <p:cBhvr>
                                        <p:cTn id="8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85" dur="26">
                                          <p:stCondLst>
                                            <p:cond delay="650"/>
                                          </p:stCondLst>
                                        </p:cTn>
                                        <p:tgtEl>
                                          <p:spTgt spid="9"/>
                                        </p:tgtEl>
                                      </p:cBhvr>
                                      <p:to x="100000" y="60000"/>
                                    </p:animScale>
                                    <p:animScale>
                                      <p:cBhvr>
                                        <p:cTn id="86" dur="166" decel="50000">
                                          <p:stCondLst>
                                            <p:cond delay="676"/>
                                          </p:stCondLst>
                                        </p:cTn>
                                        <p:tgtEl>
                                          <p:spTgt spid="9"/>
                                        </p:tgtEl>
                                      </p:cBhvr>
                                      <p:to x="100000" y="100000"/>
                                    </p:animScale>
                                    <p:animScale>
                                      <p:cBhvr>
                                        <p:cTn id="87" dur="26">
                                          <p:stCondLst>
                                            <p:cond delay="1312"/>
                                          </p:stCondLst>
                                        </p:cTn>
                                        <p:tgtEl>
                                          <p:spTgt spid="9"/>
                                        </p:tgtEl>
                                      </p:cBhvr>
                                      <p:to x="100000" y="80000"/>
                                    </p:animScale>
                                    <p:animScale>
                                      <p:cBhvr>
                                        <p:cTn id="88" dur="166" decel="50000">
                                          <p:stCondLst>
                                            <p:cond delay="1338"/>
                                          </p:stCondLst>
                                        </p:cTn>
                                        <p:tgtEl>
                                          <p:spTgt spid="9"/>
                                        </p:tgtEl>
                                      </p:cBhvr>
                                      <p:to x="100000" y="100000"/>
                                    </p:animScale>
                                    <p:animScale>
                                      <p:cBhvr>
                                        <p:cTn id="89" dur="26">
                                          <p:stCondLst>
                                            <p:cond delay="1642"/>
                                          </p:stCondLst>
                                        </p:cTn>
                                        <p:tgtEl>
                                          <p:spTgt spid="9"/>
                                        </p:tgtEl>
                                      </p:cBhvr>
                                      <p:to x="100000" y="90000"/>
                                    </p:animScale>
                                    <p:animScale>
                                      <p:cBhvr>
                                        <p:cTn id="90" dur="166" decel="50000">
                                          <p:stCondLst>
                                            <p:cond delay="1668"/>
                                          </p:stCondLst>
                                        </p:cTn>
                                        <p:tgtEl>
                                          <p:spTgt spid="9"/>
                                        </p:tgtEl>
                                      </p:cBhvr>
                                      <p:to x="100000" y="100000"/>
                                    </p:animScale>
                                    <p:animScale>
                                      <p:cBhvr>
                                        <p:cTn id="91" dur="26">
                                          <p:stCondLst>
                                            <p:cond delay="1808"/>
                                          </p:stCondLst>
                                        </p:cTn>
                                        <p:tgtEl>
                                          <p:spTgt spid="9"/>
                                        </p:tgtEl>
                                      </p:cBhvr>
                                      <p:to x="100000" y="95000"/>
                                    </p:animScale>
                                    <p:animScale>
                                      <p:cBhvr>
                                        <p:cTn id="92" dur="166" decel="50000">
                                          <p:stCondLst>
                                            <p:cond delay="1834"/>
                                          </p:stCondLst>
                                        </p:cTn>
                                        <p:tgtEl>
                                          <p:spTgt spid="9"/>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10"/>
                                        </p:tgtEl>
                                        <p:attrNameLst>
                                          <p:attrName>style.visibility</p:attrName>
                                        </p:attrNameLst>
                                      </p:cBhvr>
                                      <p:to>
                                        <p:strVal val="visible"/>
                                      </p:to>
                                    </p:set>
                                    <p:animEffect transition="in" filter="wipe(down)">
                                      <p:cBhvr>
                                        <p:cTn id="97" dur="580">
                                          <p:stCondLst>
                                            <p:cond delay="0"/>
                                          </p:stCondLst>
                                        </p:cTn>
                                        <p:tgtEl>
                                          <p:spTgt spid="10"/>
                                        </p:tgtEl>
                                      </p:cBhvr>
                                    </p:animEffect>
                                    <p:anim calcmode="lin" valueType="num">
                                      <p:cBhvr>
                                        <p:cTn id="9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03" dur="26">
                                          <p:stCondLst>
                                            <p:cond delay="650"/>
                                          </p:stCondLst>
                                        </p:cTn>
                                        <p:tgtEl>
                                          <p:spTgt spid="10"/>
                                        </p:tgtEl>
                                      </p:cBhvr>
                                      <p:to x="100000" y="60000"/>
                                    </p:animScale>
                                    <p:animScale>
                                      <p:cBhvr>
                                        <p:cTn id="104" dur="166" decel="50000">
                                          <p:stCondLst>
                                            <p:cond delay="676"/>
                                          </p:stCondLst>
                                        </p:cTn>
                                        <p:tgtEl>
                                          <p:spTgt spid="10"/>
                                        </p:tgtEl>
                                      </p:cBhvr>
                                      <p:to x="100000" y="100000"/>
                                    </p:animScale>
                                    <p:animScale>
                                      <p:cBhvr>
                                        <p:cTn id="105" dur="26">
                                          <p:stCondLst>
                                            <p:cond delay="1312"/>
                                          </p:stCondLst>
                                        </p:cTn>
                                        <p:tgtEl>
                                          <p:spTgt spid="10"/>
                                        </p:tgtEl>
                                      </p:cBhvr>
                                      <p:to x="100000" y="80000"/>
                                    </p:animScale>
                                    <p:animScale>
                                      <p:cBhvr>
                                        <p:cTn id="106" dur="166" decel="50000">
                                          <p:stCondLst>
                                            <p:cond delay="1338"/>
                                          </p:stCondLst>
                                        </p:cTn>
                                        <p:tgtEl>
                                          <p:spTgt spid="10"/>
                                        </p:tgtEl>
                                      </p:cBhvr>
                                      <p:to x="100000" y="100000"/>
                                    </p:animScale>
                                    <p:animScale>
                                      <p:cBhvr>
                                        <p:cTn id="107" dur="26">
                                          <p:stCondLst>
                                            <p:cond delay="1642"/>
                                          </p:stCondLst>
                                        </p:cTn>
                                        <p:tgtEl>
                                          <p:spTgt spid="10"/>
                                        </p:tgtEl>
                                      </p:cBhvr>
                                      <p:to x="100000" y="90000"/>
                                    </p:animScale>
                                    <p:animScale>
                                      <p:cBhvr>
                                        <p:cTn id="108" dur="166" decel="50000">
                                          <p:stCondLst>
                                            <p:cond delay="1668"/>
                                          </p:stCondLst>
                                        </p:cTn>
                                        <p:tgtEl>
                                          <p:spTgt spid="10"/>
                                        </p:tgtEl>
                                      </p:cBhvr>
                                      <p:to x="100000" y="100000"/>
                                    </p:animScale>
                                    <p:animScale>
                                      <p:cBhvr>
                                        <p:cTn id="109" dur="26">
                                          <p:stCondLst>
                                            <p:cond delay="1808"/>
                                          </p:stCondLst>
                                        </p:cTn>
                                        <p:tgtEl>
                                          <p:spTgt spid="10"/>
                                        </p:tgtEl>
                                      </p:cBhvr>
                                      <p:to x="100000" y="95000"/>
                                    </p:animScale>
                                    <p:animScale>
                                      <p:cBhvr>
                                        <p:cTn id="110"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57163" y="185737"/>
            <a:ext cx="11887200" cy="64722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879" y="1539477"/>
            <a:ext cx="4954671" cy="376475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800" y="1689497"/>
            <a:ext cx="4929188" cy="376475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4" name="Rounded Rectangle 3"/>
          <p:cNvSpPr/>
          <p:nvPr/>
        </p:nvSpPr>
        <p:spPr>
          <a:xfrm>
            <a:off x="2474976" y="548640"/>
            <a:ext cx="6498336" cy="69494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3200" dirty="0" smtClean="0"/>
              <a:t>শিশু দুটি দেখে ভেবে বল ?</a:t>
            </a:r>
            <a:endParaRPr lang="en-US" sz="3200" dirty="0"/>
          </a:p>
        </p:txBody>
      </p:sp>
      <p:sp>
        <p:nvSpPr>
          <p:cNvPr id="5" name="Oval 4"/>
          <p:cNvSpPr/>
          <p:nvPr/>
        </p:nvSpPr>
        <p:spPr>
          <a:xfrm>
            <a:off x="1146048" y="5791200"/>
            <a:ext cx="4169664" cy="7193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smtClean="0"/>
              <a:t>সুস্থ শিশু</a:t>
            </a:r>
            <a:endParaRPr lang="en-US" sz="3200" dirty="0"/>
          </a:p>
        </p:txBody>
      </p:sp>
      <p:sp>
        <p:nvSpPr>
          <p:cNvPr id="8" name="Oval 7"/>
          <p:cNvSpPr/>
          <p:nvPr/>
        </p:nvSpPr>
        <p:spPr>
          <a:xfrm>
            <a:off x="7059168" y="5639990"/>
            <a:ext cx="4145280" cy="870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t>প্রতিবন্ধি শিশু</a:t>
            </a:r>
            <a:endParaRPr lang="en-US" sz="2800" dirty="0"/>
          </a:p>
        </p:txBody>
      </p:sp>
    </p:spTree>
    <p:extLst>
      <p:ext uri="{BB962C8B-B14F-4D97-AF65-F5344CB8AC3E}">
        <p14:creationId xmlns:p14="http://schemas.microsoft.com/office/powerpoint/2010/main" val="2967747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80">
                                          <p:stCondLst>
                                            <p:cond delay="0"/>
                                          </p:stCondLst>
                                        </p:cTn>
                                        <p:tgtEl>
                                          <p:spTgt spid="6"/>
                                        </p:tgtEl>
                                      </p:cBhvr>
                                    </p:animEffect>
                                    <p:anim calcmode="lin" valueType="num">
                                      <p:cBhvr>
                                        <p:cTn id="2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gtEl>
                                      </p:cBhvr>
                                      <p:to x="100000" y="60000"/>
                                    </p:animScale>
                                    <p:animScale>
                                      <p:cBhvr>
                                        <p:cTn id="32" dur="166" decel="50000">
                                          <p:stCondLst>
                                            <p:cond delay="676"/>
                                          </p:stCondLst>
                                        </p:cTn>
                                        <p:tgtEl>
                                          <p:spTgt spid="6"/>
                                        </p:tgtEl>
                                      </p:cBhvr>
                                      <p:to x="100000" y="100000"/>
                                    </p:animScale>
                                    <p:animScale>
                                      <p:cBhvr>
                                        <p:cTn id="33" dur="26">
                                          <p:stCondLst>
                                            <p:cond delay="1312"/>
                                          </p:stCondLst>
                                        </p:cTn>
                                        <p:tgtEl>
                                          <p:spTgt spid="6"/>
                                        </p:tgtEl>
                                      </p:cBhvr>
                                      <p:to x="100000" y="80000"/>
                                    </p:animScale>
                                    <p:animScale>
                                      <p:cBhvr>
                                        <p:cTn id="34" dur="166" decel="50000">
                                          <p:stCondLst>
                                            <p:cond delay="1338"/>
                                          </p:stCondLst>
                                        </p:cTn>
                                        <p:tgtEl>
                                          <p:spTgt spid="6"/>
                                        </p:tgtEl>
                                      </p:cBhvr>
                                      <p:to x="100000" y="100000"/>
                                    </p:animScale>
                                    <p:animScale>
                                      <p:cBhvr>
                                        <p:cTn id="35" dur="26">
                                          <p:stCondLst>
                                            <p:cond delay="1642"/>
                                          </p:stCondLst>
                                        </p:cTn>
                                        <p:tgtEl>
                                          <p:spTgt spid="6"/>
                                        </p:tgtEl>
                                      </p:cBhvr>
                                      <p:to x="100000" y="90000"/>
                                    </p:animScale>
                                    <p:animScale>
                                      <p:cBhvr>
                                        <p:cTn id="36" dur="166" decel="50000">
                                          <p:stCondLst>
                                            <p:cond delay="1668"/>
                                          </p:stCondLst>
                                        </p:cTn>
                                        <p:tgtEl>
                                          <p:spTgt spid="6"/>
                                        </p:tgtEl>
                                      </p:cBhvr>
                                      <p:to x="100000" y="100000"/>
                                    </p:animScale>
                                    <p:animScale>
                                      <p:cBhvr>
                                        <p:cTn id="37" dur="26">
                                          <p:stCondLst>
                                            <p:cond delay="1808"/>
                                          </p:stCondLst>
                                        </p:cTn>
                                        <p:tgtEl>
                                          <p:spTgt spid="6"/>
                                        </p:tgtEl>
                                      </p:cBhvr>
                                      <p:to x="100000" y="95000"/>
                                    </p:animScale>
                                    <p:animScale>
                                      <p:cBhvr>
                                        <p:cTn id="38" dur="166" decel="50000">
                                          <p:stCondLst>
                                            <p:cond delay="1834"/>
                                          </p:stCondLst>
                                        </p:cTn>
                                        <p:tgtEl>
                                          <p:spTgt spid="6"/>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wipe(down)">
                                      <p:cBhvr>
                                        <p:cTn id="43" dur="580">
                                          <p:stCondLst>
                                            <p:cond delay="0"/>
                                          </p:stCondLst>
                                        </p:cTn>
                                        <p:tgtEl>
                                          <p:spTgt spid="5"/>
                                        </p:tgtEl>
                                      </p:cBhvr>
                                    </p:animEffect>
                                    <p:anim calcmode="lin" valueType="num">
                                      <p:cBhvr>
                                        <p:cTn id="4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9" dur="26">
                                          <p:stCondLst>
                                            <p:cond delay="650"/>
                                          </p:stCondLst>
                                        </p:cTn>
                                        <p:tgtEl>
                                          <p:spTgt spid="5"/>
                                        </p:tgtEl>
                                      </p:cBhvr>
                                      <p:to x="100000" y="60000"/>
                                    </p:animScale>
                                    <p:animScale>
                                      <p:cBhvr>
                                        <p:cTn id="50" dur="166" decel="50000">
                                          <p:stCondLst>
                                            <p:cond delay="676"/>
                                          </p:stCondLst>
                                        </p:cTn>
                                        <p:tgtEl>
                                          <p:spTgt spid="5"/>
                                        </p:tgtEl>
                                      </p:cBhvr>
                                      <p:to x="100000" y="100000"/>
                                    </p:animScale>
                                    <p:animScale>
                                      <p:cBhvr>
                                        <p:cTn id="51" dur="26">
                                          <p:stCondLst>
                                            <p:cond delay="1312"/>
                                          </p:stCondLst>
                                        </p:cTn>
                                        <p:tgtEl>
                                          <p:spTgt spid="5"/>
                                        </p:tgtEl>
                                      </p:cBhvr>
                                      <p:to x="100000" y="80000"/>
                                    </p:animScale>
                                    <p:animScale>
                                      <p:cBhvr>
                                        <p:cTn id="52" dur="166" decel="50000">
                                          <p:stCondLst>
                                            <p:cond delay="1338"/>
                                          </p:stCondLst>
                                        </p:cTn>
                                        <p:tgtEl>
                                          <p:spTgt spid="5"/>
                                        </p:tgtEl>
                                      </p:cBhvr>
                                      <p:to x="100000" y="100000"/>
                                    </p:animScale>
                                    <p:animScale>
                                      <p:cBhvr>
                                        <p:cTn id="53" dur="26">
                                          <p:stCondLst>
                                            <p:cond delay="1642"/>
                                          </p:stCondLst>
                                        </p:cTn>
                                        <p:tgtEl>
                                          <p:spTgt spid="5"/>
                                        </p:tgtEl>
                                      </p:cBhvr>
                                      <p:to x="100000" y="90000"/>
                                    </p:animScale>
                                    <p:animScale>
                                      <p:cBhvr>
                                        <p:cTn id="54" dur="166" decel="50000">
                                          <p:stCondLst>
                                            <p:cond delay="1668"/>
                                          </p:stCondLst>
                                        </p:cTn>
                                        <p:tgtEl>
                                          <p:spTgt spid="5"/>
                                        </p:tgtEl>
                                      </p:cBhvr>
                                      <p:to x="100000" y="100000"/>
                                    </p:animScale>
                                    <p:animScale>
                                      <p:cBhvr>
                                        <p:cTn id="55" dur="26">
                                          <p:stCondLst>
                                            <p:cond delay="1808"/>
                                          </p:stCondLst>
                                        </p:cTn>
                                        <p:tgtEl>
                                          <p:spTgt spid="5"/>
                                        </p:tgtEl>
                                      </p:cBhvr>
                                      <p:to x="100000" y="95000"/>
                                    </p:animScale>
                                    <p:animScale>
                                      <p:cBhvr>
                                        <p:cTn id="56" dur="166" decel="50000">
                                          <p:stCondLst>
                                            <p:cond delay="1834"/>
                                          </p:stCondLst>
                                        </p:cTn>
                                        <p:tgtEl>
                                          <p:spTgt spid="5"/>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wipe(down)">
                                      <p:cBhvr>
                                        <p:cTn id="61" dur="580">
                                          <p:stCondLst>
                                            <p:cond delay="0"/>
                                          </p:stCondLst>
                                        </p:cTn>
                                        <p:tgtEl>
                                          <p:spTgt spid="7"/>
                                        </p:tgtEl>
                                      </p:cBhvr>
                                    </p:animEffect>
                                    <p:anim calcmode="lin" valueType="num">
                                      <p:cBhvr>
                                        <p:cTn id="6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7" dur="26">
                                          <p:stCondLst>
                                            <p:cond delay="650"/>
                                          </p:stCondLst>
                                        </p:cTn>
                                        <p:tgtEl>
                                          <p:spTgt spid="7"/>
                                        </p:tgtEl>
                                      </p:cBhvr>
                                      <p:to x="100000" y="60000"/>
                                    </p:animScale>
                                    <p:animScale>
                                      <p:cBhvr>
                                        <p:cTn id="68" dur="166" decel="50000">
                                          <p:stCondLst>
                                            <p:cond delay="676"/>
                                          </p:stCondLst>
                                        </p:cTn>
                                        <p:tgtEl>
                                          <p:spTgt spid="7"/>
                                        </p:tgtEl>
                                      </p:cBhvr>
                                      <p:to x="100000" y="100000"/>
                                    </p:animScale>
                                    <p:animScale>
                                      <p:cBhvr>
                                        <p:cTn id="69" dur="26">
                                          <p:stCondLst>
                                            <p:cond delay="1312"/>
                                          </p:stCondLst>
                                        </p:cTn>
                                        <p:tgtEl>
                                          <p:spTgt spid="7"/>
                                        </p:tgtEl>
                                      </p:cBhvr>
                                      <p:to x="100000" y="80000"/>
                                    </p:animScale>
                                    <p:animScale>
                                      <p:cBhvr>
                                        <p:cTn id="70" dur="166" decel="50000">
                                          <p:stCondLst>
                                            <p:cond delay="1338"/>
                                          </p:stCondLst>
                                        </p:cTn>
                                        <p:tgtEl>
                                          <p:spTgt spid="7"/>
                                        </p:tgtEl>
                                      </p:cBhvr>
                                      <p:to x="100000" y="100000"/>
                                    </p:animScale>
                                    <p:animScale>
                                      <p:cBhvr>
                                        <p:cTn id="71" dur="26">
                                          <p:stCondLst>
                                            <p:cond delay="1642"/>
                                          </p:stCondLst>
                                        </p:cTn>
                                        <p:tgtEl>
                                          <p:spTgt spid="7"/>
                                        </p:tgtEl>
                                      </p:cBhvr>
                                      <p:to x="100000" y="90000"/>
                                    </p:animScale>
                                    <p:animScale>
                                      <p:cBhvr>
                                        <p:cTn id="72" dur="166" decel="50000">
                                          <p:stCondLst>
                                            <p:cond delay="1668"/>
                                          </p:stCondLst>
                                        </p:cTn>
                                        <p:tgtEl>
                                          <p:spTgt spid="7"/>
                                        </p:tgtEl>
                                      </p:cBhvr>
                                      <p:to x="100000" y="100000"/>
                                    </p:animScale>
                                    <p:animScale>
                                      <p:cBhvr>
                                        <p:cTn id="73" dur="26">
                                          <p:stCondLst>
                                            <p:cond delay="1808"/>
                                          </p:stCondLst>
                                        </p:cTn>
                                        <p:tgtEl>
                                          <p:spTgt spid="7"/>
                                        </p:tgtEl>
                                      </p:cBhvr>
                                      <p:to x="100000" y="95000"/>
                                    </p:animScale>
                                    <p:animScale>
                                      <p:cBhvr>
                                        <p:cTn id="74" dur="166" decel="50000">
                                          <p:stCondLst>
                                            <p:cond delay="1834"/>
                                          </p:stCondLst>
                                        </p:cTn>
                                        <p:tgtEl>
                                          <p:spTgt spid="7"/>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8"/>
                                        </p:tgtEl>
                                        <p:attrNameLst>
                                          <p:attrName>style.visibility</p:attrName>
                                        </p:attrNameLst>
                                      </p:cBhvr>
                                      <p:to>
                                        <p:strVal val="visible"/>
                                      </p:to>
                                    </p:set>
                                    <p:animEffect transition="in" filter="wipe(down)">
                                      <p:cBhvr>
                                        <p:cTn id="79" dur="580">
                                          <p:stCondLst>
                                            <p:cond delay="0"/>
                                          </p:stCondLst>
                                        </p:cTn>
                                        <p:tgtEl>
                                          <p:spTgt spid="8"/>
                                        </p:tgtEl>
                                      </p:cBhvr>
                                    </p:animEffect>
                                    <p:anim calcmode="lin" valueType="num">
                                      <p:cBhvr>
                                        <p:cTn id="80"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85" dur="26">
                                          <p:stCondLst>
                                            <p:cond delay="650"/>
                                          </p:stCondLst>
                                        </p:cTn>
                                        <p:tgtEl>
                                          <p:spTgt spid="8"/>
                                        </p:tgtEl>
                                      </p:cBhvr>
                                      <p:to x="100000" y="60000"/>
                                    </p:animScale>
                                    <p:animScale>
                                      <p:cBhvr>
                                        <p:cTn id="86" dur="166" decel="50000">
                                          <p:stCondLst>
                                            <p:cond delay="676"/>
                                          </p:stCondLst>
                                        </p:cTn>
                                        <p:tgtEl>
                                          <p:spTgt spid="8"/>
                                        </p:tgtEl>
                                      </p:cBhvr>
                                      <p:to x="100000" y="100000"/>
                                    </p:animScale>
                                    <p:animScale>
                                      <p:cBhvr>
                                        <p:cTn id="87" dur="26">
                                          <p:stCondLst>
                                            <p:cond delay="1312"/>
                                          </p:stCondLst>
                                        </p:cTn>
                                        <p:tgtEl>
                                          <p:spTgt spid="8"/>
                                        </p:tgtEl>
                                      </p:cBhvr>
                                      <p:to x="100000" y="80000"/>
                                    </p:animScale>
                                    <p:animScale>
                                      <p:cBhvr>
                                        <p:cTn id="88" dur="166" decel="50000">
                                          <p:stCondLst>
                                            <p:cond delay="1338"/>
                                          </p:stCondLst>
                                        </p:cTn>
                                        <p:tgtEl>
                                          <p:spTgt spid="8"/>
                                        </p:tgtEl>
                                      </p:cBhvr>
                                      <p:to x="100000" y="100000"/>
                                    </p:animScale>
                                    <p:animScale>
                                      <p:cBhvr>
                                        <p:cTn id="89" dur="26">
                                          <p:stCondLst>
                                            <p:cond delay="1642"/>
                                          </p:stCondLst>
                                        </p:cTn>
                                        <p:tgtEl>
                                          <p:spTgt spid="8"/>
                                        </p:tgtEl>
                                      </p:cBhvr>
                                      <p:to x="100000" y="90000"/>
                                    </p:animScale>
                                    <p:animScale>
                                      <p:cBhvr>
                                        <p:cTn id="90" dur="166" decel="50000">
                                          <p:stCondLst>
                                            <p:cond delay="1668"/>
                                          </p:stCondLst>
                                        </p:cTn>
                                        <p:tgtEl>
                                          <p:spTgt spid="8"/>
                                        </p:tgtEl>
                                      </p:cBhvr>
                                      <p:to x="100000" y="100000"/>
                                    </p:animScale>
                                    <p:animScale>
                                      <p:cBhvr>
                                        <p:cTn id="91" dur="26">
                                          <p:stCondLst>
                                            <p:cond delay="1808"/>
                                          </p:stCondLst>
                                        </p:cTn>
                                        <p:tgtEl>
                                          <p:spTgt spid="8"/>
                                        </p:tgtEl>
                                      </p:cBhvr>
                                      <p:to x="100000" y="95000"/>
                                    </p:animScale>
                                    <p:animScale>
                                      <p:cBhvr>
                                        <p:cTn id="92"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209550" y="200025"/>
            <a:ext cx="11772900" cy="64579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err="1" smtClean="0"/>
              <a:t>আজকের</a:t>
            </a:r>
            <a:r>
              <a:rPr lang="en-US" sz="3600" dirty="0" smtClean="0"/>
              <a:t> </a:t>
            </a:r>
            <a:r>
              <a:rPr lang="en-US" sz="3600" dirty="0" err="1" smtClean="0"/>
              <a:t>পাঠ</a:t>
            </a:r>
            <a:endParaRPr lang="en-US" sz="3600" dirty="0" smtClean="0"/>
          </a:p>
          <a:p>
            <a:pPr algn="ctr"/>
            <a:endParaRPr lang="en-US" sz="2800" dirty="0"/>
          </a:p>
          <a:p>
            <a:pPr algn="ctr"/>
            <a:endParaRPr lang="en-US" sz="2800" dirty="0" smtClean="0"/>
          </a:p>
          <a:p>
            <a:pPr algn="ctr"/>
            <a:endParaRPr lang="en-US" sz="2800" dirty="0"/>
          </a:p>
          <a:p>
            <a:pPr algn="ctr"/>
            <a:endParaRPr lang="en-US" sz="2800" dirty="0" smtClean="0"/>
          </a:p>
          <a:p>
            <a:pPr algn="ctr"/>
            <a:r>
              <a:rPr lang="en-US" sz="2800" dirty="0" smtClean="0"/>
              <a:t> </a:t>
            </a:r>
          </a:p>
          <a:p>
            <a:pPr algn="ctr"/>
            <a:r>
              <a:rPr lang="bn-IN" sz="8000" dirty="0" smtClean="0">
                <a:ln w="0"/>
                <a:solidFill>
                  <a:schemeClr val="tx1"/>
                </a:solidFill>
                <a:effectLst>
                  <a:outerShdw blurRad="38100" dist="19050" dir="2700000" algn="tl" rotWithShape="0">
                    <a:schemeClr val="dk1">
                      <a:alpha val="40000"/>
                    </a:schemeClr>
                  </a:outerShdw>
                </a:effectLst>
              </a:rPr>
              <a:t>“</a:t>
            </a:r>
            <a:r>
              <a:rPr lang="en-US" sz="8000" dirty="0" err="1" smtClean="0">
                <a:ln w="0"/>
                <a:solidFill>
                  <a:schemeClr val="tx1"/>
                </a:solidFill>
                <a:effectLst>
                  <a:outerShdw blurRad="38100" dist="19050" dir="2700000" algn="tl" rotWithShape="0">
                    <a:schemeClr val="dk1">
                      <a:alpha val="40000"/>
                    </a:schemeClr>
                  </a:outerShdw>
                </a:effectLst>
              </a:rPr>
              <a:t>নিয়তি</a:t>
            </a:r>
            <a:r>
              <a:rPr lang="bn-IN" sz="8000" dirty="0" smtClean="0">
                <a:ln w="0"/>
                <a:solidFill>
                  <a:schemeClr val="tx1"/>
                </a:solidFill>
                <a:effectLst>
                  <a:outerShdw blurRad="38100" dist="19050" dir="2700000" algn="tl" rotWithShape="0">
                    <a:schemeClr val="dk1">
                      <a:alpha val="40000"/>
                    </a:schemeClr>
                  </a:outerShdw>
                </a:effectLst>
              </a:rPr>
              <a:t>”</a:t>
            </a:r>
            <a:r>
              <a:rPr lang="en-US" sz="8000" dirty="0" smtClean="0">
                <a:ln w="0"/>
                <a:solidFill>
                  <a:schemeClr val="tx1"/>
                </a:solidFill>
                <a:effectLst>
                  <a:outerShdw blurRad="38100" dist="19050" dir="2700000" algn="tl" rotWithShape="0">
                    <a:schemeClr val="dk1">
                      <a:alpha val="40000"/>
                    </a:schemeClr>
                  </a:outerShdw>
                </a:effectLst>
              </a:rPr>
              <a:t>  </a:t>
            </a:r>
          </a:p>
          <a:p>
            <a:pPr algn="ctr"/>
            <a:r>
              <a:rPr lang="en-US" sz="3200" dirty="0" smtClean="0"/>
              <a:t>                                                  </a:t>
            </a:r>
            <a:r>
              <a:rPr lang="en-US" sz="3200" dirty="0" err="1" smtClean="0"/>
              <a:t>হুমায়ূন</a:t>
            </a:r>
            <a:r>
              <a:rPr lang="en-US" sz="3200" dirty="0" smtClean="0"/>
              <a:t> </a:t>
            </a:r>
            <a:r>
              <a:rPr lang="en-US" sz="3200" dirty="0" err="1" smtClean="0"/>
              <a:t>আহমেদ</a:t>
            </a:r>
            <a:endParaRPr lang="en-US"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9625" y="1914525"/>
            <a:ext cx="2952750" cy="1914525"/>
          </a:xfrm>
          <a:prstGeom prst="ellipse">
            <a:avLst/>
          </a:prstGeom>
          <a:ln>
            <a:noFill/>
          </a:ln>
          <a:effectLst>
            <a:softEdge rad="112500"/>
          </a:effectLst>
        </p:spPr>
      </p:pic>
    </p:spTree>
    <p:extLst>
      <p:ext uri="{BB962C8B-B14F-4D97-AF65-F5344CB8AC3E}">
        <p14:creationId xmlns:p14="http://schemas.microsoft.com/office/powerpoint/2010/main" val="208529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wipe(down)">
                                      <p:cBhvr>
                                        <p:cTn id="43" dur="580">
                                          <p:stCondLst>
                                            <p:cond delay="0"/>
                                          </p:stCondLst>
                                        </p:cTn>
                                        <p:tgtEl>
                                          <p:spTgt spid="3">
                                            <p:txEl>
                                              <p:pRg st="6" end="6"/>
                                            </p:txEl>
                                          </p:spTgt>
                                        </p:tgtEl>
                                      </p:cBhvr>
                                    </p:animEffect>
                                    <p:anim calcmode="lin" valueType="num">
                                      <p:cBhvr>
                                        <p:cTn id="4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6" end="6"/>
                                            </p:txEl>
                                          </p:spTgt>
                                        </p:tgtEl>
                                      </p:cBhvr>
                                      <p:to x="100000" y="60000"/>
                                    </p:animScale>
                                    <p:animScale>
                                      <p:cBhvr>
                                        <p:cTn id="50" dur="166" decel="50000">
                                          <p:stCondLst>
                                            <p:cond delay="676"/>
                                          </p:stCondLst>
                                        </p:cTn>
                                        <p:tgtEl>
                                          <p:spTgt spid="3">
                                            <p:txEl>
                                              <p:pRg st="6" end="6"/>
                                            </p:txEl>
                                          </p:spTgt>
                                        </p:tgtEl>
                                      </p:cBhvr>
                                      <p:to x="100000" y="100000"/>
                                    </p:animScale>
                                    <p:animScale>
                                      <p:cBhvr>
                                        <p:cTn id="51" dur="26">
                                          <p:stCondLst>
                                            <p:cond delay="1312"/>
                                          </p:stCondLst>
                                        </p:cTn>
                                        <p:tgtEl>
                                          <p:spTgt spid="3">
                                            <p:txEl>
                                              <p:pRg st="6" end="6"/>
                                            </p:txEl>
                                          </p:spTgt>
                                        </p:tgtEl>
                                      </p:cBhvr>
                                      <p:to x="100000" y="80000"/>
                                    </p:animScale>
                                    <p:animScale>
                                      <p:cBhvr>
                                        <p:cTn id="52" dur="166" decel="50000">
                                          <p:stCondLst>
                                            <p:cond delay="1338"/>
                                          </p:stCondLst>
                                        </p:cTn>
                                        <p:tgtEl>
                                          <p:spTgt spid="3">
                                            <p:txEl>
                                              <p:pRg st="6" end="6"/>
                                            </p:txEl>
                                          </p:spTgt>
                                        </p:tgtEl>
                                      </p:cBhvr>
                                      <p:to x="100000" y="100000"/>
                                    </p:animScale>
                                    <p:animScale>
                                      <p:cBhvr>
                                        <p:cTn id="53" dur="26">
                                          <p:stCondLst>
                                            <p:cond delay="1642"/>
                                          </p:stCondLst>
                                        </p:cTn>
                                        <p:tgtEl>
                                          <p:spTgt spid="3">
                                            <p:txEl>
                                              <p:pRg st="6" end="6"/>
                                            </p:txEl>
                                          </p:spTgt>
                                        </p:tgtEl>
                                      </p:cBhvr>
                                      <p:to x="100000" y="90000"/>
                                    </p:animScale>
                                    <p:animScale>
                                      <p:cBhvr>
                                        <p:cTn id="54" dur="166" decel="50000">
                                          <p:stCondLst>
                                            <p:cond delay="1668"/>
                                          </p:stCondLst>
                                        </p:cTn>
                                        <p:tgtEl>
                                          <p:spTgt spid="3">
                                            <p:txEl>
                                              <p:pRg st="6" end="6"/>
                                            </p:txEl>
                                          </p:spTgt>
                                        </p:tgtEl>
                                      </p:cBhvr>
                                      <p:to x="100000" y="100000"/>
                                    </p:animScale>
                                    <p:animScale>
                                      <p:cBhvr>
                                        <p:cTn id="55" dur="26">
                                          <p:stCondLst>
                                            <p:cond delay="1808"/>
                                          </p:stCondLst>
                                        </p:cTn>
                                        <p:tgtEl>
                                          <p:spTgt spid="3">
                                            <p:txEl>
                                              <p:pRg st="6" end="6"/>
                                            </p:txEl>
                                          </p:spTgt>
                                        </p:tgtEl>
                                      </p:cBhvr>
                                      <p:to x="100000" y="95000"/>
                                    </p:animScale>
                                    <p:animScale>
                                      <p:cBhvr>
                                        <p:cTn id="56" dur="166" decel="50000">
                                          <p:stCondLst>
                                            <p:cond delay="1834"/>
                                          </p:stCondLst>
                                        </p:cTn>
                                        <p:tgtEl>
                                          <p:spTgt spid="3">
                                            <p:txEl>
                                              <p:pRg st="6" end="6"/>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wipe(down)">
                                      <p:cBhvr>
                                        <p:cTn id="61" dur="580">
                                          <p:stCondLst>
                                            <p:cond delay="0"/>
                                          </p:stCondLst>
                                        </p:cTn>
                                        <p:tgtEl>
                                          <p:spTgt spid="3">
                                            <p:txEl>
                                              <p:pRg st="7" end="7"/>
                                            </p:txEl>
                                          </p:spTgt>
                                        </p:tgtEl>
                                      </p:cBhvr>
                                    </p:animEffect>
                                    <p:anim calcmode="lin" valueType="num">
                                      <p:cBhvr>
                                        <p:cTn id="62"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7" end="7"/>
                                            </p:txEl>
                                          </p:spTgt>
                                        </p:tgtEl>
                                      </p:cBhvr>
                                      <p:to x="100000" y="60000"/>
                                    </p:animScale>
                                    <p:animScale>
                                      <p:cBhvr>
                                        <p:cTn id="68" dur="166" decel="50000">
                                          <p:stCondLst>
                                            <p:cond delay="676"/>
                                          </p:stCondLst>
                                        </p:cTn>
                                        <p:tgtEl>
                                          <p:spTgt spid="3">
                                            <p:txEl>
                                              <p:pRg st="7" end="7"/>
                                            </p:txEl>
                                          </p:spTgt>
                                        </p:tgtEl>
                                      </p:cBhvr>
                                      <p:to x="100000" y="100000"/>
                                    </p:animScale>
                                    <p:animScale>
                                      <p:cBhvr>
                                        <p:cTn id="69" dur="26">
                                          <p:stCondLst>
                                            <p:cond delay="1312"/>
                                          </p:stCondLst>
                                        </p:cTn>
                                        <p:tgtEl>
                                          <p:spTgt spid="3">
                                            <p:txEl>
                                              <p:pRg st="7" end="7"/>
                                            </p:txEl>
                                          </p:spTgt>
                                        </p:tgtEl>
                                      </p:cBhvr>
                                      <p:to x="100000" y="80000"/>
                                    </p:animScale>
                                    <p:animScale>
                                      <p:cBhvr>
                                        <p:cTn id="70" dur="166" decel="50000">
                                          <p:stCondLst>
                                            <p:cond delay="1338"/>
                                          </p:stCondLst>
                                        </p:cTn>
                                        <p:tgtEl>
                                          <p:spTgt spid="3">
                                            <p:txEl>
                                              <p:pRg st="7" end="7"/>
                                            </p:txEl>
                                          </p:spTgt>
                                        </p:tgtEl>
                                      </p:cBhvr>
                                      <p:to x="100000" y="100000"/>
                                    </p:animScale>
                                    <p:animScale>
                                      <p:cBhvr>
                                        <p:cTn id="71" dur="26">
                                          <p:stCondLst>
                                            <p:cond delay="1642"/>
                                          </p:stCondLst>
                                        </p:cTn>
                                        <p:tgtEl>
                                          <p:spTgt spid="3">
                                            <p:txEl>
                                              <p:pRg st="7" end="7"/>
                                            </p:txEl>
                                          </p:spTgt>
                                        </p:tgtEl>
                                      </p:cBhvr>
                                      <p:to x="100000" y="90000"/>
                                    </p:animScale>
                                    <p:animScale>
                                      <p:cBhvr>
                                        <p:cTn id="72" dur="166" decel="50000">
                                          <p:stCondLst>
                                            <p:cond delay="1668"/>
                                          </p:stCondLst>
                                        </p:cTn>
                                        <p:tgtEl>
                                          <p:spTgt spid="3">
                                            <p:txEl>
                                              <p:pRg st="7" end="7"/>
                                            </p:txEl>
                                          </p:spTgt>
                                        </p:tgtEl>
                                      </p:cBhvr>
                                      <p:to x="100000" y="100000"/>
                                    </p:animScale>
                                    <p:animScale>
                                      <p:cBhvr>
                                        <p:cTn id="73" dur="26">
                                          <p:stCondLst>
                                            <p:cond delay="1808"/>
                                          </p:stCondLst>
                                        </p:cTn>
                                        <p:tgtEl>
                                          <p:spTgt spid="3">
                                            <p:txEl>
                                              <p:pRg st="7" end="7"/>
                                            </p:txEl>
                                          </p:spTgt>
                                        </p:tgtEl>
                                      </p:cBhvr>
                                      <p:to x="100000" y="95000"/>
                                    </p:animScale>
                                    <p:animScale>
                                      <p:cBhvr>
                                        <p:cTn id="74"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66687" y="185737"/>
            <a:ext cx="11858625" cy="648652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Flowchart: Decision 3"/>
          <p:cNvSpPr/>
          <p:nvPr/>
        </p:nvSpPr>
        <p:spPr>
          <a:xfrm>
            <a:off x="4243388" y="342900"/>
            <a:ext cx="3829050" cy="814388"/>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smtClean="0"/>
              <a:t>শিখনফল</a:t>
            </a:r>
            <a:endParaRPr lang="en-US" sz="2800" dirty="0"/>
          </a:p>
        </p:txBody>
      </p:sp>
      <p:sp>
        <p:nvSpPr>
          <p:cNvPr id="5" name="Rounded Rectangle 4"/>
          <p:cNvSpPr/>
          <p:nvPr/>
        </p:nvSpPr>
        <p:spPr>
          <a:xfrm>
            <a:off x="700089" y="2014538"/>
            <a:ext cx="10801350" cy="44577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4000" dirty="0" smtClean="0"/>
              <a:t>১। লেখক পরিচিতি বলতে পারবে । </a:t>
            </a:r>
          </a:p>
          <a:p>
            <a:pPr algn="ctr"/>
            <a:r>
              <a:rPr lang="bn-IN" sz="4000" dirty="0" smtClean="0"/>
              <a:t>২। কঠিন শব্দের অর্থ ও বাক্য লিখতে পারবে। </a:t>
            </a:r>
          </a:p>
          <a:p>
            <a:pPr algn="ctr"/>
            <a:r>
              <a:rPr lang="bn-IN" sz="4000" dirty="0" smtClean="0"/>
              <a:t>৩। নিয়তি কী বর্ননা করতে পারবে। </a:t>
            </a:r>
          </a:p>
          <a:p>
            <a:pPr algn="ctr"/>
            <a:r>
              <a:rPr lang="bn-IN" sz="4000" dirty="0" smtClean="0"/>
              <a:t>৪। </a:t>
            </a:r>
            <a:r>
              <a:rPr lang="en-US" sz="4000" dirty="0" err="1" smtClean="0"/>
              <a:t>নিয়তি</a:t>
            </a:r>
            <a:r>
              <a:rPr lang="bn-IN" sz="4000" dirty="0"/>
              <a:t> </a:t>
            </a:r>
            <a:r>
              <a:rPr lang="bn-IN" sz="4000" dirty="0" smtClean="0"/>
              <a:t>গল্পের মুলবক্তব্য</a:t>
            </a:r>
            <a:r>
              <a:rPr lang="en-US" sz="4000" dirty="0" smtClean="0"/>
              <a:t> </a:t>
            </a:r>
            <a:r>
              <a:rPr lang="en-US" sz="4000" dirty="0" err="1" smtClean="0"/>
              <a:t>বিশ্লেষন</a:t>
            </a:r>
            <a:r>
              <a:rPr lang="en-US" sz="4000" dirty="0" smtClean="0"/>
              <a:t> </a:t>
            </a:r>
            <a:r>
              <a:rPr lang="en-US" sz="4000" dirty="0" err="1" smtClean="0"/>
              <a:t>করতে</a:t>
            </a:r>
            <a:r>
              <a:rPr lang="en-US" sz="4000" dirty="0" smtClean="0"/>
              <a:t> </a:t>
            </a:r>
            <a:r>
              <a:rPr lang="en-US" sz="4000" dirty="0" err="1" smtClean="0"/>
              <a:t>পারবে</a:t>
            </a:r>
            <a:r>
              <a:rPr lang="bn-IN" sz="4000" dirty="0" smtClean="0"/>
              <a:t>।</a:t>
            </a:r>
            <a:endParaRPr lang="en-US" sz="4000" dirty="0"/>
          </a:p>
        </p:txBody>
      </p:sp>
    </p:spTree>
    <p:extLst>
      <p:ext uri="{BB962C8B-B14F-4D97-AF65-F5344CB8AC3E}">
        <p14:creationId xmlns:p14="http://schemas.microsoft.com/office/powerpoint/2010/main" val="3544860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01516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28588" y="114300"/>
            <a:ext cx="11901487" cy="67437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Oval 3"/>
          <p:cNvSpPr/>
          <p:nvPr/>
        </p:nvSpPr>
        <p:spPr>
          <a:xfrm>
            <a:off x="4429125" y="300038"/>
            <a:ext cx="2800350" cy="5857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000" dirty="0" smtClean="0"/>
              <a:t>লেখক পরিচিতি</a:t>
            </a:r>
            <a:endParaRPr lang="en-US" sz="2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912" y="442912"/>
            <a:ext cx="2752725" cy="3171825"/>
          </a:xfrm>
          <a:prstGeom prst="ellipse">
            <a:avLst/>
          </a:prstGeom>
          <a:ln>
            <a:noFill/>
          </a:ln>
          <a:effectLst>
            <a:softEdge rad="112500"/>
          </a:effectLst>
        </p:spPr>
      </p:pic>
      <p:sp>
        <p:nvSpPr>
          <p:cNvPr id="6" name="Rounded Rectangle 5"/>
          <p:cNvSpPr/>
          <p:nvPr/>
        </p:nvSpPr>
        <p:spPr>
          <a:xfrm>
            <a:off x="442912" y="3900495"/>
            <a:ext cx="2428875" cy="60007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400" dirty="0" smtClean="0"/>
              <a:t>হুমায়ূন আহমেদ</a:t>
            </a:r>
            <a:endParaRPr lang="en-US" sz="2400" dirty="0"/>
          </a:p>
        </p:txBody>
      </p:sp>
      <p:sp>
        <p:nvSpPr>
          <p:cNvPr id="7" name="Rounded Rectangle 6"/>
          <p:cNvSpPr/>
          <p:nvPr/>
        </p:nvSpPr>
        <p:spPr>
          <a:xfrm>
            <a:off x="4257675" y="1128713"/>
            <a:ext cx="7458075" cy="71437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400" dirty="0" smtClean="0"/>
              <a:t>জন্মঃ ১৩ই নভেম্বর ১৯৪৮ সালে নেত্রকোনার মোহনগঞ্জে</a:t>
            </a:r>
            <a:endParaRPr lang="en-US" sz="2400" dirty="0"/>
          </a:p>
        </p:txBody>
      </p:sp>
      <p:sp>
        <p:nvSpPr>
          <p:cNvPr id="8" name="Rounded Rectangle 7"/>
          <p:cNvSpPr/>
          <p:nvPr/>
        </p:nvSpPr>
        <p:spPr>
          <a:xfrm>
            <a:off x="4257675" y="1957388"/>
            <a:ext cx="7458075" cy="70008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400" dirty="0" smtClean="0"/>
              <a:t>তার পেশা ছিল ঢাকা বিশ্ববিদ্যালয়ের শিক্ষকতা</a:t>
            </a:r>
            <a:endParaRPr lang="en-US" sz="2400" dirty="0"/>
          </a:p>
        </p:txBody>
      </p:sp>
      <p:sp>
        <p:nvSpPr>
          <p:cNvPr id="9" name="Rounded Rectangle 8"/>
          <p:cNvSpPr/>
          <p:nvPr/>
        </p:nvSpPr>
        <p:spPr>
          <a:xfrm>
            <a:off x="4257675" y="2771775"/>
            <a:ext cx="7458075" cy="73580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400" dirty="0" smtClean="0"/>
              <a:t>তিনি নাট্যকার,কথা-সাহিত্যিক,চলচ্চিত্র নির্মাতা হিসাবে খ্যাতি অর্জন করেন</a:t>
            </a:r>
            <a:endParaRPr lang="en-US" sz="2400" dirty="0"/>
          </a:p>
        </p:txBody>
      </p:sp>
      <p:sp>
        <p:nvSpPr>
          <p:cNvPr id="10" name="Rounded Rectangle 9"/>
          <p:cNvSpPr/>
          <p:nvPr/>
        </p:nvSpPr>
        <p:spPr>
          <a:xfrm>
            <a:off x="4257675" y="3614738"/>
            <a:ext cx="7458075" cy="7429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400" dirty="0" smtClean="0"/>
              <a:t>উপন্যাসঃ নন্দিত নরকে,নীল অপরাজিতা,অয়োময়,এলেবেলে ইত্যাদি</a:t>
            </a:r>
            <a:endParaRPr lang="en-US" sz="2400" dirty="0"/>
          </a:p>
        </p:txBody>
      </p:sp>
      <p:sp>
        <p:nvSpPr>
          <p:cNvPr id="11" name="Rounded Rectangle 10"/>
          <p:cNvSpPr/>
          <p:nvPr/>
        </p:nvSpPr>
        <p:spPr>
          <a:xfrm>
            <a:off x="4257675" y="4486275"/>
            <a:ext cx="7458075" cy="88582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400" dirty="0" smtClean="0"/>
              <a:t>চলচ্চিত্রঃ আগুনের পরশমনি,শ্রাবণ মেঘের দিন ঘেটুপুত্র কমলা ইত্যাদি</a:t>
            </a:r>
            <a:endParaRPr lang="en-US" sz="2400" dirty="0"/>
          </a:p>
        </p:txBody>
      </p:sp>
      <p:sp>
        <p:nvSpPr>
          <p:cNvPr id="12" name="Rounded Rectangle 11"/>
          <p:cNvSpPr/>
          <p:nvPr/>
        </p:nvSpPr>
        <p:spPr>
          <a:xfrm>
            <a:off x="4257675" y="5514975"/>
            <a:ext cx="7458075" cy="914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400" dirty="0" smtClean="0"/>
              <a:t>মৃত্যুঃ ১৯শে জুলাই ২০১২সালে ক্লোন ক্যান্সারে </a:t>
            </a:r>
            <a:endParaRPr lang="en-US" sz="2400" dirty="0"/>
          </a:p>
        </p:txBody>
      </p:sp>
    </p:spTree>
    <p:extLst>
      <p:ext uri="{BB962C8B-B14F-4D97-AF65-F5344CB8AC3E}">
        <p14:creationId xmlns:p14="http://schemas.microsoft.com/office/powerpoint/2010/main" val="1956972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wipe(down)">
                                      <p:cBhvr>
                                        <p:cTn id="61" dur="580">
                                          <p:stCondLst>
                                            <p:cond delay="0"/>
                                          </p:stCondLst>
                                        </p:cTn>
                                        <p:tgtEl>
                                          <p:spTgt spid="7"/>
                                        </p:tgtEl>
                                      </p:cBhvr>
                                    </p:animEffect>
                                    <p:anim calcmode="lin" valueType="num">
                                      <p:cBhvr>
                                        <p:cTn id="6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7" dur="26">
                                          <p:stCondLst>
                                            <p:cond delay="650"/>
                                          </p:stCondLst>
                                        </p:cTn>
                                        <p:tgtEl>
                                          <p:spTgt spid="7"/>
                                        </p:tgtEl>
                                      </p:cBhvr>
                                      <p:to x="100000" y="60000"/>
                                    </p:animScale>
                                    <p:animScale>
                                      <p:cBhvr>
                                        <p:cTn id="68" dur="166" decel="50000">
                                          <p:stCondLst>
                                            <p:cond delay="676"/>
                                          </p:stCondLst>
                                        </p:cTn>
                                        <p:tgtEl>
                                          <p:spTgt spid="7"/>
                                        </p:tgtEl>
                                      </p:cBhvr>
                                      <p:to x="100000" y="100000"/>
                                    </p:animScale>
                                    <p:animScale>
                                      <p:cBhvr>
                                        <p:cTn id="69" dur="26">
                                          <p:stCondLst>
                                            <p:cond delay="1312"/>
                                          </p:stCondLst>
                                        </p:cTn>
                                        <p:tgtEl>
                                          <p:spTgt spid="7"/>
                                        </p:tgtEl>
                                      </p:cBhvr>
                                      <p:to x="100000" y="80000"/>
                                    </p:animScale>
                                    <p:animScale>
                                      <p:cBhvr>
                                        <p:cTn id="70" dur="166" decel="50000">
                                          <p:stCondLst>
                                            <p:cond delay="1338"/>
                                          </p:stCondLst>
                                        </p:cTn>
                                        <p:tgtEl>
                                          <p:spTgt spid="7"/>
                                        </p:tgtEl>
                                      </p:cBhvr>
                                      <p:to x="100000" y="100000"/>
                                    </p:animScale>
                                    <p:animScale>
                                      <p:cBhvr>
                                        <p:cTn id="71" dur="26">
                                          <p:stCondLst>
                                            <p:cond delay="1642"/>
                                          </p:stCondLst>
                                        </p:cTn>
                                        <p:tgtEl>
                                          <p:spTgt spid="7"/>
                                        </p:tgtEl>
                                      </p:cBhvr>
                                      <p:to x="100000" y="90000"/>
                                    </p:animScale>
                                    <p:animScale>
                                      <p:cBhvr>
                                        <p:cTn id="72" dur="166" decel="50000">
                                          <p:stCondLst>
                                            <p:cond delay="1668"/>
                                          </p:stCondLst>
                                        </p:cTn>
                                        <p:tgtEl>
                                          <p:spTgt spid="7"/>
                                        </p:tgtEl>
                                      </p:cBhvr>
                                      <p:to x="100000" y="100000"/>
                                    </p:animScale>
                                    <p:animScale>
                                      <p:cBhvr>
                                        <p:cTn id="73" dur="26">
                                          <p:stCondLst>
                                            <p:cond delay="1808"/>
                                          </p:stCondLst>
                                        </p:cTn>
                                        <p:tgtEl>
                                          <p:spTgt spid="7"/>
                                        </p:tgtEl>
                                      </p:cBhvr>
                                      <p:to x="100000" y="95000"/>
                                    </p:animScale>
                                    <p:animScale>
                                      <p:cBhvr>
                                        <p:cTn id="74" dur="166" decel="50000">
                                          <p:stCondLst>
                                            <p:cond delay="1834"/>
                                          </p:stCondLst>
                                        </p:cTn>
                                        <p:tgtEl>
                                          <p:spTgt spid="7"/>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8"/>
                                        </p:tgtEl>
                                        <p:attrNameLst>
                                          <p:attrName>style.visibility</p:attrName>
                                        </p:attrNameLst>
                                      </p:cBhvr>
                                      <p:to>
                                        <p:strVal val="visible"/>
                                      </p:to>
                                    </p:set>
                                    <p:animEffect transition="in" filter="wipe(down)">
                                      <p:cBhvr>
                                        <p:cTn id="79" dur="580">
                                          <p:stCondLst>
                                            <p:cond delay="0"/>
                                          </p:stCondLst>
                                        </p:cTn>
                                        <p:tgtEl>
                                          <p:spTgt spid="8"/>
                                        </p:tgtEl>
                                      </p:cBhvr>
                                    </p:animEffect>
                                    <p:anim calcmode="lin" valueType="num">
                                      <p:cBhvr>
                                        <p:cTn id="80"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85" dur="26">
                                          <p:stCondLst>
                                            <p:cond delay="650"/>
                                          </p:stCondLst>
                                        </p:cTn>
                                        <p:tgtEl>
                                          <p:spTgt spid="8"/>
                                        </p:tgtEl>
                                      </p:cBhvr>
                                      <p:to x="100000" y="60000"/>
                                    </p:animScale>
                                    <p:animScale>
                                      <p:cBhvr>
                                        <p:cTn id="86" dur="166" decel="50000">
                                          <p:stCondLst>
                                            <p:cond delay="676"/>
                                          </p:stCondLst>
                                        </p:cTn>
                                        <p:tgtEl>
                                          <p:spTgt spid="8"/>
                                        </p:tgtEl>
                                      </p:cBhvr>
                                      <p:to x="100000" y="100000"/>
                                    </p:animScale>
                                    <p:animScale>
                                      <p:cBhvr>
                                        <p:cTn id="87" dur="26">
                                          <p:stCondLst>
                                            <p:cond delay="1312"/>
                                          </p:stCondLst>
                                        </p:cTn>
                                        <p:tgtEl>
                                          <p:spTgt spid="8"/>
                                        </p:tgtEl>
                                      </p:cBhvr>
                                      <p:to x="100000" y="80000"/>
                                    </p:animScale>
                                    <p:animScale>
                                      <p:cBhvr>
                                        <p:cTn id="88" dur="166" decel="50000">
                                          <p:stCondLst>
                                            <p:cond delay="1338"/>
                                          </p:stCondLst>
                                        </p:cTn>
                                        <p:tgtEl>
                                          <p:spTgt spid="8"/>
                                        </p:tgtEl>
                                      </p:cBhvr>
                                      <p:to x="100000" y="100000"/>
                                    </p:animScale>
                                    <p:animScale>
                                      <p:cBhvr>
                                        <p:cTn id="89" dur="26">
                                          <p:stCondLst>
                                            <p:cond delay="1642"/>
                                          </p:stCondLst>
                                        </p:cTn>
                                        <p:tgtEl>
                                          <p:spTgt spid="8"/>
                                        </p:tgtEl>
                                      </p:cBhvr>
                                      <p:to x="100000" y="90000"/>
                                    </p:animScale>
                                    <p:animScale>
                                      <p:cBhvr>
                                        <p:cTn id="90" dur="166" decel="50000">
                                          <p:stCondLst>
                                            <p:cond delay="1668"/>
                                          </p:stCondLst>
                                        </p:cTn>
                                        <p:tgtEl>
                                          <p:spTgt spid="8"/>
                                        </p:tgtEl>
                                      </p:cBhvr>
                                      <p:to x="100000" y="100000"/>
                                    </p:animScale>
                                    <p:animScale>
                                      <p:cBhvr>
                                        <p:cTn id="91" dur="26">
                                          <p:stCondLst>
                                            <p:cond delay="1808"/>
                                          </p:stCondLst>
                                        </p:cTn>
                                        <p:tgtEl>
                                          <p:spTgt spid="8"/>
                                        </p:tgtEl>
                                      </p:cBhvr>
                                      <p:to x="100000" y="95000"/>
                                    </p:animScale>
                                    <p:animScale>
                                      <p:cBhvr>
                                        <p:cTn id="92" dur="166" decel="50000">
                                          <p:stCondLst>
                                            <p:cond delay="1834"/>
                                          </p:stCondLst>
                                        </p:cTn>
                                        <p:tgtEl>
                                          <p:spTgt spid="8"/>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9"/>
                                        </p:tgtEl>
                                        <p:attrNameLst>
                                          <p:attrName>style.visibility</p:attrName>
                                        </p:attrNameLst>
                                      </p:cBhvr>
                                      <p:to>
                                        <p:strVal val="visible"/>
                                      </p:to>
                                    </p:set>
                                    <p:animEffect transition="in" filter="wipe(down)">
                                      <p:cBhvr>
                                        <p:cTn id="97" dur="580">
                                          <p:stCondLst>
                                            <p:cond delay="0"/>
                                          </p:stCondLst>
                                        </p:cTn>
                                        <p:tgtEl>
                                          <p:spTgt spid="9"/>
                                        </p:tgtEl>
                                      </p:cBhvr>
                                    </p:animEffect>
                                    <p:anim calcmode="lin" valueType="num">
                                      <p:cBhvr>
                                        <p:cTn id="9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03" dur="26">
                                          <p:stCondLst>
                                            <p:cond delay="650"/>
                                          </p:stCondLst>
                                        </p:cTn>
                                        <p:tgtEl>
                                          <p:spTgt spid="9"/>
                                        </p:tgtEl>
                                      </p:cBhvr>
                                      <p:to x="100000" y="60000"/>
                                    </p:animScale>
                                    <p:animScale>
                                      <p:cBhvr>
                                        <p:cTn id="104" dur="166" decel="50000">
                                          <p:stCondLst>
                                            <p:cond delay="676"/>
                                          </p:stCondLst>
                                        </p:cTn>
                                        <p:tgtEl>
                                          <p:spTgt spid="9"/>
                                        </p:tgtEl>
                                      </p:cBhvr>
                                      <p:to x="100000" y="100000"/>
                                    </p:animScale>
                                    <p:animScale>
                                      <p:cBhvr>
                                        <p:cTn id="105" dur="26">
                                          <p:stCondLst>
                                            <p:cond delay="1312"/>
                                          </p:stCondLst>
                                        </p:cTn>
                                        <p:tgtEl>
                                          <p:spTgt spid="9"/>
                                        </p:tgtEl>
                                      </p:cBhvr>
                                      <p:to x="100000" y="80000"/>
                                    </p:animScale>
                                    <p:animScale>
                                      <p:cBhvr>
                                        <p:cTn id="106" dur="166" decel="50000">
                                          <p:stCondLst>
                                            <p:cond delay="1338"/>
                                          </p:stCondLst>
                                        </p:cTn>
                                        <p:tgtEl>
                                          <p:spTgt spid="9"/>
                                        </p:tgtEl>
                                      </p:cBhvr>
                                      <p:to x="100000" y="100000"/>
                                    </p:animScale>
                                    <p:animScale>
                                      <p:cBhvr>
                                        <p:cTn id="107" dur="26">
                                          <p:stCondLst>
                                            <p:cond delay="1642"/>
                                          </p:stCondLst>
                                        </p:cTn>
                                        <p:tgtEl>
                                          <p:spTgt spid="9"/>
                                        </p:tgtEl>
                                      </p:cBhvr>
                                      <p:to x="100000" y="90000"/>
                                    </p:animScale>
                                    <p:animScale>
                                      <p:cBhvr>
                                        <p:cTn id="108" dur="166" decel="50000">
                                          <p:stCondLst>
                                            <p:cond delay="1668"/>
                                          </p:stCondLst>
                                        </p:cTn>
                                        <p:tgtEl>
                                          <p:spTgt spid="9"/>
                                        </p:tgtEl>
                                      </p:cBhvr>
                                      <p:to x="100000" y="100000"/>
                                    </p:animScale>
                                    <p:animScale>
                                      <p:cBhvr>
                                        <p:cTn id="109" dur="26">
                                          <p:stCondLst>
                                            <p:cond delay="1808"/>
                                          </p:stCondLst>
                                        </p:cTn>
                                        <p:tgtEl>
                                          <p:spTgt spid="9"/>
                                        </p:tgtEl>
                                      </p:cBhvr>
                                      <p:to x="100000" y="95000"/>
                                    </p:animScale>
                                    <p:animScale>
                                      <p:cBhvr>
                                        <p:cTn id="110" dur="166" decel="50000">
                                          <p:stCondLst>
                                            <p:cond delay="1834"/>
                                          </p:stCondLst>
                                        </p:cTn>
                                        <p:tgtEl>
                                          <p:spTgt spid="9"/>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10"/>
                                        </p:tgtEl>
                                        <p:attrNameLst>
                                          <p:attrName>style.visibility</p:attrName>
                                        </p:attrNameLst>
                                      </p:cBhvr>
                                      <p:to>
                                        <p:strVal val="visible"/>
                                      </p:to>
                                    </p:set>
                                    <p:animEffect transition="in" filter="wipe(down)">
                                      <p:cBhvr>
                                        <p:cTn id="115" dur="580">
                                          <p:stCondLst>
                                            <p:cond delay="0"/>
                                          </p:stCondLst>
                                        </p:cTn>
                                        <p:tgtEl>
                                          <p:spTgt spid="10"/>
                                        </p:tgtEl>
                                      </p:cBhvr>
                                    </p:animEffect>
                                    <p:anim calcmode="lin" valueType="num">
                                      <p:cBhvr>
                                        <p:cTn id="11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21" dur="26">
                                          <p:stCondLst>
                                            <p:cond delay="650"/>
                                          </p:stCondLst>
                                        </p:cTn>
                                        <p:tgtEl>
                                          <p:spTgt spid="10"/>
                                        </p:tgtEl>
                                      </p:cBhvr>
                                      <p:to x="100000" y="60000"/>
                                    </p:animScale>
                                    <p:animScale>
                                      <p:cBhvr>
                                        <p:cTn id="122" dur="166" decel="50000">
                                          <p:stCondLst>
                                            <p:cond delay="676"/>
                                          </p:stCondLst>
                                        </p:cTn>
                                        <p:tgtEl>
                                          <p:spTgt spid="10"/>
                                        </p:tgtEl>
                                      </p:cBhvr>
                                      <p:to x="100000" y="100000"/>
                                    </p:animScale>
                                    <p:animScale>
                                      <p:cBhvr>
                                        <p:cTn id="123" dur="26">
                                          <p:stCondLst>
                                            <p:cond delay="1312"/>
                                          </p:stCondLst>
                                        </p:cTn>
                                        <p:tgtEl>
                                          <p:spTgt spid="10"/>
                                        </p:tgtEl>
                                      </p:cBhvr>
                                      <p:to x="100000" y="80000"/>
                                    </p:animScale>
                                    <p:animScale>
                                      <p:cBhvr>
                                        <p:cTn id="124" dur="166" decel="50000">
                                          <p:stCondLst>
                                            <p:cond delay="1338"/>
                                          </p:stCondLst>
                                        </p:cTn>
                                        <p:tgtEl>
                                          <p:spTgt spid="10"/>
                                        </p:tgtEl>
                                      </p:cBhvr>
                                      <p:to x="100000" y="100000"/>
                                    </p:animScale>
                                    <p:animScale>
                                      <p:cBhvr>
                                        <p:cTn id="125" dur="26">
                                          <p:stCondLst>
                                            <p:cond delay="1642"/>
                                          </p:stCondLst>
                                        </p:cTn>
                                        <p:tgtEl>
                                          <p:spTgt spid="10"/>
                                        </p:tgtEl>
                                      </p:cBhvr>
                                      <p:to x="100000" y="90000"/>
                                    </p:animScale>
                                    <p:animScale>
                                      <p:cBhvr>
                                        <p:cTn id="126" dur="166" decel="50000">
                                          <p:stCondLst>
                                            <p:cond delay="1668"/>
                                          </p:stCondLst>
                                        </p:cTn>
                                        <p:tgtEl>
                                          <p:spTgt spid="10"/>
                                        </p:tgtEl>
                                      </p:cBhvr>
                                      <p:to x="100000" y="100000"/>
                                    </p:animScale>
                                    <p:animScale>
                                      <p:cBhvr>
                                        <p:cTn id="127" dur="26">
                                          <p:stCondLst>
                                            <p:cond delay="1808"/>
                                          </p:stCondLst>
                                        </p:cTn>
                                        <p:tgtEl>
                                          <p:spTgt spid="10"/>
                                        </p:tgtEl>
                                      </p:cBhvr>
                                      <p:to x="100000" y="95000"/>
                                    </p:animScale>
                                    <p:animScale>
                                      <p:cBhvr>
                                        <p:cTn id="128" dur="166" decel="50000">
                                          <p:stCondLst>
                                            <p:cond delay="1834"/>
                                          </p:stCondLst>
                                        </p:cTn>
                                        <p:tgtEl>
                                          <p:spTgt spid="10"/>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11"/>
                                        </p:tgtEl>
                                        <p:attrNameLst>
                                          <p:attrName>style.visibility</p:attrName>
                                        </p:attrNameLst>
                                      </p:cBhvr>
                                      <p:to>
                                        <p:strVal val="visible"/>
                                      </p:to>
                                    </p:set>
                                    <p:animEffect transition="in" filter="wipe(down)">
                                      <p:cBhvr>
                                        <p:cTn id="133" dur="580">
                                          <p:stCondLst>
                                            <p:cond delay="0"/>
                                          </p:stCondLst>
                                        </p:cTn>
                                        <p:tgtEl>
                                          <p:spTgt spid="11"/>
                                        </p:tgtEl>
                                      </p:cBhvr>
                                    </p:animEffect>
                                    <p:anim calcmode="lin" valueType="num">
                                      <p:cBhvr>
                                        <p:cTn id="13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9" dur="26">
                                          <p:stCondLst>
                                            <p:cond delay="650"/>
                                          </p:stCondLst>
                                        </p:cTn>
                                        <p:tgtEl>
                                          <p:spTgt spid="11"/>
                                        </p:tgtEl>
                                      </p:cBhvr>
                                      <p:to x="100000" y="60000"/>
                                    </p:animScale>
                                    <p:animScale>
                                      <p:cBhvr>
                                        <p:cTn id="140" dur="166" decel="50000">
                                          <p:stCondLst>
                                            <p:cond delay="676"/>
                                          </p:stCondLst>
                                        </p:cTn>
                                        <p:tgtEl>
                                          <p:spTgt spid="11"/>
                                        </p:tgtEl>
                                      </p:cBhvr>
                                      <p:to x="100000" y="100000"/>
                                    </p:animScale>
                                    <p:animScale>
                                      <p:cBhvr>
                                        <p:cTn id="141" dur="26">
                                          <p:stCondLst>
                                            <p:cond delay="1312"/>
                                          </p:stCondLst>
                                        </p:cTn>
                                        <p:tgtEl>
                                          <p:spTgt spid="11"/>
                                        </p:tgtEl>
                                      </p:cBhvr>
                                      <p:to x="100000" y="80000"/>
                                    </p:animScale>
                                    <p:animScale>
                                      <p:cBhvr>
                                        <p:cTn id="142" dur="166" decel="50000">
                                          <p:stCondLst>
                                            <p:cond delay="1338"/>
                                          </p:stCondLst>
                                        </p:cTn>
                                        <p:tgtEl>
                                          <p:spTgt spid="11"/>
                                        </p:tgtEl>
                                      </p:cBhvr>
                                      <p:to x="100000" y="100000"/>
                                    </p:animScale>
                                    <p:animScale>
                                      <p:cBhvr>
                                        <p:cTn id="143" dur="26">
                                          <p:stCondLst>
                                            <p:cond delay="1642"/>
                                          </p:stCondLst>
                                        </p:cTn>
                                        <p:tgtEl>
                                          <p:spTgt spid="11"/>
                                        </p:tgtEl>
                                      </p:cBhvr>
                                      <p:to x="100000" y="90000"/>
                                    </p:animScale>
                                    <p:animScale>
                                      <p:cBhvr>
                                        <p:cTn id="144" dur="166" decel="50000">
                                          <p:stCondLst>
                                            <p:cond delay="1668"/>
                                          </p:stCondLst>
                                        </p:cTn>
                                        <p:tgtEl>
                                          <p:spTgt spid="11"/>
                                        </p:tgtEl>
                                      </p:cBhvr>
                                      <p:to x="100000" y="100000"/>
                                    </p:animScale>
                                    <p:animScale>
                                      <p:cBhvr>
                                        <p:cTn id="145" dur="26">
                                          <p:stCondLst>
                                            <p:cond delay="1808"/>
                                          </p:stCondLst>
                                        </p:cTn>
                                        <p:tgtEl>
                                          <p:spTgt spid="11"/>
                                        </p:tgtEl>
                                      </p:cBhvr>
                                      <p:to x="100000" y="95000"/>
                                    </p:animScale>
                                    <p:animScale>
                                      <p:cBhvr>
                                        <p:cTn id="146" dur="166" decel="50000">
                                          <p:stCondLst>
                                            <p:cond delay="1834"/>
                                          </p:stCondLst>
                                        </p:cTn>
                                        <p:tgtEl>
                                          <p:spTgt spid="11"/>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12"/>
                                        </p:tgtEl>
                                        <p:attrNameLst>
                                          <p:attrName>style.visibility</p:attrName>
                                        </p:attrNameLst>
                                      </p:cBhvr>
                                      <p:to>
                                        <p:strVal val="visible"/>
                                      </p:to>
                                    </p:set>
                                    <p:animEffect transition="in" filter="wipe(down)">
                                      <p:cBhvr>
                                        <p:cTn id="151" dur="580">
                                          <p:stCondLst>
                                            <p:cond delay="0"/>
                                          </p:stCondLst>
                                        </p:cTn>
                                        <p:tgtEl>
                                          <p:spTgt spid="12"/>
                                        </p:tgtEl>
                                      </p:cBhvr>
                                    </p:animEffect>
                                    <p:anim calcmode="lin" valueType="num">
                                      <p:cBhvr>
                                        <p:cTn id="152"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57" dur="26">
                                          <p:stCondLst>
                                            <p:cond delay="650"/>
                                          </p:stCondLst>
                                        </p:cTn>
                                        <p:tgtEl>
                                          <p:spTgt spid="12"/>
                                        </p:tgtEl>
                                      </p:cBhvr>
                                      <p:to x="100000" y="60000"/>
                                    </p:animScale>
                                    <p:animScale>
                                      <p:cBhvr>
                                        <p:cTn id="158" dur="166" decel="50000">
                                          <p:stCondLst>
                                            <p:cond delay="676"/>
                                          </p:stCondLst>
                                        </p:cTn>
                                        <p:tgtEl>
                                          <p:spTgt spid="12"/>
                                        </p:tgtEl>
                                      </p:cBhvr>
                                      <p:to x="100000" y="100000"/>
                                    </p:animScale>
                                    <p:animScale>
                                      <p:cBhvr>
                                        <p:cTn id="159" dur="26">
                                          <p:stCondLst>
                                            <p:cond delay="1312"/>
                                          </p:stCondLst>
                                        </p:cTn>
                                        <p:tgtEl>
                                          <p:spTgt spid="12"/>
                                        </p:tgtEl>
                                      </p:cBhvr>
                                      <p:to x="100000" y="80000"/>
                                    </p:animScale>
                                    <p:animScale>
                                      <p:cBhvr>
                                        <p:cTn id="160" dur="166" decel="50000">
                                          <p:stCondLst>
                                            <p:cond delay="1338"/>
                                          </p:stCondLst>
                                        </p:cTn>
                                        <p:tgtEl>
                                          <p:spTgt spid="12"/>
                                        </p:tgtEl>
                                      </p:cBhvr>
                                      <p:to x="100000" y="100000"/>
                                    </p:animScale>
                                    <p:animScale>
                                      <p:cBhvr>
                                        <p:cTn id="161" dur="26">
                                          <p:stCondLst>
                                            <p:cond delay="1642"/>
                                          </p:stCondLst>
                                        </p:cTn>
                                        <p:tgtEl>
                                          <p:spTgt spid="12"/>
                                        </p:tgtEl>
                                      </p:cBhvr>
                                      <p:to x="100000" y="90000"/>
                                    </p:animScale>
                                    <p:animScale>
                                      <p:cBhvr>
                                        <p:cTn id="162" dur="166" decel="50000">
                                          <p:stCondLst>
                                            <p:cond delay="1668"/>
                                          </p:stCondLst>
                                        </p:cTn>
                                        <p:tgtEl>
                                          <p:spTgt spid="12"/>
                                        </p:tgtEl>
                                      </p:cBhvr>
                                      <p:to x="100000" y="100000"/>
                                    </p:animScale>
                                    <p:animScale>
                                      <p:cBhvr>
                                        <p:cTn id="163" dur="26">
                                          <p:stCondLst>
                                            <p:cond delay="1808"/>
                                          </p:stCondLst>
                                        </p:cTn>
                                        <p:tgtEl>
                                          <p:spTgt spid="12"/>
                                        </p:tgtEl>
                                      </p:cBhvr>
                                      <p:to x="100000" y="95000"/>
                                    </p:animScale>
                                    <p:animScale>
                                      <p:cBhvr>
                                        <p:cTn id="164"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p:cNvSpPr/>
          <p:nvPr/>
        </p:nvSpPr>
        <p:spPr>
          <a:xfrm>
            <a:off x="150019" y="157162"/>
            <a:ext cx="11872912" cy="654367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Oval 3"/>
          <p:cNvSpPr/>
          <p:nvPr/>
        </p:nvSpPr>
        <p:spPr>
          <a:xfrm>
            <a:off x="4129088" y="271464"/>
            <a:ext cx="3914775" cy="5572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400" dirty="0" smtClean="0"/>
              <a:t>কঠিন শব্দের অর্থ</a:t>
            </a:r>
            <a:endParaRPr lang="en-US" sz="2400" dirty="0"/>
          </a:p>
        </p:txBody>
      </p:sp>
      <p:sp>
        <p:nvSpPr>
          <p:cNvPr id="5" name="Right Arrow 4"/>
          <p:cNvSpPr/>
          <p:nvPr/>
        </p:nvSpPr>
        <p:spPr>
          <a:xfrm>
            <a:off x="571500" y="1328738"/>
            <a:ext cx="2857500" cy="131445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800" dirty="0" smtClean="0"/>
              <a:t>মহানন্দ</a:t>
            </a:r>
            <a:endParaRPr lang="en-US" sz="28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4787" y="1143006"/>
            <a:ext cx="3523377" cy="1600199"/>
          </a:xfrm>
          <a:prstGeom prst="ellipse">
            <a:avLst/>
          </a:prstGeom>
          <a:ln>
            <a:noFill/>
          </a:ln>
          <a:effectLst>
            <a:softEdge rad="112500"/>
          </a:effectLst>
        </p:spPr>
      </p:pic>
      <p:sp>
        <p:nvSpPr>
          <p:cNvPr id="7" name="Left Arrow 6"/>
          <p:cNvSpPr/>
          <p:nvPr/>
        </p:nvSpPr>
        <p:spPr>
          <a:xfrm>
            <a:off x="8415338" y="1171570"/>
            <a:ext cx="2743200" cy="1428750"/>
          </a:xfrm>
          <a:prstGeom prst="lef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800" dirty="0" smtClean="0"/>
              <a:t>গভীর আনন্দ</a:t>
            </a:r>
            <a:endParaRPr lang="en-US" sz="2800" dirty="0"/>
          </a:p>
        </p:txBody>
      </p:sp>
      <p:sp>
        <p:nvSpPr>
          <p:cNvPr id="8" name="Right Arrow 7"/>
          <p:cNvSpPr/>
          <p:nvPr/>
        </p:nvSpPr>
        <p:spPr>
          <a:xfrm>
            <a:off x="571501" y="3043247"/>
            <a:ext cx="2857500" cy="1457315"/>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dirty="0" err="1" smtClean="0"/>
              <a:t>আবেগ</a:t>
            </a:r>
            <a:endParaRPr lang="en-US" sz="2800"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9089" y="3028960"/>
            <a:ext cx="3493924" cy="1643062"/>
          </a:xfrm>
          <a:prstGeom prst="ellipse">
            <a:avLst/>
          </a:prstGeom>
          <a:ln>
            <a:noFill/>
          </a:ln>
          <a:effectLst>
            <a:softEdge rad="112500"/>
          </a:effectLst>
        </p:spPr>
      </p:pic>
      <p:sp>
        <p:nvSpPr>
          <p:cNvPr id="10" name="Left Arrow 9"/>
          <p:cNvSpPr/>
          <p:nvPr/>
        </p:nvSpPr>
        <p:spPr>
          <a:xfrm>
            <a:off x="8443913" y="2757480"/>
            <a:ext cx="2714625" cy="1664494"/>
          </a:xfrm>
          <a:prstGeom prst="lef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800" dirty="0" smtClean="0"/>
              <a:t>ভাবাবেগ</a:t>
            </a:r>
            <a:endParaRPr lang="en-US" sz="2800" dirty="0"/>
          </a:p>
        </p:txBody>
      </p:sp>
      <p:sp>
        <p:nvSpPr>
          <p:cNvPr id="11" name="Right Arrow 10"/>
          <p:cNvSpPr/>
          <p:nvPr/>
        </p:nvSpPr>
        <p:spPr>
          <a:xfrm>
            <a:off x="571500" y="4586280"/>
            <a:ext cx="2728913" cy="1457326"/>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800" dirty="0" smtClean="0"/>
              <a:t>চাতাল</a:t>
            </a:r>
            <a:endParaRPr lang="en-US" sz="2800" dirty="0"/>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29088" y="4772035"/>
            <a:ext cx="3443287" cy="1528762"/>
          </a:xfrm>
          <a:prstGeom prst="ellipse">
            <a:avLst/>
          </a:prstGeom>
          <a:ln>
            <a:noFill/>
          </a:ln>
          <a:effectLst>
            <a:softEdge rad="112500"/>
          </a:effectLst>
        </p:spPr>
      </p:pic>
      <p:sp>
        <p:nvSpPr>
          <p:cNvPr id="13" name="Left Arrow 12"/>
          <p:cNvSpPr/>
          <p:nvPr/>
        </p:nvSpPr>
        <p:spPr>
          <a:xfrm>
            <a:off x="8443913" y="4586276"/>
            <a:ext cx="2714625" cy="1557337"/>
          </a:xfrm>
          <a:prstGeom prst="lef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bn-IN" sz="2800" dirty="0" smtClean="0"/>
              <a:t>উঠান</a:t>
            </a:r>
            <a:endParaRPr lang="en-US" sz="2800" dirty="0"/>
          </a:p>
        </p:txBody>
      </p:sp>
    </p:spTree>
    <p:extLst>
      <p:ext uri="{BB962C8B-B14F-4D97-AF65-F5344CB8AC3E}">
        <p14:creationId xmlns:p14="http://schemas.microsoft.com/office/powerpoint/2010/main" val="152329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wipe(down)">
                                      <p:cBhvr>
                                        <p:cTn id="61" dur="580">
                                          <p:stCondLst>
                                            <p:cond delay="0"/>
                                          </p:stCondLst>
                                        </p:cTn>
                                        <p:tgtEl>
                                          <p:spTgt spid="7"/>
                                        </p:tgtEl>
                                      </p:cBhvr>
                                    </p:animEffect>
                                    <p:anim calcmode="lin" valueType="num">
                                      <p:cBhvr>
                                        <p:cTn id="6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7" dur="26">
                                          <p:stCondLst>
                                            <p:cond delay="650"/>
                                          </p:stCondLst>
                                        </p:cTn>
                                        <p:tgtEl>
                                          <p:spTgt spid="7"/>
                                        </p:tgtEl>
                                      </p:cBhvr>
                                      <p:to x="100000" y="60000"/>
                                    </p:animScale>
                                    <p:animScale>
                                      <p:cBhvr>
                                        <p:cTn id="68" dur="166" decel="50000">
                                          <p:stCondLst>
                                            <p:cond delay="676"/>
                                          </p:stCondLst>
                                        </p:cTn>
                                        <p:tgtEl>
                                          <p:spTgt spid="7"/>
                                        </p:tgtEl>
                                      </p:cBhvr>
                                      <p:to x="100000" y="100000"/>
                                    </p:animScale>
                                    <p:animScale>
                                      <p:cBhvr>
                                        <p:cTn id="69" dur="26">
                                          <p:stCondLst>
                                            <p:cond delay="1312"/>
                                          </p:stCondLst>
                                        </p:cTn>
                                        <p:tgtEl>
                                          <p:spTgt spid="7"/>
                                        </p:tgtEl>
                                      </p:cBhvr>
                                      <p:to x="100000" y="80000"/>
                                    </p:animScale>
                                    <p:animScale>
                                      <p:cBhvr>
                                        <p:cTn id="70" dur="166" decel="50000">
                                          <p:stCondLst>
                                            <p:cond delay="1338"/>
                                          </p:stCondLst>
                                        </p:cTn>
                                        <p:tgtEl>
                                          <p:spTgt spid="7"/>
                                        </p:tgtEl>
                                      </p:cBhvr>
                                      <p:to x="100000" y="100000"/>
                                    </p:animScale>
                                    <p:animScale>
                                      <p:cBhvr>
                                        <p:cTn id="71" dur="26">
                                          <p:stCondLst>
                                            <p:cond delay="1642"/>
                                          </p:stCondLst>
                                        </p:cTn>
                                        <p:tgtEl>
                                          <p:spTgt spid="7"/>
                                        </p:tgtEl>
                                      </p:cBhvr>
                                      <p:to x="100000" y="90000"/>
                                    </p:animScale>
                                    <p:animScale>
                                      <p:cBhvr>
                                        <p:cTn id="72" dur="166" decel="50000">
                                          <p:stCondLst>
                                            <p:cond delay="1668"/>
                                          </p:stCondLst>
                                        </p:cTn>
                                        <p:tgtEl>
                                          <p:spTgt spid="7"/>
                                        </p:tgtEl>
                                      </p:cBhvr>
                                      <p:to x="100000" y="100000"/>
                                    </p:animScale>
                                    <p:animScale>
                                      <p:cBhvr>
                                        <p:cTn id="73" dur="26">
                                          <p:stCondLst>
                                            <p:cond delay="1808"/>
                                          </p:stCondLst>
                                        </p:cTn>
                                        <p:tgtEl>
                                          <p:spTgt spid="7"/>
                                        </p:tgtEl>
                                      </p:cBhvr>
                                      <p:to x="100000" y="95000"/>
                                    </p:animScale>
                                    <p:animScale>
                                      <p:cBhvr>
                                        <p:cTn id="74" dur="166" decel="50000">
                                          <p:stCondLst>
                                            <p:cond delay="1834"/>
                                          </p:stCondLst>
                                        </p:cTn>
                                        <p:tgtEl>
                                          <p:spTgt spid="7"/>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8"/>
                                        </p:tgtEl>
                                        <p:attrNameLst>
                                          <p:attrName>style.visibility</p:attrName>
                                        </p:attrNameLst>
                                      </p:cBhvr>
                                      <p:to>
                                        <p:strVal val="visible"/>
                                      </p:to>
                                    </p:set>
                                    <p:animEffect transition="in" filter="wipe(down)">
                                      <p:cBhvr>
                                        <p:cTn id="79" dur="580">
                                          <p:stCondLst>
                                            <p:cond delay="0"/>
                                          </p:stCondLst>
                                        </p:cTn>
                                        <p:tgtEl>
                                          <p:spTgt spid="8"/>
                                        </p:tgtEl>
                                      </p:cBhvr>
                                    </p:animEffect>
                                    <p:anim calcmode="lin" valueType="num">
                                      <p:cBhvr>
                                        <p:cTn id="80"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85" dur="26">
                                          <p:stCondLst>
                                            <p:cond delay="650"/>
                                          </p:stCondLst>
                                        </p:cTn>
                                        <p:tgtEl>
                                          <p:spTgt spid="8"/>
                                        </p:tgtEl>
                                      </p:cBhvr>
                                      <p:to x="100000" y="60000"/>
                                    </p:animScale>
                                    <p:animScale>
                                      <p:cBhvr>
                                        <p:cTn id="86" dur="166" decel="50000">
                                          <p:stCondLst>
                                            <p:cond delay="676"/>
                                          </p:stCondLst>
                                        </p:cTn>
                                        <p:tgtEl>
                                          <p:spTgt spid="8"/>
                                        </p:tgtEl>
                                      </p:cBhvr>
                                      <p:to x="100000" y="100000"/>
                                    </p:animScale>
                                    <p:animScale>
                                      <p:cBhvr>
                                        <p:cTn id="87" dur="26">
                                          <p:stCondLst>
                                            <p:cond delay="1312"/>
                                          </p:stCondLst>
                                        </p:cTn>
                                        <p:tgtEl>
                                          <p:spTgt spid="8"/>
                                        </p:tgtEl>
                                      </p:cBhvr>
                                      <p:to x="100000" y="80000"/>
                                    </p:animScale>
                                    <p:animScale>
                                      <p:cBhvr>
                                        <p:cTn id="88" dur="166" decel="50000">
                                          <p:stCondLst>
                                            <p:cond delay="1338"/>
                                          </p:stCondLst>
                                        </p:cTn>
                                        <p:tgtEl>
                                          <p:spTgt spid="8"/>
                                        </p:tgtEl>
                                      </p:cBhvr>
                                      <p:to x="100000" y="100000"/>
                                    </p:animScale>
                                    <p:animScale>
                                      <p:cBhvr>
                                        <p:cTn id="89" dur="26">
                                          <p:stCondLst>
                                            <p:cond delay="1642"/>
                                          </p:stCondLst>
                                        </p:cTn>
                                        <p:tgtEl>
                                          <p:spTgt spid="8"/>
                                        </p:tgtEl>
                                      </p:cBhvr>
                                      <p:to x="100000" y="90000"/>
                                    </p:animScale>
                                    <p:animScale>
                                      <p:cBhvr>
                                        <p:cTn id="90" dur="166" decel="50000">
                                          <p:stCondLst>
                                            <p:cond delay="1668"/>
                                          </p:stCondLst>
                                        </p:cTn>
                                        <p:tgtEl>
                                          <p:spTgt spid="8"/>
                                        </p:tgtEl>
                                      </p:cBhvr>
                                      <p:to x="100000" y="100000"/>
                                    </p:animScale>
                                    <p:animScale>
                                      <p:cBhvr>
                                        <p:cTn id="91" dur="26">
                                          <p:stCondLst>
                                            <p:cond delay="1808"/>
                                          </p:stCondLst>
                                        </p:cTn>
                                        <p:tgtEl>
                                          <p:spTgt spid="8"/>
                                        </p:tgtEl>
                                      </p:cBhvr>
                                      <p:to x="100000" y="95000"/>
                                    </p:animScale>
                                    <p:animScale>
                                      <p:cBhvr>
                                        <p:cTn id="92" dur="166" decel="50000">
                                          <p:stCondLst>
                                            <p:cond delay="1834"/>
                                          </p:stCondLst>
                                        </p:cTn>
                                        <p:tgtEl>
                                          <p:spTgt spid="8"/>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9"/>
                                        </p:tgtEl>
                                        <p:attrNameLst>
                                          <p:attrName>style.visibility</p:attrName>
                                        </p:attrNameLst>
                                      </p:cBhvr>
                                      <p:to>
                                        <p:strVal val="visible"/>
                                      </p:to>
                                    </p:set>
                                    <p:animEffect transition="in" filter="wipe(down)">
                                      <p:cBhvr>
                                        <p:cTn id="97" dur="580">
                                          <p:stCondLst>
                                            <p:cond delay="0"/>
                                          </p:stCondLst>
                                        </p:cTn>
                                        <p:tgtEl>
                                          <p:spTgt spid="9"/>
                                        </p:tgtEl>
                                      </p:cBhvr>
                                    </p:animEffect>
                                    <p:anim calcmode="lin" valueType="num">
                                      <p:cBhvr>
                                        <p:cTn id="9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03" dur="26">
                                          <p:stCondLst>
                                            <p:cond delay="650"/>
                                          </p:stCondLst>
                                        </p:cTn>
                                        <p:tgtEl>
                                          <p:spTgt spid="9"/>
                                        </p:tgtEl>
                                      </p:cBhvr>
                                      <p:to x="100000" y="60000"/>
                                    </p:animScale>
                                    <p:animScale>
                                      <p:cBhvr>
                                        <p:cTn id="104" dur="166" decel="50000">
                                          <p:stCondLst>
                                            <p:cond delay="676"/>
                                          </p:stCondLst>
                                        </p:cTn>
                                        <p:tgtEl>
                                          <p:spTgt spid="9"/>
                                        </p:tgtEl>
                                      </p:cBhvr>
                                      <p:to x="100000" y="100000"/>
                                    </p:animScale>
                                    <p:animScale>
                                      <p:cBhvr>
                                        <p:cTn id="105" dur="26">
                                          <p:stCondLst>
                                            <p:cond delay="1312"/>
                                          </p:stCondLst>
                                        </p:cTn>
                                        <p:tgtEl>
                                          <p:spTgt spid="9"/>
                                        </p:tgtEl>
                                      </p:cBhvr>
                                      <p:to x="100000" y="80000"/>
                                    </p:animScale>
                                    <p:animScale>
                                      <p:cBhvr>
                                        <p:cTn id="106" dur="166" decel="50000">
                                          <p:stCondLst>
                                            <p:cond delay="1338"/>
                                          </p:stCondLst>
                                        </p:cTn>
                                        <p:tgtEl>
                                          <p:spTgt spid="9"/>
                                        </p:tgtEl>
                                      </p:cBhvr>
                                      <p:to x="100000" y="100000"/>
                                    </p:animScale>
                                    <p:animScale>
                                      <p:cBhvr>
                                        <p:cTn id="107" dur="26">
                                          <p:stCondLst>
                                            <p:cond delay="1642"/>
                                          </p:stCondLst>
                                        </p:cTn>
                                        <p:tgtEl>
                                          <p:spTgt spid="9"/>
                                        </p:tgtEl>
                                      </p:cBhvr>
                                      <p:to x="100000" y="90000"/>
                                    </p:animScale>
                                    <p:animScale>
                                      <p:cBhvr>
                                        <p:cTn id="108" dur="166" decel="50000">
                                          <p:stCondLst>
                                            <p:cond delay="1668"/>
                                          </p:stCondLst>
                                        </p:cTn>
                                        <p:tgtEl>
                                          <p:spTgt spid="9"/>
                                        </p:tgtEl>
                                      </p:cBhvr>
                                      <p:to x="100000" y="100000"/>
                                    </p:animScale>
                                    <p:animScale>
                                      <p:cBhvr>
                                        <p:cTn id="109" dur="26">
                                          <p:stCondLst>
                                            <p:cond delay="1808"/>
                                          </p:stCondLst>
                                        </p:cTn>
                                        <p:tgtEl>
                                          <p:spTgt spid="9"/>
                                        </p:tgtEl>
                                      </p:cBhvr>
                                      <p:to x="100000" y="95000"/>
                                    </p:animScale>
                                    <p:animScale>
                                      <p:cBhvr>
                                        <p:cTn id="110" dur="166" decel="50000">
                                          <p:stCondLst>
                                            <p:cond delay="1834"/>
                                          </p:stCondLst>
                                        </p:cTn>
                                        <p:tgtEl>
                                          <p:spTgt spid="9"/>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10"/>
                                        </p:tgtEl>
                                        <p:attrNameLst>
                                          <p:attrName>style.visibility</p:attrName>
                                        </p:attrNameLst>
                                      </p:cBhvr>
                                      <p:to>
                                        <p:strVal val="visible"/>
                                      </p:to>
                                    </p:set>
                                    <p:animEffect transition="in" filter="wipe(down)">
                                      <p:cBhvr>
                                        <p:cTn id="115" dur="580">
                                          <p:stCondLst>
                                            <p:cond delay="0"/>
                                          </p:stCondLst>
                                        </p:cTn>
                                        <p:tgtEl>
                                          <p:spTgt spid="10"/>
                                        </p:tgtEl>
                                      </p:cBhvr>
                                    </p:animEffect>
                                    <p:anim calcmode="lin" valueType="num">
                                      <p:cBhvr>
                                        <p:cTn id="11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21" dur="26">
                                          <p:stCondLst>
                                            <p:cond delay="650"/>
                                          </p:stCondLst>
                                        </p:cTn>
                                        <p:tgtEl>
                                          <p:spTgt spid="10"/>
                                        </p:tgtEl>
                                      </p:cBhvr>
                                      <p:to x="100000" y="60000"/>
                                    </p:animScale>
                                    <p:animScale>
                                      <p:cBhvr>
                                        <p:cTn id="122" dur="166" decel="50000">
                                          <p:stCondLst>
                                            <p:cond delay="676"/>
                                          </p:stCondLst>
                                        </p:cTn>
                                        <p:tgtEl>
                                          <p:spTgt spid="10"/>
                                        </p:tgtEl>
                                      </p:cBhvr>
                                      <p:to x="100000" y="100000"/>
                                    </p:animScale>
                                    <p:animScale>
                                      <p:cBhvr>
                                        <p:cTn id="123" dur="26">
                                          <p:stCondLst>
                                            <p:cond delay="1312"/>
                                          </p:stCondLst>
                                        </p:cTn>
                                        <p:tgtEl>
                                          <p:spTgt spid="10"/>
                                        </p:tgtEl>
                                      </p:cBhvr>
                                      <p:to x="100000" y="80000"/>
                                    </p:animScale>
                                    <p:animScale>
                                      <p:cBhvr>
                                        <p:cTn id="124" dur="166" decel="50000">
                                          <p:stCondLst>
                                            <p:cond delay="1338"/>
                                          </p:stCondLst>
                                        </p:cTn>
                                        <p:tgtEl>
                                          <p:spTgt spid="10"/>
                                        </p:tgtEl>
                                      </p:cBhvr>
                                      <p:to x="100000" y="100000"/>
                                    </p:animScale>
                                    <p:animScale>
                                      <p:cBhvr>
                                        <p:cTn id="125" dur="26">
                                          <p:stCondLst>
                                            <p:cond delay="1642"/>
                                          </p:stCondLst>
                                        </p:cTn>
                                        <p:tgtEl>
                                          <p:spTgt spid="10"/>
                                        </p:tgtEl>
                                      </p:cBhvr>
                                      <p:to x="100000" y="90000"/>
                                    </p:animScale>
                                    <p:animScale>
                                      <p:cBhvr>
                                        <p:cTn id="126" dur="166" decel="50000">
                                          <p:stCondLst>
                                            <p:cond delay="1668"/>
                                          </p:stCondLst>
                                        </p:cTn>
                                        <p:tgtEl>
                                          <p:spTgt spid="10"/>
                                        </p:tgtEl>
                                      </p:cBhvr>
                                      <p:to x="100000" y="100000"/>
                                    </p:animScale>
                                    <p:animScale>
                                      <p:cBhvr>
                                        <p:cTn id="127" dur="26">
                                          <p:stCondLst>
                                            <p:cond delay="1808"/>
                                          </p:stCondLst>
                                        </p:cTn>
                                        <p:tgtEl>
                                          <p:spTgt spid="10"/>
                                        </p:tgtEl>
                                      </p:cBhvr>
                                      <p:to x="100000" y="95000"/>
                                    </p:animScale>
                                    <p:animScale>
                                      <p:cBhvr>
                                        <p:cTn id="128" dur="166" decel="50000">
                                          <p:stCondLst>
                                            <p:cond delay="1834"/>
                                          </p:stCondLst>
                                        </p:cTn>
                                        <p:tgtEl>
                                          <p:spTgt spid="10"/>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11"/>
                                        </p:tgtEl>
                                        <p:attrNameLst>
                                          <p:attrName>style.visibility</p:attrName>
                                        </p:attrNameLst>
                                      </p:cBhvr>
                                      <p:to>
                                        <p:strVal val="visible"/>
                                      </p:to>
                                    </p:set>
                                    <p:animEffect transition="in" filter="wipe(down)">
                                      <p:cBhvr>
                                        <p:cTn id="133" dur="580">
                                          <p:stCondLst>
                                            <p:cond delay="0"/>
                                          </p:stCondLst>
                                        </p:cTn>
                                        <p:tgtEl>
                                          <p:spTgt spid="11"/>
                                        </p:tgtEl>
                                      </p:cBhvr>
                                    </p:animEffect>
                                    <p:anim calcmode="lin" valueType="num">
                                      <p:cBhvr>
                                        <p:cTn id="13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9" dur="26">
                                          <p:stCondLst>
                                            <p:cond delay="650"/>
                                          </p:stCondLst>
                                        </p:cTn>
                                        <p:tgtEl>
                                          <p:spTgt spid="11"/>
                                        </p:tgtEl>
                                      </p:cBhvr>
                                      <p:to x="100000" y="60000"/>
                                    </p:animScale>
                                    <p:animScale>
                                      <p:cBhvr>
                                        <p:cTn id="140" dur="166" decel="50000">
                                          <p:stCondLst>
                                            <p:cond delay="676"/>
                                          </p:stCondLst>
                                        </p:cTn>
                                        <p:tgtEl>
                                          <p:spTgt spid="11"/>
                                        </p:tgtEl>
                                      </p:cBhvr>
                                      <p:to x="100000" y="100000"/>
                                    </p:animScale>
                                    <p:animScale>
                                      <p:cBhvr>
                                        <p:cTn id="141" dur="26">
                                          <p:stCondLst>
                                            <p:cond delay="1312"/>
                                          </p:stCondLst>
                                        </p:cTn>
                                        <p:tgtEl>
                                          <p:spTgt spid="11"/>
                                        </p:tgtEl>
                                      </p:cBhvr>
                                      <p:to x="100000" y="80000"/>
                                    </p:animScale>
                                    <p:animScale>
                                      <p:cBhvr>
                                        <p:cTn id="142" dur="166" decel="50000">
                                          <p:stCondLst>
                                            <p:cond delay="1338"/>
                                          </p:stCondLst>
                                        </p:cTn>
                                        <p:tgtEl>
                                          <p:spTgt spid="11"/>
                                        </p:tgtEl>
                                      </p:cBhvr>
                                      <p:to x="100000" y="100000"/>
                                    </p:animScale>
                                    <p:animScale>
                                      <p:cBhvr>
                                        <p:cTn id="143" dur="26">
                                          <p:stCondLst>
                                            <p:cond delay="1642"/>
                                          </p:stCondLst>
                                        </p:cTn>
                                        <p:tgtEl>
                                          <p:spTgt spid="11"/>
                                        </p:tgtEl>
                                      </p:cBhvr>
                                      <p:to x="100000" y="90000"/>
                                    </p:animScale>
                                    <p:animScale>
                                      <p:cBhvr>
                                        <p:cTn id="144" dur="166" decel="50000">
                                          <p:stCondLst>
                                            <p:cond delay="1668"/>
                                          </p:stCondLst>
                                        </p:cTn>
                                        <p:tgtEl>
                                          <p:spTgt spid="11"/>
                                        </p:tgtEl>
                                      </p:cBhvr>
                                      <p:to x="100000" y="100000"/>
                                    </p:animScale>
                                    <p:animScale>
                                      <p:cBhvr>
                                        <p:cTn id="145" dur="26">
                                          <p:stCondLst>
                                            <p:cond delay="1808"/>
                                          </p:stCondLst>
                                        </p:cTn>
                                        <p:tgtEl>
                                          <p:spTgt spid="11"/>
                                        </p:tgtEl>
                                      </p:cBhvr>
                                      <p:to x="100000" y="95000"/>
                                    </p:animScale>
                                    <p:animScale>
                                      <p:cBhvr>
                                        <p:cTn id="146" dur="166" decel="50000">
                                          <p:stCondLst>
                                            <p:cond delay="1834"/>
                                          </p:stCondLst>
                                        </p:cTn>
                                        <p:tgtEl>
                                          <p:spTgt spid="11"/>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nodeType="clickEffect">
                                  <p:stCondLst>
                                    <p:cond delay="0"/>
                                  </p:stCondLst>
                                  <p:childTnLst>
                                    <p:set>
                                      <p:cBhvr>
                                        <p:cTn id="150" dur="1" fill="hold">
                                          <p:stCondLst>
                                            <p:cond delay="0"/>
                                          </p:stCondLst>
                                        </p:cTn>
                                        <p:tgtEl>
                                          <p:spTgt spid="12"/>
                                        </p:tgtEl>
                                        <p:attrNameLst>
                                          <p:attrName>style.visibility</p:attrName>
                                        </p:attrNameLst>
                                      </p:cBhvr>
                                      <p:to>
                                        <p:strVal val="visible"/>
                                      </p:to>
                                    </p:set>
                                    <p:animEffect transition="in" filter="wipe(down)">
                                      <p:cBhvr>
                                        <p:cTn id="151" dur="580">
                                          <p:stCondLst>
                                            <p:cond delay="0"/>
                                          </p:stCondLst>
                                        </p:cTn>
                                        <p:tgtEl>
                                          <p:spTgt spid="12"/>
                                        </p:tgtEl>
                                      </p:cBhvr>
                                    </p:animEffect>
                                    <p:anim calcmode="lin" valueType="num">
                                      <p:cBhvr>
                                        <p:cTn id="152"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57" dur="26">
                                          <p:stCondLst>
                                            <p:cond delay="650"/>
                                          </p:stCondLst>
                                        </p:cTn>
                                        <p:tgtEl>
                                          <p:spTgt spid="12"/>
                                        </p:tgtEl>
                                      </p:cBhvr>
                                      <p:to x="100000" y="60000"/>
                                    </p:animScale>
                                    <p:animScale>
                                      <p:cBhvr>
                                        <p:cTn id="158" dur="166" decel="50000">
                                          <p:stCondLst>
                                            <p:cond delay="676"/>
                                          </p:stCondLst>
                                        </p:cTn>
                                        <p:tgtEl>
                                          <p:spTgt spid="12"/>
                                        </p:tgtEl>
                                      </p:cBhvr>
                                      <p:to x="100000" y="100000"/>
                                    </p:animScale>
                                    <p:animScale>
                                      <p:cBhvr>
                                        <p:cTn id="159" dur="26">
                                          <p:stCondLst>
                                            <p:cond delay="1312"/>
                                          </p:stCondLst>
                                        </p:cTn>
                                        <p:tgtEl>
                                          <p:spTgt spid="12"/>
                                        </p:tgtEl>
                                      </p:cBhvr>
                                      <p:to x="100000" y="80000"/>
                                    </p:animScale>
                                    <p:animScale>
                                      <p:cBhvr>
                                        <p:cTn id="160" dur="166" decel="50000">
                                          <p:stCondLst>
                                            <p:cond delay="1338"/>
                                          </p:stCondLst>
                                        </p:cTn>
                                        <p:tgtEl>
                                          <p:spTgt spid="12"/>
                                        </p:tgtEl>
                                      </p:cBhvr>
                                      <p:to x="100000" y="100000"/>
                                    </p:animScale>
                                    <p:animScale>
                                      <p:cBhvr>
                                        <p:cTn id="161" dur="26">
                                          <p:stCondLst>
                                            <p:cond delay="1642"/>
                                          </p:stCondLst>
                                        </p:cTn>
                                        <p:tgtEl>
                                          <p:spTgt spid="12"/>
                                        </p:tgtEl>
                                      </p:cBhvr>
                                      <p:to x="100000" y="90000"/>
                                    </p:animScale>
                                    <p:animScale>
                                      <p:cBhvr>
                                        <p:cTn id="162" dur="166" decel="50000">
                                          <p:stCondLst>
                                            <p:cond delay="1668"/>
                                          </p:stCondLst>
                                        </p:cTn>
                                        <p:tgtEl>
                                          <p:spTgt spid="12"/>
                                        </p:tgtEl>
                                      </p:cBhvr>
                                      <p:to x="100000" y="100000"/>
                                    </p:animScale>
                                    <p:animScale>
                                      <p:cBhvr>
                                        <p:cTn id="163" dur="26">
                                          <p:stCondLst>
                                            <p:cond delay="1808"/>
                                          </p:stCondLst>
                                        </p:cTn>
                                        <p:tgtEl>
                                          <p:spTgt spid="12"/>
                                        </p:tgtEl>
                                      </p:cBhvr>
                                      <p:to x="100000" y="95000"/>
                                    </p:animScale>
                                    <p:animScale>
                                      <p:cBhvr>
                                        <p:cTn id="164" dur="166" decel="50000">
                                          <p:stCondLst>
                                            <p:cond delay="1834"/>
                                          </p:stCondLst>
                                        </p:cTn>
                                        <p:tgtEl>
                                          <p:spTgt spid="12"/>
                                        </p:tgtEl>
                                      </p:cBhvr>
                                      <p:to x="100000" y="100000"/>
                                    </p:animScale>
                                  </p:childTnLst>
                                </p:cTn>
                              </p:par>
                            </p:childTnLst>
                          </p:cTn>
                        </p:par>
                      </p:childTnLst>
                    </p:cTn>
                  </p:par>
                  <p:par>
                    <p:cTn id="165" fill="hold">
                      <p:stCondLst>
                        <p:cond delay="indefinite"/>
                      </p:stCondLst>
                      <p:childTnLst>
                        <p:par>
                          <p:cTn id="166" fill="hold">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13"/>
                                        </p:tgtEl>
                                        <p:attrNameLst>
                                          <p:attrName>style.visibility</p:attrName>
                                        </p:attrNameLst>
                                      </p:cBhvr>
                                      <p:to>
                                        <p:strVal val="visible"/>
                                      </p:to>
                                    </p:set>
                                    <p:animEffect transition="in" filter="wipe(down)">
                                      <p:cBhvr>
                                        <p:cTn id="169" dur="580">
                                          <p:stCondLst>
                                            <p:cond delay="0"/>
                                          </p:stCondLst>
                                        </p:cTn>
                                        <p:tgtEl>
                                          <p:spTgt spid="13"/>
                                        </p:tgtEl>
                                      </p:cBhvr>
                                    </p:animEffect>
                                    <p:anim calcmode="lin" valueType="num">
                                      <p:cBhvr>
                                        <p:cTn id="170"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75" dur="26">
                                          <p:stCondLst>
                                            <p:cond delay="650"/>
                                          </p:stCondLst>
                                        </p:cTn>
                                        <p:tgtEl>
                                          <p:spTgt spid="13"/>
                                        </p:tgtEl>
                                      </p:cBhvr>
                                      <p:to x="100000" y="60000"/>
                                    </p:animScale>
                                    <p:animScale>
                                      <p:cBhvr>
                                        <p:cTn id="176" dur="166" decel="50000">
                                          <p:stCondLst>
                                            <p:cond delay="676"/>
                                          </p:stCondLst>
                                        </p:cTn>
                                        <p:tgtEl>
                                          <p:spTgt spid="13"/>
                                        </p:tgtEl>
                                      </p:cBhvr>
                                      <p:to x="100000" y="100000"/>
                                    </p:animScale>
                                    <p:animScale>
                                      <p:cBhvr>
                                        <p:cTn id="177" dur="26">
                                          <p:stCondLst>
                                            <p:cond delay="1312"/>
                                          </p:stCondLst>
                                        </p:cTn>
                                        <p:tgtEl>
                                          <p:spTgt spid="13"/>
                                        </p:tgtEl>
                                      </p:cBhvr>
                                      <p:to x="100000" y="80000"/>
                                    </p:animScale>
                                    <p:animScale>
                                      <p:cBhvr>
                                        <p:cTn id="178" dur="166" decel="50000">
                                          <p:stCondLst>
                                            <p:cond delay="1338"/>
                                          </p:stCondLst>
                                        </p:cTn>
                                        <p:tgtEl>
                                          <p:spTgt spid="13"/>
                                        </p:tgtEl>
                                      </p:cBhvr>
                                      <p:to x="100000" y="100000"/>
                                    </p:animScale>
                                    <p:animScale>
                                      <p:cBhvr>
                                        <p:cTn id="179" dur="26">
                                          <p:stCondLst>
                                            <p:cond delay="1642"/>
                                          </p:stCondLst>
                                        </p:cTn>
                                        <p:tgtEl>
                                          <p:spTgt spid="13"/>
                                        </p:tgtEl>
                                      </p:cBhvr>
                                      <p:to x="100000" y="90000"/>
                                    </p:animScale>
                                    <p:animScale>
                                      <p:cBhvr>
                                        <p:cTn id="180" dur="166" decel="50000">
                                          <p:stCondLst>
                                            <p:cond delay="1668"/>
                                          </p:stCondLst>
                                        </p:cTn>
                                        <p:tgtEl>
                                          <p:spTgt spid="13"/>
                                        </p:tgtEl>
                                      </p:cBhvr>
                                      <p:to x="100000" y="100000"/>
                                    </p:animScale>
                                    <p:animScale>
                                      <p:cBhvr>
                                        <p:cTn id="181" dur="26">
                                          <p:stCondLst>
                                            <p:cond delay="1808"/>
                                          </p:stCondLst>
                                        </p:cTn>
                                        <p:tgtEl>
                                          <p:spTgt spid="13"/>
                                        </p:tgtEl>
                                      </p:cBhvr>
                                      <p:to x="100000" y="95000"/>
                                    </p:animScale>
                                    <p:animScale>
                                      <p:cBhvr>
                                        <p:cTn id="182" dur="166" decel="50000">
                                          <p:stCondLst>
                                            <p:cond delay="1834"/>
                                          </p:stCondLst>
                                        </p:cTn>
                                        <p:tgtEl>
                                          <p:spTgt spid="1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10" grpId="0" animBg="1"/>
      <p:bldP spid="11" grpId="0" animBg="1"/>
      <p:bldP spid="1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TotalTime>
  <Words>383</Words>
  <Application>Microsoft Office PowerPoint</Application>
  <PresentationFormat>Widescreen</PresentationFormat>
  <Paragraphs>73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Vrinda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25</cp:revision>
  <dcterms:created xsi:type="dcterms:W3CDTF">2019-09-28T12:09:03Z</dcterms:created>
  <dcterms:modified xsi:type="dcterms:W3CDTF">2019-10-08T15:58:23Z</dcterms:modified>
</cp:coreProperties>
</file>