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80" r:id="rId4"/>
    <p:sldId id="260" r:id="rId5"/>
    <p:sldId id="261" r:id="rId6"/>
    <p:sldId id="263" r:id="rId7"/>
    <p:sldId id="273" r:id="rId8"/>
    <p:sldId id="277" r:id="rId9"/>
    <p:sldId id="278" r:id="rId10"/>
    <p:sldId id="279" r:id="rId11"/>
    <p:sldId id="262" r:id="rId12"/>
    <p:sldId id="264" r:id="rId13"/>
    <p:sldId id="265" r:id="rId14"/>
    <p:sldId id="266" r:id="rId15"/>
    <p:sldId id="275" r:id="rId16"/>
    <p:sldId id="282" r:id="rId17"/>
    <p:sldId id="276" r:id="rId18"/>
    <p:sldId id="274" r:id="rId19"/>
    <p:sldId id="271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6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7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8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5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46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5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47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9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1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7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83C98-AD1D-4AC3-9F1E-8A5119C77344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B04CF-A27E-4BB9-A33C-27E8AB536B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7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05424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C00000"/>
                </a:solidFill>
              </a:rPr>
              <a:t>Welcome dear studen</a:t>
            </a:r>
            <a:r>
              <a:rPr lang="en-US" sz="6600" dirty="0" smtClean="0">
                <a:solidFill>
                  <a:srgbClr val="C00000"/>
                </a:solidFill>
              </a:rPr>
              <a:t>ts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64398"/>
            <a:ext cx="9144000" cy="534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68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458200" cy="6248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 smtClean="0">
                <a:solidFill>
                  <a:srgbClr val="00B0F0"/>
                </a:solidFill>
              </a:rPr>
              <a:t>Format:</a:t>
            </a:r>
          </a:p>
          <a:p>
            <a:pPr marL="0" indent="0">
              <a:buNone/>
            </a:pPr>
            <a:r>
              <a:rPr lang="en-US" dirty="0" smtClean="0"/>
              <a:t>From: Senders Name and his / her e-mail address</a:t>
            </a:r>
          </a:p>
          <a:p>
            <a:pPr marL="0" indent="0">
              <a:buNone/>
            </a:pPr>
            <a:r>
              <a:rPr lang="en-US" dirty="0" smtClean="0"/>
              <a:t>To: Receivers Name and his /her email address. </a:t>
            </a:r>
          </a:p>
          <a:p>
            <a:pPr marL="0" indent="0">
              <a:buNone/>
            </a:pPr>
            <a:r>
              <a:rPr lang="en-US" dirty="0" smtClean="0"/>
              <a:t>Sent: Day, Date and Time of the sending messages</a:t>
            </a:r>
          </a:p>
          <a:p>
            <a:pPr marL="0" indent="0">
              <a:buNone/>
            </a:pPr>
            <a:r>
              <a:rPr lang="en-US" dirty="0" smtClean="0"/>
              <a:t>Subject: To mention the subject of the messages in short. </a:t>
            </a:r>
          </a:p>
          <a:p>
            <a:pPr marL="0" indent="0">
              <a:buNone/>
            </a:pPr>
            <a:r>
              <a:rPr lang="en-US" dirty="0" smtClean="0"/>
              <a:t>The Salutation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Subscription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47984" y="4139385"/>
            <a:ext cx="1843548" cy="419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Dear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Sharmin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71900" y="4817807"/>
            <a:ext cx="2219632" cy="419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Body / Messages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71900" y="5454445"/>
            <a:ext cx="1605116" cy="419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Rina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44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r>
              <a:rPr lang="en-US" sz="5800" dirty="0" smtClean="0">
                <a:solidFill>
                  <a:srgbClr val="00B0F0"/>
                </a:solidFill>
              </a:rPr>
              <a:t>Example of Writing an e-mail</a:t>
            </a:r>
          </a:p>
          <a:p>
            <a:pPr marL="0" indent="0" algn="just">
              <a:buNone/>
            </a:pPr>
            <a:endParaRPr lang="en-US" sz="4000" dirty="0" smtClean="0"/>
          </a:p>
          <a:p>
            <a:pPr marL="0" indent="0" algn="just">
              <a:buNone/>
            </a:pPr>
            <a:r>
              <a:rPr lang="en-US" sz="4000" dirty="0" smtClean="0"/>
              <a:t>Suppose your are </a:t>
            </a:r>
            <a:r>
              <a:rPr lang="en-US" sz="4000" dirty="0" err="1" smtClean="0"/>
              <a:t>Anika</a:t>
            </a:r>
            <a:r>
              <a:rPr lang="en-US" sz="4000" dirty="0" smtClean="0"/>
              <a:t> and your friend is Samira </a:t>
            </a:r>
            <a:r>
              <a:rPr lang="en-US" sz="4000" smtClean="0"/>
              <a:t>who lives in  </a:t>
            </a:r>
            <a:r>
              <a:rPr lang="en-US" sz="4000" dirty="0" smtClean="0"/>
              <a:t>Dhaka. You are going for a picnic. Now, send a message through E-mail to your friend inviting him to go for the picnic with you.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2599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From:  </a:t>
            </a:r>
            <a:r>
              <a:rPr lang="en-US" dirty="0" err="1" smtClean="0"/>
              <a:t>Anika</a:t>
            </a:r>
            <a:r>
              <a:rPr lang="en-US" dirty="0" smtClean="0"/>
              <a:t>&lt;anika@hotmail.com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To: Samira&lt;samira@gmail.com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Sent: Monday, 15 August, 2014; 8:30 a.m.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Subject: Invitation to go for a picnic.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94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/>
              <a:t>My dear friend</a:t>
            </a:r>
          </a:p>
          <a:p>
            <a:pPr marL="0" indent="0" algn="just">
              <a:buNone/>
            </a:pPr>
            <a:r>
              <a:rPr lang="en-US" dirty="0" smtClean="0"/>
              <a:t>Receive my cordial love at the very outlet of the e-mail. Hope you are hale and hearty.</a:t>
            </a:r>
          </a:p>
          <a:p>
            <a:pPr marL="0" indent="0" algn="just">
              <a:buNone/>
            </a:pPr>
            <a:r>
              <a:rPr lang="en-US" dirty="0" smtClean="0"/>
              <a:t>You will be glad to know that we are going to hold a picnic on the 28</a:t>
            </a:r>
            <a:r>
              <a:rPr lang="en-US" baseline="30000" dirty="0" smtClean="0"/>
              <a:t>th</a:t>
            </a:r>
            <a:r>
              <a:rPr lang="en-US" dirty="0" smtClean="0"/>
              <a:t> of this instant at </a:t>
            </a:r>
            <a:r>
              <a:rPr lang="en-US" dirty="0" err="1" smtClean="0"/>
              <a:t>Jahangirnagar</a:t>
            </a:r>
            <a:r>
              <a:rPr lang="en-US" dirty="0" smtClean="0"/>
              <a:t> University Campus, at </a:t>
            </a:r>
            <a:r>
              <a:rPr lang="en-US" dirty="0" err="1" smtClean="0"/>
              <a:t>Savar</a:t>
            </a:r>
            <a:r>
              <a:rPr lang="en-US" dirty="0" smtClean="0"/>
              <a:t>, that has gained the importance as an entertainment spot. With a view to breathing in fresh air and watching migrating birds, a good number of visitors come here from different places.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We also would like to spend a day in the lap of nature. It is quite near to Dhaka as well. </a:t>
            </a:r>
            <a:r>
              <a:rPr lang="en-US" dirty="0" err="1" smtClean="0"/>
              <a:t>Rownok</a:t>
            </a:r>
            <a:r>
              <a:rPr lang="en-US" dirty="0" smtClean="0"/>
              <a:t>, </a:t>
            </a:r>
            <a:r>
              <a:rPr lang="en-US" dirty="0" err="1" smtClean="0"/>
              <a:t>Jawab</a:t>
            </a:r>
            <a:r>
              <a:rPr lang="en-US" dirty="0" smtClean="0"/>
              <a:t>, Sami, </a:t>
            </a:r>
            <a:r>
              <a:rPr lang="en-US" dirty="0" err="1" smtClean="0"/>
              <a:t>Shaheen</a:t>
            </a:r>
            <a:r>
              <a:rPr lang="en-US" dirty="0" smtClean="0"/>
              <a:t>, Lamia and some of our close friends will join us to the picnic. 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 hope that you will certainly join us, enhance our pleasure and have a nice day.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Your loving friend</a:t>
            </a:r>
          </a:p>
          <a:p>
            <a:pPr marL="0" indent="0" algn="just">
              <a:buNone/>
            </a:pPr>
            <a:r>
              <a:rPr lang="en-US" dirty="0" err="1" smtClean="0"/>
              <a:t>Anika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1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I 2(As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" y="0"/>
            <a:ext cx="9128253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362200"/>
          </a:xfrm>
        </p:spPr>
        <p:txBody>
          <a:bodyPr>
            <a:noAutofit/>
          </a:bodyPr>
          <a:lstStyle/>
          <a:p>
            <a:r>
              <a:rPr lang="en-US" sz="11500" b="1" u="sng" dirty="0" smtClean="0">
                <a:solidFill>
                  <a:srgbClr val="0070C0"/>
                </a:solidFill>
              </a:rPr>
              <a:t>Group Work</a:t>
            </a:r>
            <a:endParaRPr lang="en-US" sz="11500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10" y="2286000"/>
            <a:ext cx="9144000" cy="38401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6600" dirty="0" smtClean="0"/>
          </a:p>
          <a:p>
            <a:pPr>
              <a:buNone/>
            </a:pPr>
            <a:r>
              <a:rPr lang="en-US" sz="6600" dirty="0" smtClean="0">
                <a:solidFill>
                  <a:srgbClr val="FF0000"/>
                </a:solidFill>
              </a:rPr>
              <a:t>Discuss with your partner how to write an e-mail. 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9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Evaluation</a:t>
            </a:r>
            <a:endParaRPr lang="en-US" sz="96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1"/>
            <a:ext cx="8229600" cy="3048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1. What is an e-mail ?</a:t>
            </a:r>
          </a:p>
          <a:p>
            <a:pPr>
              <a:buNone/>
            </a:pPr>
            <a:r>
              <a:rPr lang="en-US" dirty="0" smtClean="0"/>
              <a:t>2. How many parts of an e-mail ?</a:t>
            </a:r>
          </a:p>
          <a:p>
            <a:pPr>
              <a:buNone/>
            </a:pPr>
            <a:r>
              <a:rPr lang="en-US" dirty="0" smtClean="0"/>
              <a:t>3. How can you send a message through e-mail ?</a:t>
            </a:r>
          </a:p>
          <a:p>
            <a:pPr>
              <a:buNone/>
            </a:pPr>
            <a:r>
              <a:rPr lang="en-US" dirty="0" smtClean="0"/>
              <a:t>4. How can you write subject of the message ?</a:t>
            </a:r>
          </a:p>
          <a:p>
            <a:pPr>
              <a:buNone/>
            </a:pPr>
            <a:r>
              <a:rPr lang="en-US" dirty="0" smtClean="0"/>
              <a:t>5. What will be the body of the message ?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C:\Users\USER\Desktop\image of computer\scaling_12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0167" y="1565462"/>
            <a:ext cx="4572000" cy="2209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b="1" u="sng" dirty="0" smtClean="0">
                <a:solidFill>
                  <a:srgbClr val="00B0F0"/>
                </a:solidFill>
              </a:rPr>
              <a:t>Home Task</a:t>
            </a:r>
          </a:p>
          <a:p>
            <a:pPr marL="0" indent="0">
              <a:buNone/>
            </a:pPr>
            <a:endParaRPr lang="en-US" sz="1100" dirty="0" smtClean="0"/>
          </a:p>
          <a:p>
            <a:pPr marL="0" indent="0" algn="just">
              <a:buNone/>
            </a:pPr>
            <a:r>
              <a:rPr lang="en-US" dirty="0" smtClean="0"/>
              <a:t>Suppose you are </a:t>
            </a:r>
            <a:r>
              <a:rPr lang="en-US" dirty="0" err="1" smtClean="0"/>
              <a:t>Faiaz</a:t>
            </a:r>
            <a:r>
              <a:rPr lang="en-US" dirty="0" smtClean="0"/>
              <a:t>. You have a pen friend named </a:t>
            </a:r>
            <a:r>
              <a:rPr lang="en-US" dirty="0" err="1" smtClean="0"/>
              <a:t>Sadik</a:t>
            </a:r>
            <a:r>
              <a:rPr lang="en-US" dirty="0" smtClean="0"/>
              <a:t> who lives in Iran. He wants know about Bangladeshi Food / Culture. Now send a message to him through e-mail about the food,  food habit and culture of Bangladesh.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93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7030A0"/>
                </a:solidFill>
              </a:rPr>
              <a:t>Thank you everybody</a:t>
            </a:r>
            <a:endParaRPr lang="en-US" sz="1400" dirty="0">
              <a:solidFill>
                <a:srgbClr val="7030A0"/>
              </a:solidFill>
            </a:endParaRPr>
          </a:p>
        </p:txBody>
      </p:sp>
      <p:pic>
        <p:nvPicPr>
          <p:cNvPr id="4" name="Picture 7" descr="C:\Users\HP\Pictures\Pictur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8536012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049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7030A0"/>
                </a:solidFill>
              </a:rPr>
              <a:t>Presented by</a:t>
            </a:r>
            <a:endParaRPr lang="en-US" sz="60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5029200"/>
            <a:ext cx="861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Lecturer(English)</a:t>
            </a:r>
            <a:endParaRPr lang="en-US" sz="4000" dirty="0" smtClean="0"/>
          </a:p>
          <a:p>
            <a:pPr algn="ctr"/>
            <a:r>
              <a:rPr lang="en-US" sz="4000" dirty="0" err="1" smtClean="0"/>
              <a:t>Khalna</a:t>
            </a:r>
            <a:r>
              <a:rPr lang="en-US" sz="4000" dirty="0" smtClean="0"/>
              <a:t> </a:t>
            </a:r>
            <a:r>
              <a:rPr lang="en-US" sz="4000" dirty="0" err="1" smtClean="0"/>
              <a:t>Islamia</a:t>
            </a:r>
            <a:r>
              <a:rPr lang="en-US" sz="4000" dirty="0" smtClean="0"/>
              <a:t> </a:t>
            </a:r>
            <a:r>
              <a:rPr lang="en-US" sz="4000" dirty="0" err="1" smtClean="0"/>
              <a:t>Fazil</a:t>
            </a:r>
            <a:r>
              <a:rPr lang="en-US" sz="4000" dirty="0" smtClean="0"/>
              <a:t>(Degree)</a:t>
            </a:r>
            <a:r>
              <a:rPr lang="en-US" sz="4000" dirty="0" smtClean="0"/>
              <a:t> </a:t>
            </a:r>
            <a:r>
              <a:rPr lang="en-US" sz="4000" dirty="0" smtClean="0"/>
              <a:t>Madrasah</a:t>
            </a:r>
          </a:p>
          <a:p>
            <a:pPr algn="ctr"/>
            <a:r>
              <a:rPr lang="en-US" sz="4000" dirty="0" err="1" smtClean="0"/>
              <a:t>Patnitola</a:t>
            </a:r>
            <a:r>
              <a:rPr lang="en-US" sz="4000" dirty="0" smtClean="0"/>
              <a:t>, </a:t>
            </a:r>
            <a:r>
              <a:rPr lang="en-US" sz="4000" dirty="0" err="1" smtClean="0"/>
              <a:t>Naogaon</a:t>
            </a:r>
            <a:r>
              <a:rPr lang="en-US" sz="4000" dirty="0" smtClean="0"/>
              <a:t>.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371600"/>
            <a:ext cx="525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7030A0"/>
                </a:solidFill>
              </a:rPr>
              <a:t>MD.ABDUR ROUF</a:t>
            </a:r>
            <a:endParaRPr lang="en-US" sz="7200" b="1" dirty="0" smtClean="0">
              <a:solidFill>
                <a:srgbClr val="7030A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977" y="609600"/>
            <a:ext cx="3358172" cy="432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69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r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85836"/>
            <a:ext cx="8405813" cy="538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47800" y="-37603"/>
            <a:ext cx="693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7030A0"/>
                </a:solidFill>
              </a:rPr>
              <a:t>Good Bye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85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981325"/>
            <a:ext cx="4419600" cy="3876675"/>
          </a:xfrm>
          <a:prstGeom prst="rect">
            <a:avLst/>
          </a:prstGeom>
        </p:spPr>
      </p:pic>
      <p:pic>
        <p:nvPicPr>
          <p:cNvPr id="3" name="Picture 2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0"/>
            <a:ext cx="4419600" cy="4043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PGGHS\Desktop\E-mail\L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PGGHS\Desktop\E-mail\L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76200"/>
            <a:ext cx="49149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PGGHS\Desktop\E-mail\L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57637"/>
            <a:ext cx="4038600" cy="282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PGGHS\Desktop\E-mail\W-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33801"/>
            <a:ext cx="4572000" cy="313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24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PGGHS\Desktop\E-mail\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66046"/>
            <a:ext cx="4479791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PGGHS\Desktop\E-mail\emai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26132"/>
            <a:ext cx="4992914" cy="598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01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PGGHS\Desktop\E-mail\E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06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41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143" y="685800"/>
            <a:ext cx="8610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u="sng" dirty="0" smtClean="0">
                <a:solidFill>
                  <a:srgbClr val="FF0000"/>
                </a:solidFill>
              </a:rPr>
              <a:t>Learning Outcomes </a:t>
            </a:r>
          </a:p>
          <a:p>
            <a:pPr marL="0" indent="0">
              <a:buNone/>
            </a:pPr>
            <a:r>
              <a:rPr lang="en-US" dirty="0" smtClean="0"/>
              <a:t>Be able to familiar with an e-mail. </a:t>
            </a:r>
          </a:p>
          <a:p>
            <a:pPr marL="0" indent="0">
              <a:buNone/>
            </a:pPr>
            <a:r>
              <a:rPr lang="en-US" sz="3600" dirty="0" smtClean="0"/>
              <a:t>Procedure of giving message through e-mail.</a:t>
            </a: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Writing an e-mail </a:t>
            </a:r>
          </a:p>
          <a:p>
            <a:pPr marL="0" indent="0">
              <a:buNone/>
            </a:pPr>
            <a:r>
              <a:rPr lang="en-US" sz="3600" dirty="0" smtClean="0"/>
              <a:t>Be able to Communicate with other through e-mail</a:t>
            </a:r>
            <a:endParaRPr lang="en-US" sz="3600" dirty="0"/>
          </a:p>
        </p:txBody>
      </p:sp>
      <p:sp>
        <p:nvSpPr>
          <p:cNvPr id="4" name="Quad Arrow Callout 3"/>
          <p:cNvSpPr/>
          <p:nvPr/>
        </p:nvSpPr>
        <p:spPr>
          <a:xfrm>
            <a:off x="72570" y="2431143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Quad Arrow Callout 4"/>
          <p:cNvSpPr/>
          <p:nvPr/>
        </p:nvSpPr>
        <p:spPr>
          <a:xfrm>
            <a:off x="72570" y="3040743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Quad Arrow Callout 5"/>
          <p:cNvSpPr/>
          <p:nvPr/>
        </p:nvSpPr>
        <p:spPr>
          <a:xfrm>
            <a:off x="72570" y="3733800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Quad Arrow Callout 6"/>
          <p:cNvSpPr/>
          <p:nvPr/>
        </p:nvSpPr>
        <p:spPr>
          <a:xfrm>
            <a:off x="72570" y="1740544"/>
            <a:ext cx="495300" cy="60960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0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Can You Say What is E-mail?</a:t>
            </a:r>
            <a:endParaRPr lang="en-US" sz="54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Electronic mail Popularly known as e-mail is the communication of textual messages via electronic means.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dirty="0" smtClean="0"/>
              <a:t>E-mail is a means of sending messages between computers.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 send and receive e-mail you need access to the internet.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6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4300" b="1" dirty="0" smtClean="0">
                <a:solidFill>
                  <a:srgbClr val="00B0F0"/>
                </a:solidFill>
              </a:rPr>
              <a:t>Writing an e-mail you have to follow the following procedures: </a:t>
            </a:r>
          </a:p>
          <a:p>
            <a:pPr marL="514350" indent="-514350">
              <a:buAutoNum type="arabicPeriod"/>
            </a:pPr>
            <a:r>
              <a:rPr lang="en-US" dirty="0" smtClean="0"/>
              <a:t>Your e-mail address </a:t>
            </a:r>
          </a:p>
          <a:p>
            <a:pPr marL="514350" indent="-514350">
              <a:buAutoNum type="arabicPeriod"/>
            </a:pPr>
            <a:r>
              <a:rPr lang="en-US" dirty="0" smtClean="0"/>
              <a:t>Whom do you write to i.e. his / her e-mail address</a:t>
            </a:r>
          </a:p>
          <a:p>
            <a:pPr marL="514350" indent="-514350">
              <a:buAutoNum type="arabicPeriod"/>
            </a:pPr>
            <a:r>
              <a:rPr lang="en-US" dirty="0" smtClean="0"/>
              <a:t>Subject </a:t>
            </a:r>
          </a:p>
          <a:p>
            <a:pPr marL="514350" indent="-514350">
              <a:buAutoNum type="arabicPeriod"/>
            </a:pPr>
            <a:r>
              <a:rPr lang="en-US" dirty="0" smtClean="0"/>
              <a:t>Sending Time : Day, Date &amp; time of the sending</a:t>
            </a:r>
          </a:p>
          <a:p>
            <a:pPr marL="514350" indent="-514350">
              <a:buAutoNum type="arabicPeriod"/>
            </a:pPr>
            <a:r>
              <a:rPr lang="en-US" dirty="0" smtClean="0"/>
              <a:t>Salutation </a:t>
            </a:r>
          </a:p>
          <a:p>
            <a:pPr marL="514350" indent="-514350">
              <a:buAutoNum type="arabicPeriod"/>
            </a:pPr>
            <a:r>
              <a:rPr lang="en-US" dirty="0" smtClean="0"/>
              <a:t>Body / Message. 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Subscription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6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108</TotalTime>
  <Words>531</Words>
  <Application>Microsoft Office PowerPoint</Application>
  <PresentationFormat>On-screen Show (4:3)</PresentationFormat>
  <Paragraphs>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Say What is E-mail?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Group Work</vt:lpstr>
      <vt:lpstr>Evaluation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pc</cp:lastModifiedBy>
  <cp:revision>181</cp:revision>
  <dcterms:created xsi:type="dcterms:W3CDTF">2014-09-14T11:34:13Z</dcterms:created>
  <dcterms:modified xsi:type="dcterms:W3CDTF">2019-10-08T16:31:39Z</dcterms:modified>
</cp:coreProperties>
</file>