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80" r:id="rId4"/>
    <p:sldId id="260" r:id="rId5"/>
    <p:sldId id="261" r:id="rId6"/>
    <p:sldId id="263" r:id="rId7"/>
    <p:sldId id="273" r:id="rId8"/>
    <p:sldId id="277" r:id="rId9"/>
    <p:sldId id="278" r:id="rId10"/>
    <p:sldId id="279" r:id="rId11"/>
    <p:sldId id="262" r:id="rId12"/>
    <p:sldId id="264" r:id="rId13"/>
    <p:sldId id="265" r:id="rId14"/>
    <p:sldId id="266" r:id="rId15"/>
    <p:sldId id="275" r:id="rId16"/>
    <p:sldId id="282" r:id="rId17"/>
    <p:sldId id="276" r:id="rId18"/>
    <p:sldId id="274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66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57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08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85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06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24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65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24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89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81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77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3C98-AD1D-4AC3-9F1E-8A5119C77344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67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5424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</a:rPr>
              <a:t>Welcome dear studen</a:t>
            </a:r>
            <a:r>
              <a:rPr lang="en-US" sz="6600" dirty="0" smtClean="0">
                <a:solidFill>
                  <a:srgbClr val="C00000"/>
                </a:solidFill>
              </a:rPr>
              <a:t>ts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364398"/>
            <a:ext cx="9144000" cy="534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68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Format:</a:t>
            </a:r>
          </a:p>
          <a:p>
            <a:pPr marL="0" indent="0">
              <a:buNone/>
            </a:pPr>
            <a:r>
              <a:rPr lang="en-US" dirty="0" smtClean="0"/>
              <a:t>From: Senders Name and his / her e-mail address</a:t>
            </a:r>
          </a:p>
          <a:p>
            <a:pPr marL="0" indent="0">
              <a:buNone/>
            </a:pPr>
            <a:r>
              <a:rPr lang="en-US" dirty="0" smtClean="0"/>
              <a:t>To: Receivers Name and his /her email address. </a:t>
            </a:r>
          </a:p>
          <a:p>
            <a:pPr marL="0" indent="0">
              <a:buNone/>
            </a:pPr>
            <a:r>
              <a:rPr lang="en-US" dirty="0" smtClean="0"/>
              <a:t>Sent: Day, Date and Time of the sending messages</a:t>
            </a:r>
          </a:p>
          <a:p>
            <a:pPr marL="0" indent="0">
              <a:buNone/>
            </a:pPr>
            <a:r>
              <a:rPr lang="en-US" dirty="0" smtClean="0"/>
              <a:t>Subject: To mention the subject of the messages in short. </a:t>
            </a:r>
          </a:p>
          <a:p>
            <a:pPr marL="0" indent="0">
              <a:buNone/>
            </a:pPr>
            <a:r>
              <a:rPr lang="en-US" dirty="0" smtClean="0"/>
              <a:t>The Salutation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Subscription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7984" y="4139385"/>
            <a:ext cx="1843548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Sharmin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4817807"/>
            <a:ext cx="2219632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Body / Messages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1900" y="5454445"/>
            <a:ext cx="1605116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Rina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4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5800" dirty="0" smtClean="0">
                <a:solidFill>
                  <a:srgbClr val="00B0F0"/>
                </a:solidFill>
              </a:rPr>
              <a:t>Example of Writing an e-mail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Suppose your are </a:t>
            </a:r>
            <a:r>
              <a:rPr lang="en-US" sz="4000" dirty="0" err="1" smtClean="0"/>
              <a:t>Anika</a:t>
            </a:r>
            <a:r>
              <a:rPr lang="en-US" sz="4000" dirty="0" smtClean="0"/>
              <a:t> and your friend is Samira </a:t>
            </a:r>
            <a:r>
              <a:rPr lang="en-US" sz="4000" smtClean="0"/>
              <a:t>who lives in  </a:t>
            </a:r>
            <a:r>
              <a:rPr lang="en-US" sz="4000" dirty="0" smtClean="0"/>
              <a:t>Dhaka. You are going for a picnic. Now, send a message through E-mail to your friend inviting him to go for the picnic with you.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259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From:  </a:t>
            </a:r>
            <a:r>
              <a:rPr lang="en-US" dirty="0" err="1" smtClean="0"/>
              <a:t>Anika</a:t>
            </a:r>
            <a:r>
              <a:rPr lang="en-US" dirty="0" smtClean="0"/>
              <a:t>&lt;anika@hotmail.com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To: Samira&lt;samira@gmail.com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Sent: Monday, 15 August, 2014; 8:30 a.m.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Subject: Invitation to go for a picnic.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9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My dear friend</a:t>
            </a:r>
          </a:p>
          <a:p>
            <a:pPr marL="0" indent="0" algn="just">
              <a:buNone/>
            </a:pPr>
            <a:r>
              <a:rPr lang="en-US" dirty="0" smtClean="0"/>
              <a:t>Receive my cordial love at the very outlet of the e-mail. Hope you are hale and hearty.</a:t>
            </a:r>
          </a:p>
          <a:p>
            <a:pPr marL="0" indent="0" algn="just">
              <a:buNone/>
            </a:pPr>
            <a:r>
              <a:rPr lang="en-US" dirty="0" smtClean="0"/>
              <a:t>You will be glad to know that we are going to hold a picnic on the 28</a:t>
            </a:r>
            <a:r>
              <a:rPr lang="en-US" baseline="30000" dirty="0" smtClean="0"/>
              <a:t>th</a:t>
            </a:r>
            <a:r>
              <a:rPr lang="en-US" dirty="0" smtClean="0"/>
              <a:t> of this instant at </a:t>
            </a:r>
            <a:r>
              <a:rPr lang="en-US" dirty="0" err="1" smtClean="0"/>
              <a:t>Jahangirnagar</a:t>
            </a:r>
            <a:r>
              <a:rPr lang="en-US" dirty="0" smtClean="0"/>
              <a:t> University Campus, at </a:t>
            </a:r>
            <a:r>
              <a:rPr lang="en-US" dirty="0" err="1" smtClean="0"/>
              <a:t>Savar</a:t>
            </a:r>
            <a:r>
              <a:rPr lang="en-US" dirty="0" smtClean="0"/>
              <a:t>, that has gained the importance as an entertainment spot. With a view to breathing in fresh air and watching migrating birds, a good number of visitors come here from different places.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1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We also would like to spend a day in the lap of nature. It is quite near to Dhaka as well. </a:t>
            </a:r>
            <a:r>
              <a:rPr lang="en-US" dirty="0" err="1" smtClean="0"/>
              <a:t>Rownok</a:t>
            </a:r>
            <a:r>
              <a:rPr lang="en-US" dirty="0" smtClean="0"/>
              <a:t>, </a:t>
            </a:r>
            <a:r>
              <a:rPr lang="en-US" dirty="0" err="1" smtClean="0"/>
              <a:t>Jawab</a:t>
            </a:r>
            <a:r>
              <a:rPr lang="en-US" dirty="0" smtClean="0"/>
              <a:t>, Sami, </a:t>
            </a:r>
            <a:r>
              <a:rPr lang="en-US" dirty="0" err="1" smtClean="0"/>
              <a:t>Shaheen</a:t>
            </a:r>
            <a:r>
              <a:rPr lang="en-US" dirty="0" smtClean="0"/>
              <a:t>, Lamia and some of our close friends will join us to the picnic.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 hope that you will certainly join us, enhance our pleasure and have a nice day.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Your loving friend</a:t>
            </a:r>
          </a:p>
          <a:p>
            <a:pPr marL="0" indent="0" algn="just">
              <a:buNone/>
            </a:pPr>
            <a:r>
              <a:rPr lang="en-US" dirty="0" err="1" smtClean="0"/>
              <a:t>Anika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1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 2(As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" y="0"/>
            <a:ext cx="9128253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Autofit/>
          </a:bodyPr>
          <a:lstStyle/>
          <a:p>
            <a:r>
              <a:rPr lang="en-US" sz="11500" b="1" u="sng" dirty="0" smtClean="0">
                <a:solidFill>
                  <a:srgbClr val="0070C0"/>
                </a:solidFill>
              </a:rPr>
              <a:t>Group Work</a:t>
            </a:r>
            <a:endParaRPr lang="en-US" sz="115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10" y="2286000"/>
            <a:ext cx="9144000" cy="3840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Discuss with your partner how to write an e-mail.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</a:t>
            </a:r>
            <a:endParaRPr lang="en-US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304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What is an e-mail ?</a:t>
            </a:r>
          </a:p>
          <a:p>
            <a:pPr>
              <a:buNone/>
            </a:pPr>
            <a:r>
              <a:rPr lang="en-US" dirty="0" smtClean="0"/>
              <a:t>2. How many parts of an e-mail ?</a:t>
            </a:r>
          </a:p>
          <a:p>
            <a:pPr>
              <a:buNone/>
            </a:pPr>
            <a:r>
              <a:rPr lang="en-US" dirty="0" smtClean="0"/>
              <a:t>3. How can you send a message through e-mail ?</a:t>
            </a:r>
          </a:p>
          <a:p>
            <a:pPr>
              <a:buNone/>
            </a:pPr>
            <a:r>
              <a:rPr lang="en-US" dirty="0" smtClean="0"/>
              <a:t>4. How can you write subject of the message ?</a:t>
            </a:r>
          </a:p>
          <a:p>
            <a:pPr>
              <a:buNone/>
            </a:pPr>
            <a:r>
              <a:rPr lang="en-US" dirty="0" smtClean="0"/>
              <a:t>5. What will be the body of the message 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Users\USER\Desktop\image of computer\scaling_12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167" y="1565462"/>
            <a:ext cx="4572000" cy="2209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00B0F0"/>
                </a:solidFill>
              </a:rPr>
              <a:t>Home Task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just">
              <a:buNone/>
            </a:pPr>
            <a:r>
              <a:rPr lang="en-US" dirty="0" smtClean="0"/>
              <a:t>Suppose you are </a:t>
            </a:r>
            <a:r>
              <a:rPr lang="en-US" dirty="0" err="1" smtClean="0"/>
              <a:t>Faiaz</a:t>
            </a:r>
            <a:r>
              <a:rPr lang="en-US" dirty="0" smtClean="0"/>
              <a:t>. You have a pen friend named </a:t>
            </a:r>
            <a:r>
              <a:rPr lang="en-US" dirty="0" err="1" smtClean="0"/>
              <a:t>Sadik</a:t>
            </a:r>
            <a:r>
              <a:rPr lang="en-US" dirty="0" smtClean="0"/>
              <a:t> who lives in Iran. He wants know about Bangladeshi Food / Culture. Now send a message to him through e-mail about the food,  food habit and culture of Bangladesh.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9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Thank you everybody</a:t>
            </a:r>
            <a:endParaRPr lang="en-US" sz="1400" dirty="0">
              <a:solidFill>
                <a:srgbClr val="7030A0"/>
              </a:solidFill>
            </a:endParaRPr>
          </a:p>
        </p:txBody>
      </p:sp>
      <p:pic>
        <p:nvPicPr>
          <p:cNvPr id="4" name="Picture 7" descr="C:\Users\HP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53601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304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Presented by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Assistant</a:t>
            </a:r>
            <a:r>
              <a:rPr lang="en-US" sz="4000" dirty="0" smtClean="0"/>
              <a:t> Teacher</a:t>
            </a:r>
          </a:p>
          <a:p>
            <a:pPr algn="ctr"/>
            <a:r>
              <a:rPr lang="en-US" sz="4000" dirty="0" err="1" smtClean="0"/>
              <a:t>Forazikandi</a:t>
            </a:r>
            <a:r>
              <a:rPr lang="en-US" sz="4000" dirty="0" smtClean="0"/>
              <a:t> </a:t>
            </a:r>
            <a:r>
              <a:rPr lang="en-US" sz="4000" dirty="0" err="1" smtClean="0"/>
              <a:t>owisa</a:t>
            </a:r>
            <a:r>
              <a:rPr lang="en-US" sz="4000" dirty="0" smtClean="0"/>
              <a:t> </a:t>
            </a:r>
            <a:r>
              <a:rPr lang="en-US" sz="4000" dirty="0" err="1" smtClean="0"/>
              <a:t>kamil</a:t>
            </a:r>
            <a:r>
              <a:rPr lang="en-US" sz="4000" dirty="0" smtClean="0"/>
              <a:t> </a:t>
            </a:r>
            <a:r>
              <a:rPr lang="en-US" sz="4000" dirty="0" err="1" smtClean="0"/>
              <a:t>Madrasah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Matlab</a:t>
            </a:r>
            <a:r>
              <a:rPr lang="en-US" sz="4000" dirty="0" smtClean="0"/>
              <a:t>, </a:t>
            </a:r>
            <a:r>
              <a:rPr lang="en-US" sz="4000" dirty="0" err="1" smtClean="0"/>
              <a:t>Chandpur</a:t>
            </a:r>
            <a:r>
              <a:rPr lang="en-US" sz="4000" smtClean="0"/>
              <a:t> 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7030A0"/>
                </a:solidFill>
              </a:rPr>
              <a:t>Ashis</a:t>
            </a:r>
            <a:r>
              <a:rPr lang="en-US" sz="7200" b="1" dirty="0" smtClean="0">
                <a:solidFill>
                  <a:srgbClr val="7030A0"/>
                </a:solidFill>
              </a:rPr>
              <a:t> Kumar </a:t>
            </a:r>
          </a:p>
          <a:p>
            <a:r>
              <a:rPr lang="en-US" sz="7200" b="1" dirty="0" smtClean="0">
                <a:solidFill>
                  <a:srgbClr val="7030A0"/>
                </a:solidFill>
              </a:rPr>
              <a:t>Gosh 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609600"/>
            <a:ext cx="3598127" cy="4323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76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5836"/>
            <a:ext cx="8405813" cy="538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-3760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Good Bye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8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981325"/>
            <a:ext cx="4419600" cy="3876675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4419600" cy="404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GGHS\Desktop\E-mail\L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GGHS\Desktop\E-mail\L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"/>
            <a:ext cx="491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GGHS\Desktop\E-mail\L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57637"/>
            <a:ext cx="4038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GGHS\Desktop\E-mail\W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1"/>
            <a:ext cx="4572000" cy="31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32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GGHS\Desktop\E-mail\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566046"/>
            <a:ext cx="447979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GGHS\Desktop\E-mail\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6132"/>
            <a:ext cx="4992914" cy="598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40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GGHS\Desktop\E-mail\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841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43" y="6858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 smtClean="0">
                <a:solidFill>
                  <a:srgbClr val="FF0000"/>
                </a:solidFill>
              </a:rPr>
              <a:t>Learning Outcomes </a:t>
            </a:r>
          </a:p>
          <a:p>
            <a:pPr marL="0" indent="0">
              <a:buNone/>
            </a:pPr>
            <a:r>
              <a:rPr lang="en-US" dirty="0" smtClean="0"/>
              <a:t>Be able to familiar with an e-mail. </a:t>
            </a:r>
          </a:p>
          <a:p>
            <a:pPr marL="0" indent="0">
              <a:buNone/>
            </a:pPr>
            <a:r>
              <a:rPr lang="en-US" sz="3600" dirty="0" smtClean="0"/>
              <a:t>Procedure of giving message through e-mail.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Writing an e-mail </a:t>
            </a:r>
          </a:p>
          <a:p>
            <a:pPr marL="0" indent="0">
              <a:buNone/>
            </a:pPr>
            <a:r>
              <a:rPr lang="en-US" sz="3600" dirty="0" smtClean="0"/>
              <a:t>Be able to Communicate with other through e-mail</a:t>
            </a:r>
            <a:endParaRPr lang="en-US" sz="3600" dirty="0"/>
          </a:p>
        </p:txBody>
      </p:sp>
      <p:sp>
        <p:nvSpPr>
          <p:cNvPr id="4" name="Quad Arrow Callout 3"/>
          <p:cNvSpPr/>
          <p:nvPr/>
        </p:nvSpPr>
        <p:spPr>
          <a:xfrm>
            <a:off x="72570" y="24311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Quad Arrow Callout 4"/>
          <p:cNvSpPr/>
          <p:nvPr/>
        </p:nvSpPr>
        <p:spPr>
          <a:xfrm>
            <a:off x="72570" y="30407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Callout 5"/>
          <p:cNvSpPr/>
          <p:nvPr/>
        </p:nvSpPr>
        <p:spPr>
          <a:xfrm>
            <a:off x="72570" y="3733800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Callout 6"/>
          <p:cNvSpPr/>
          <p:nvPr/>
        </p:nvSpPr>
        <p:spPr>
          <a:xfrm>
            <a:off x="72570" y="1740544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5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Can You Say What is E-mail?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Electronic mail Popularly known as e-mail is the communication of textual messages via electronic means.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E-mail is a means of sending messages between computers.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send and receive e-mail you need access to the internet.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566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300" b="1" dirty="0" smtClean="0">
                <a:solidFill>
                  <a:srgbClr val="00B0F0"/>
                </a:solidFill>
              </a:rPr>
              <a:t>Writing an e-mail you have to follow the following procedures: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e-mail address </a:t>
            </a:r>
          </a:p>
          <a:p>
            <a:pPr marL="514350" indent="-514350">
              <a:buAutoNum type="arabicPeriod"/>
            </a:pPr>
            <a:r>
              <a:rPr lang="en-US" dirty="0" smtClean="0"/>
              <a:t>Whom do you write to i.e. his / her e-mail address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Subject </a:t>
            </a:r>
          </a:p>
          <a:p>
            <a:pPr marL="514350" indent="-514350">
              <a:buAutoNum type="arabicPeriod"/>
            </a:pPr>
            <a:r>
              <a:rPr lang="en-US" dirty="0" smtClean="0"/>
              <a:t>Sending Time : Day, Date &amp; time of the sending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Salutation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Body / Message.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Subscription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6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531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Can You Say What is E-mail?</vt:lpstr>
      <vt:lpstr>Slide 9</vt:lpstr>
      <vt:lpstr>Slide 10</vt:lpstr>
      <vt:lpstr>Slide 11</vt:lpstr>
      <vt:lpstr>Slide 12</vt:lpstr>
      <vt:lpstr>Slide 13</vt:lpstr>
      <vt:lpstr>Slide 14</vt:lpstr>
      <vt:lpstr>Slide 15</vt:lpstr>
      <vt:lpstr>Group Work</vt:lpstr>
      <vt:lpstr>Evaluation</vt:lpstr>
      <vt:lpstr>Slide 18</vt:lpstr>
      <vt:lpstr>Slide 19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ASISH</cp:lastModifiedBy>
  <cp:revision>180</cp:revision>
  <dcterms:created xsi:type="dcterms:W3CDTF">2014-09-14T11:34:13Z</dcterms:created>
  <dcterms:modified xsi:type="dcterms:W3CDTF">2019-09-12T16:44:10Z</dcterms:modified>
</cp:coreProperties>
</file>