
<file path=[Content_Types].xml><?xml version="1.0" encoding="utf-8"?>
<Types xmlns="http://schemas.openxmlformats.org/package/2006/content-types">
  <Default Extension="png" ContentType="image/png"/>
  <Default Extension="bin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2" r:id="rId2"/>
    <p:sldMasterId id="2147483744" r:id="rId3"/>
    <p:sldMasterId id="2147483756" r:id="rId4"/>
    <p:sldMasterId id="2147483768" r:id="rId5"/>
  </p:sldMasterIdLst>
  <p:sldIdLst>
    <p:sldId id="256" r:id="rId6"/>
    <p:sldId id="257" r:id="rId7"/>
    <p:sldId id="266" r:id="rId8"/>
    <p:sldId id="258" r:id="rId9"/>
    <p:sldId id="259" r:id="rId10"/>
    <p:sldId id="260" r:id="rId11"/>
    <p:sldId id="261" r:id="rId12"/>
    <p:sldId id="262" r:id="rId13"/>
    <p:sldId id="263" r:id="rId14"/>
    <p:sldId id="274" r:id="rId15"/>
    <p:sldId id="264" r:id="rId16"/>
    <p:sldId id="265" r:id="rId17"/>
    <p:sldId id="267" r:id="rId18"/>
    <p:sldId id="269" r:id="rId19"/>
    <p:sldId id="270" r:id="rId20"/>
    <p:sldId id="268" r:id="rId21"/>
    <p:sldId id="271" r:id="rId22"/>
    <p:sldId id="272" r:id="rId23"/>
    <p:sldId id="27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717968A-0488-424B-961C-B03EEFFE8D5D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8B266D7-8094-459A-BEFF-AD2AA47A0A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533400"/>
            <a:ext cx="6934200" cy="457714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49430" y="5181600"/>
            <a:ext cx="815800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FF0000"/>
                </a:solidFill>
                <a:latin typeface="SutonnyMJ" pitchFamily="2" charset="0"/>
              </a:rPr>
              <a:t>mevB‡K</a:t>
            </a:r>
            <a:r>
              <a:rPr lang="en-US" sz="800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8000" dirty="0" err="1" smtClean="0">
                <a:solidFill>
                  <a:srgbClr val="FF0000"/>
                </a:solidFill>
                <a:latin typeface="SutonnyMJ" pitchFamily="2" charset="0"/>
              </a:rPr>
              <a:t>AvšÍwiK</a:t>
            </a:r>
            <a:r>
              <a:rPr lang="en-US" sz="800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8000" dirty="0" err="1" smtClean="0">
                <a:solidFill>
                  <a:srgbClr val="FF0000"/>
                </a:solidFill>
                <a:latin typeface="SutonnyMJ" pitchFamily="2" charset="0"/>
              </a:rPr>
              <a:t>ï‡f”Qv</a:t>
            </a:r>
            <a:endParaRPr lang="en-US" sz="8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869751"/>
            <a:ext cx="71628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cvV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Dc¯’vcYvq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 </a:t>
            </a:r>
            <a:endParaRPr lang="en-US" sz="7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MJ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374880"/>
            <a:ext cx="7162800" cy="34163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‡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gvt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Avãyi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 iv¾vK </a:t>
            </a:r>
          </a:p>
          <a:p>
            <a:pPr algn="ctr"/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cÖavb</a:t>
            </a:r>
            <a:r>
              <a:rPr lang="en-US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4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wk¶K</a:t>
            </a:r>
            <a:endParaRPr lang="en-US" sz="48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MJ" pitchFamily="2" charset="0"/>
            </a:endParaRPr>
          </a:p>
          <a:p>
            <a:pPr algn="ctr"/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ivYxnvwU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m.cÖv.we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.</a:t>
            </a:r>
          </a:p>
          <a:p>
            <a:pPr algn="ctr"/>
            <a:r>
              <a:rPr lang="en-US" sz="4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wkeMÄ</a:t>
            </a:r>
            <a:r>
              <a:rPr lang="en-US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, </a:t>
            </a:r>
            <a:r>
              <a:rPr lang="en-US" sz="4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PuvcvBbveMÄ</a:t>
            </a:r>
            <a:r>
              <a:rPr lang="en-US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|</a:t>
            </a:r>
            <a:endParaRPr lang="en-US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MJ" pitchFamily="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609600"/>
            <a:ext cx="716280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9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welq</a:t>
            </a:r>
            <a:r>
              <a:rPr lang="en-US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: </a:t>
            </a:r>
            <a:r>
              <a:rPr lang="en-US" sz="9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MwYZ</a:t>
            </a:r>
            <a:endParaRPr lang="en-US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MJ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33600" y="2756624"/>
            <a:ext cx="4953000" cy="363176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9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cvV</a:t>
            </a:r>
            <a:r>
              <a:rPr lang="en-US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: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115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e„Ë</a:t>
            </a:r>
            <a:endParaRPr lang="en-US" sz="7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MJ" pitchFamily="2" charset="0"/>
            </a:endParaRPr>
          </a:p>
          <a:p>
            <a:pPr algn="ctr"/>
            <a:r>
              <a:rPr lang="en-US" sz="115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†</a:t>
            </a:r>
            <a:r>
              <a:rPr lang="en-US" sz="115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kªwY</a:t>
            </a:r>
            <a:r>
              <a:rPr lang="en-US" sz="115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: 5g</a:t>
            </a:r>
            <a:endParaRPr lang="en-US" sz="1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MJ" pitchFamily="2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76400" y="411540"/>
            <a:ext cx="5562600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wkLbdj</a:t>
            </a:r>
            <a:endParaRPr lang="en-US" sz="7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MJ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2712184"/>
            <a:ext cx="7939994" cy="9387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5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1. </a:t>
            </a:r>
            <a:r>
              <a:rPr lang="en-US" sz="55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e„ËvKvi</a:t>
            </a:r>
            <a:r>
              <a:rPr lang="en-US" sz="55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 e¯‘ mbv³ </a:t>
            </a:r>
            <a:r>
              <a:rPr lang="en-US" sz="55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Ki‡Z</a:t>
            </a:r>
            <a:r>
              <a:rPr lang="en-US" sz="55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5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cvi‡e</a:t>
            </a:r>
            <a:endParaRPr lang="en-US" sz="55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latin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1905000"/>
            <a:ext cx="5804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SutonnyMJ" pitchFamily="2" charset="0"/>
              </a:rPr>
              <a:t>GB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SutonnyMJ" pitchFamily="2" charset="0"/>
              </a:rPr>
              <a:t>cvV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SutonnyMJ" pitchFamily="2" charset="0"/>
              </a:rPr>
              <a:t> †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SutonnyMJ" pitchFamily="2" charset="0"/>
              </a:rPr>
              <a:t>k‡l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SutonnyMJ" pitchFamily="2" charset="0"/>
              </a:rPr>
              <a:t>wk¶v_©xMY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SutonnyMJ" pitchFamily="2" charset="0"/>
              </a:rPr>
              <a:t>: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70C0"/>
              </a:solidFill>
              <a:latin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3626584"/>
            <a:ext cx="59538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2. </a:t>
            </a:r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e„Ë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Kx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Zv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ej‡Z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cvi‡e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latin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4464784"/>
            <a:ext cx="874149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3. </a:t>
            </a: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e„‡</a:t>
            </a:r>
            <a:r>
              <a:rPr lang="en-US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Ëi</a:t>
            </a: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 †K›`ª, </a:t>
            </a:r>
            <a:r>
              <a:rPr lang="en-US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R¨v</a:t>
            </a: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, </a:t>
            </a:r>
            <a:r>
              <a:rPr lang="en-US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e¨vmva</a:t>
            </a: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© I </a:t>
            </a:r>
            <a:r>
              <a:rPr lang="en-US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e¨vm</a:t>
            </a: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Gi</a:t>
            </a: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 </a:t>
            </a:r>
          </a:p>
          <a:p>
            <a:r>
              <a:rPr lang="en-US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bvg</a:t>
            </a: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ej‡Z</a:t>
            </a: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cvi‡e</a:t>
            </a: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Ges</a:t>
            </a: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 mbv³ </a:t>
            </a:r>
            <a:r>
              <a:rPr lang="en-US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Ki‡Z</a:t>
            </a: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cvi‡e</a:t>
            </a: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SutonnyMJ" pitchFamily="2" charset="0"/>
              </a:rPr>
              <a:t>|</a:t>
            </a:r>
            <a:endParaRPr lang="en-US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latin typeface="SutonnyMJ" pitchFamily="2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4800" y="457200"/>
            <a:ext cx="838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wb‡Pi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e¯‘¸‡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jvi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g‡a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¨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AvK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…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wZMZ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</a:t>
            </a:r>
          </a:p>
          <a:p>
            <a:pPr algn="ctr"/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c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v_©K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¨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Av‡Q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wKbv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wPšÍv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Ki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5" name="Picture 4" descr="footb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38400"/>
            <a:ext cx="2466975" cy="1847850"/>
          </a:xfrm>
          <a:prstGeom prst="rect">
            <a:avLst/>
          </a:prstGeom>
        </p:spPr>
      </p:pic>
      <p:pic>
        <p:nvPicPr>
          <p:cNvPr id="6" name="Picture 5" descr="circ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4419600"/>
            <a:ext cx="2143125" cy="2143125"/>
          </a:xfrm>
          <a:prstGeom prst="rect">
            <a:avLst/>
          </a:prstGeom>
        </p:spPr>
      </p:pic>
      <p:pic>
        <p:nvPicPr>
          <p:cNvPr id="7" name="Picture 6" descr="Boo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4572000"/>
            <a:ext cx="2419350" cy="1885950"/>
          </a:xfrm>
          <a:prstGeom prst="rect">
            <a:avLst/>
          </a:prstGeom>
        </p:spPr>
      </p:pic>
      <p:pic>
        <p:nvPicPr>
          <p:cNvPr id="8" name="Picture 7" descr="brick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2514600"/>
            <a:ext cx="2886075" cy="1581150"/>
          </a:xfrm>
          <a:prstGeom prst="rect">
            <a:avLst/>
          </a:prstGeom>
        </p:spPr>
      </p:pic>
      <p:pic>
        <p:nvPicPr>
          <p:cNvPr id="9" name="Picture 8" descr="Tanis Ball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2362200"/>
            <a:ext cx="2143125" cy="2143125"/>
          </a:xfrm>
          <a:prstGeom prst="rect">
            <a:avLst/>
          </a:prstGeom>
        </p:spPr>
      </p:pic>
      <p:pic>
        <p:nvPicPr>
          <p:cNvPr id="10" name="Picture 9" descr="triangl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4572000"/>
            <a:ext cx="2226898" cy="1956303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0"/>
            <a:ext cx="9144000" cy="2133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4800" y="381000"/>
            <a:ext cx="838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†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Kvb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¸‡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jv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†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MvjvKvi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I †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Kvb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¸‡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jv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</a:endParaRPr>
          </a:p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†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MvjvKvi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bq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Zv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c„_K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Kwi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14600" y="2286000"/>
            <a:ext cx="3096064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14600" y="3048000"/>
            <a:ext cx="31242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791200" y="3048000"/>
            <a:ext cx="31242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791200" y="2286000"/>
            <a:ext cx="3096064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971800" y="2200870"/>
            <a:ext cx="2667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</a:rPr>
              <a:t>†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</a:rPr>
              <a:t>MvjvKvi</a:t>
            </a:r>
            <a:endParaRPr lang="en-US" sz="5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79944" y="2214938"/>
            <a:ext cx="2895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</a:rPr>
              <a:t>†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</a:rPr>
              <a:t>MvjvKvi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</a:rPr>
              <a:t>bq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footb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62200"/>
            <a:ext cx="1220771" cy="914400"/>
          </a:xfrm>
          <a:prstGeom prst="rect">
            <a:avLst/>
          </a:prstGeom>
        </p:spPr>
      </p:pic>
      <p:pic>
        <p:nvPicPr>
          <p:cNvPr id="6" name="Picture 5" descr="circ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343400"/>
            <a:ext cx="914400" cy="914400"/>
          </a:xfrm>
          <a:prstGeom prst="rect">
            <a:avLst/>
          </a:prstGeom>
        </p:spPr>
      </p:pic>
      <p:pic>
        <p:nvPicPr>
          <p:cNvPr id="7" name="Picture 6" descr="Boo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276600"/>
            <a:ext cx="1173018" cy="914400"/>
          </a:xfrm>
          <a:prstGeom prst="rect">
            <a:avLst/>
          </a:prstGeom>
        </p:spPr>
      </p:pic>
      <p:pic>
        <p:nvPicPr>
          <p:cNvPr id="8" name="Picture 7" descr="brick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2514600"/>
            <a:ext cx="1143000" cy="626198"/>
          </a:xfrm>
          <a:prstGeom prst="rect">
            <a:avLst/>
          </a:prstGeom>
        </p:spPr>
      </p:pic>
      <p:pic>
        <p:nvPicPr>
          <p:cNvPr id="9" name="Picture 8" descr="Tanis Ball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5400" y="3962400"/>
            <a:ext cx="914400" cy="914400"/>
          </a:xfrm>
          <a:prstGeom prst="rect">
            <a:avLst/>
          </a:prstGeom>
        </p:spPr>
      </p:pic>
      <p:pic>
        <p:nvPicPr>
          <p:cNvPr id="10" name="Picture 9" descr="triangl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5410200"/>
            <a:ext cx="1127619" cy="9906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67 -0.03331 L 0.30833 0.188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0" y="1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66327E-6 L 0.63333 0.12211 " pathEditMode="relative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8.69565E-7 L 0.75261 0.1554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00" y="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71138E-6 L 0.325 0.011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00" y="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67 -0.0111 L 0.34167 0.1443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00" y="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-1.24884E-6 L 0.67501 0.0111 " pathEditMode="relative" ptsTypes="AA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169980"/>
            <a:ext cx="7924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†h e¯‘¸‡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jv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†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MvjvKvi</a:t>
            </a:r>
            <a:endParaRPr lang="en-US" sz="6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</a:endParaRPr>
          </a:p>
          <a:p>
            <a:pPr algn="ctr"/>
            <a:endParaRPr lang="en-US" sz="6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</a:endParaRPr>
          </a:p>
          <a:p>
            <a:pPr algn="ctr"/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†m¸‡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jv‡K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Avgiv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ej‡Z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cvwi</a:t>
            </a:r>
            <a:endParaRPr lang="en-US" sz="6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3276600"/>
            <a:ext cx="7467600" cy="264687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1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e„ËvKvi</a:t>
            </a:r>
            <a:endParaRPr lang="en-US" sz="1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MJ" pitchFamily="2" charset="0"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187404"/>
            <a:ext cx="7924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Zvn‡j</a:t>
            </a: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AvR‡Ki</a:t>
            </a: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cv‡Vi</a:t>
            </a: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welq</a:t>
            </a:r>
            <a:endParaRPr lang="en-US" sz="6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362200" y="1828800"/>
            <a:ext cx="4267200" cy="4267200"/>
            <a:chOff x="2590800" y="2514600"/>
            <a:chExt cx="3962400" cy="3962400"/>
          </a:xfrm>
        </p:grpSpPr>
        <p:sp>
          <p:nvSpPr>
            <p:cNvPr id="5" name="Oval 4"/>
            <p:cNvSpPr/>
            <p:nvPr/>
          </p:nvSpPr>
          <p:spPr>
            <a:xfrm>
              <a:off x="2590800" y="2514600"/>
              <a:ext cx="3962400" cy="396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8000" y="2802791"/>
              <a:ext cx="3048000" cy="32932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800" b="1" dirty="0" err="1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SutonnyMJ" pitchFamily="2" charset="0"/>
                </a:rPr>
                <a:t>e„Ë</a:t>
              </a:r>
              <a:endParaRPr lang="en-US" sz="20800" dirty="0"/>
            </a:p>
          </p:txBody>
        </p:sp>
      </p:grp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552271"/>
            <a:ext cx="792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mn‡R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e„Ë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AsKb</a:t>
            </a:r>
            <a:endParaRPr lang="en-US" sz="7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</a:endParaRPr>
          </a:p>
        </p:txBody>
      </p:sp>
      <p:pic>
        <p:nvPicPr>
          <p:cNvPr id="5" name="Picture 4" descr="co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133600"/>
            <a:ext cx="2143125" cy="2143125"/>
          </a:xfrm>
          <a:prstGeom prst="rect">
            <a:avLst/>
          </a:prstGeom>
        </p:spPr>
      </p:pic>
      <p:pic>
        <p:nvPicPr>
          <p:cNvPr id="6" name="Picture 5" descr="IMG0013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1676400"/>
            <a:ext cx="3855636" cy="314675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4953000"/>
            <a:ext cx="7924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GKwU</a:t>
            </a:r>
            <a:r>
              <a:rPr lang="en-US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54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K‡qb</a:t>
            </a:r>
            <a:r>
              <a:rPr lang="en-US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54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Gi</a:t>
            </a:r>
            <a:r>
              <a:rPr lang="en-US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54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Pviw`‡K</a:t>
            </a:r>
            <a:r>
              <a:rPr lang="en-US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†</a:t>
            </a:r>
            <a:r>
              <a:rPr lang="en-US" sz="54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cwÝj</a:t>
            </a:r>
            <a:r>
              <a:rPr lang="en-US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54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Nywi‡q</a:t>
            </a:r>
            <a:r>
              <a:rPr lang="en-US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54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GKwU</a:t>
            </a:r>
            <a:r>
              <a:rPr lang="en-US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54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e„Ë</a:t>
            </a:r>
            <a:r>
              <a:rPr lang="en-US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54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AsKb</a:t>
            </a:r>
            <a:r>
              <a:rPr lang="en-US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54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Kiv</a:t>
            </a:r>
            <a:r>
              <a:rPr lang="en-US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54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hvq</a:t>
            </a:r>
            <a:endParaRPr lang="en-US" sz="54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latin typeface="SutonnyMJ" pitchFamily="2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057400" y="1295400"/>
            <a:ext cx="4876800" cy="4876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57400" y="2948970"/>
            <a:ext cx="4343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e„Ë</a:t>
            </a:r>
            <a:endParaRPr lang="en-US" sz="9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1928" y="284872"/>
            <a:ext cx="792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AswKZ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e„‡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Ëi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eY©bv</a:t>
            </a:r>
            <a:endParaRPr lang="en-US" sz="7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1828800"/>
            <a:ext cx="5335115" cy="9387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5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1. </a:t>
            </a:r>
            <a:r>
              <a:rPr lang="en-US" sz="55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GwU</a:t>
            </a:r>
            <a:r>
              <a:rPr lang="en-US" sz="55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 </a:t>
            </a:r>
            <a:r>
              <a:rPr lang="en-US" sz="55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GKwU</a:t>
            </a:r>
            <a:r>
              <a:rPr lang="en-US" sz="55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 eµ †</a:t>
            </a:r>
            <a:r>
              <a:rPr lang="en-US" sz="55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iLv</a:t>
            </a:r>
            <a:endParaRPr lang="en-US" sz="55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2743200"/>
            <a:ext cx="4867038" cy="9387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5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2. eµ †</a:t>
            </a:r>
            <a:r>
              <a:rPr lang="en-US" sz="55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iLvwU</a:t>
            </a:r>
            <a:r>
              <a:rPr lang="en-US" sz="55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 Ave×</a:t>
            </a:r>
            <a:endParaRPr lang="en-US" sz="55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810000"/>
            <a:ext cx="7875874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5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3. </a:t>
            </a:r>
            <a:r>
              <a:rPr lang="en-US" sz="5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e</a:t>
            </a:r>
            <a:r>
              <a:rPr lang="en-US" sz="55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µ †</a:t>
            </a:r>
            <a:r>
              <a:rPr lang="en-US" sz="55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iLvi</a:t>
            </a:r>
            <a:r>
              <a:rPr lang="en-US" sz="55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 </a:t>
            </a:r>
            <a:r>
              <a:rPr lang="en-US" sz="55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cÖwZwU</a:t>
            </a:r>
            <a:r>
              <a:rPr lang="en-US" sz="55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 </a:t>
            </a:r>
            <a:r>
              <a:rPr lang="en-US" sz="55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we›`y</a:t>
            </a:r>
            <a:r>
              <a:rPr lang="en-US" sz="55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 †</a:t>
            </a:r>
            <a:r>
              <a:rPr lang="en-US" sz="55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fZ‡ii</a:t>
            </a:r>
            <a:endParaRPr lang="en-US" sz="55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SutonnyMJ" pitchFamily="2" charset="0"/>
            </a:endParaRPr>
          </a:p>
          <a:p>
            <a:pPr algn="ctr"/>
            <a:r>
              <a:rPr lang="en-US" sz="55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GKwU</a:t>
            </a:r>
            <a:r>
              <a:rPr lang="en-US" sz="5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 </a:t>
            </a:r>
            <a:r>
              <a:rPr lang="en-US" sz="55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we›`y</a:t>
            </a:r>
            <a:r>
              <a:rPr lang="en-US" sz="5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 †_‡K </a:t>
            </a:r>
            <a:r>
              <a:rPr lang="en-US" sz="55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mgvb</a:t>
            </a:r>
            <a:r>
              <a:rPr lang="en-US" sz="5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 `~‡</a:t>
            </a:r>
            <a:r>
              <a:rPr lang="en-US" sz="55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</a:rPr>
              <a:t>i</a:t>
            </a:r>
            <a:endParaRPr lang="en-US" sz="55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SutonnyMJ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324600" y="1670540"/>
            <a:ext cx="2133600" cy="2133600"/>
            <a:chOff x="6324600" y="1670540"/>
            <a:chExt cx="2133600" cy="2133600"/>
          </a:xfrm>
        </p:grpSpPr>
        <p:sp>
          <p:nvSpPr>
            <p:cNvPr id="8" name="Oval 7"/>
            <p:cNvSpPr/>
            <p:nvPr/>
          </p:nvSpPr>
          <p:spPr>
            <a:xfrm>
              <a:off x="6324600" y="1670540"/>
              <a:ext cx="2133600" cy="21336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 flipV="1">
              <a:off x="7353300" y="2699240"/>
              <a:ext cx="76200" cy="76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Straight Connector 11"/>
          <p:cNvCxnSpPr>
            <a:stCxn id="8" idx="1"/>
          </p:cNvCxnSpPr>
          <p:nvPr/>
        </p:nvCxnSpPr>
        <p:spPr>
          <a:xfrm rot="16200000" flipH="1">
            <a:off x="6631198" y="1988859"/>
            <a:ext cx="751994" cy="7402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 flipV="1">
            <a:off x="7404272" y="1997066"/>
            <a:ext cx="727401" cy="727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 flipH="1" flipV="1">
            <a:off x="6655484" y="2807384"/>
            <a:ext cx="844060" cy="6477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0800000">
            <a:off x="7433604" y="2763128"/>
            <a:ext cx="948396" cy="4372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95071"/>
            <a:ext cx="792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e„Ë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Kv‡K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e‡j</a:t>
            </a:r>
            <a:endParaRPr lang="en-US" sz="7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6248400" y="1600200"/>
            <a:ext cx="2133600" cy="2133600"/>
            <a:chOff x="5029200" y="1981200"/>
            <a:chExt cx="3581400" cy="3581400"/>
          </a:xfrm>
        </p:grpSpPr>
        <p:grpSp>
          <p:nvGrpSpPr>
            <p:cNvPr id="2" name="Group 9"/>
            <p:cNvGrpSpPr/>
            <p:nvPr/>
          </p:nvGrpSpPr>
          <p:grpSpPr>
            <a:xfrm>
              <a:off x="5029200" y="1981200"/>
              <a:ext cx="3581400" cy="3581400"/>
              <a:chOff x="6324600" y="1670540"/>
              <a:chExt cx="2133600" cy="213360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6324600" y="1670540"/>
                <a:ext cx="2133600" cy="21336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/>
              <p:cNvSpPr/>
              <p:nvPr/>
            </p:nvSpPr>
            <p:spPr>
              <a:xfrm flipV="1">
                <a:off x="7353300" y="2699240"/>
                <a:ext cx="76200" cy="76200"/>
              </a:xfrm>
              <a:prstGeom prst="ellipse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2" name="Straight Connector 11"/>
            <p:cNvCxnSpPr/>
            <p:nvPr/>
          </p:nvCxnSpPr>
          <p:spPr>
            <a:xfrm rot="16200000" flipH="1">
              <a:off x="5543847" y="2515521"/>
              <a:ext cx="1262276" cy="124260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8" idx="7"/>
            </p:cNvCxnSpPr>
            <p:nvPr/>
          </p:nvCxnSpPr>
          <p:spPr>
            <a:xfrm rot="16200000" flipH="1" flipV="1">
              <a:off x="6841509" y="2505683"/>
              <a:ext cx="1244607" cy="124460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 flipV="1">
              <a:off x="5547349" y="3892325"/>
              <a:ext cx="1456927" cy="112162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0800000">
              <a:off x="6876674" y="3801122"/>
              <a:ext cx="1567458" cy="75681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/>
          <p:cNvSpPr/>
          <p:nvPr/>
        </p:nvSpPr>
        <p:spPr>
          <a:xfrm>
            <a:off x="457200" y="1600200"/>
            <a:ext cx="4876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SutonnyMJ" pitchFamily="2" charset="0"/>
              </a:rPr>
              <a:t>Zvn‡j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SutonnyMJ" pitchFamily="2" charset="0"/>
              </a:rPr>
              <a:t>Avgiv</a:t>
            </a:r>
            <a:endParaRPr lang="en-US" sz="6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latin typeface="SutonnyMJ" pitchFamily="2" charset="0"/>
            </a:endParaRPr>
          </a:p>
          <a:p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SutonnyMJ" pitchFamily="2" charset="0"/>
              </a:rPr>
              <a:t>ej‡Z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SutonnyMJ" pitchFamily="2" charset="0"/>
              </a:rPr>
              <a:t>cvwi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SutonnyMJ" pitchFamily="2" charset="0"/>
              </a:rPr>
              <a:t>-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3810000"/>
            <a:ext cx="7924800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e„Ë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GKwU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Ave× eµ‡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iLv</a:t>
            </a:r>
            <a:endParaRPr lang="en-US" sz="4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</a:endParaRPr>
          </a:p>
          <a:p>
            <a:pPr algn="ctr"/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hvi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cÖ‡Z¨K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we›`z</a:t>
            </a:r>
            <a:endParaRPr lang="en-US" sz="4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</a:endParaRPr>
          </a:p>
          <a:p>
            <a:pPr algn="ctr"/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wfZ‡ii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GKwU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we›`y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†_‡K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mgvb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`~‡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i</a:t>
            </a:r>
            <a:endParaRPr lang="en-US" sz="4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112544"/>
            <a:ext cx="792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e„‡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Ëi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wewfbœ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Ask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4964720" y="2404404"/>
            <a:ext cx="3048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†K›`ª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609600" y="4495800"/>
            <a:ext cx="7924800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†K›`ª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n‡jv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e„‡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Ëi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†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fZ‡ii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Ggb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GKwU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we›`y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hv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†_‡K e„‡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Ëi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Dc‡ii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cÖ‡Z¨K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we›`yi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`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yiZ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¡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mgvb</a:t>
            </a:r>
            <a:endParaRPr lang="en-US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</a:endParaRPr>
          </a:p>
          <a:p>
            <a:pPr algn="ctr"/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(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wP‡Î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  N 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n‡jv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e„‡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Ëi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†K›`ª)</a:t>
            </a:r>
          </a:p>
        </p:txBody>
      </p:sp>
      <p:grpSp>
        <p:nvGrpSpPr>
          <p:cNvPr id="116" name="Group 115"/>
          <p:cNvGrpSpPr/>
          <p:nvPr/>
        </p:nvGrpSpPr>
        <p:grpSpPr>
          <a:xfrm>
            <a:off x="533400" y="1261404"/>
            <a:ext cx="4902588" cy="3081996"/>
            <a:chOff x="533400" y="1261404"/>
            <a:chExt cx="4902588" cy="3081996"/>
          </a:xfrm>
        </p:grpSpPr>
        <p:grpSp>
          <p:nvGrpSpPr>
            <p:cNvPr id="14" name="Group 9"/>
            <p:cNvGrpSpPr/>
            <p:nvPr/>
          </p:nvGrpSpPr>
          <p:grpSpPr>
            <a:xfrm>
              <a:off x="1143000" y="1828800"/>
              <a:ext cx="2514600" cy="2514600"/>
              <a:chOff x="6324600" y="1670540"/>
              <a:chExt cx="2133600" cy="2133600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6324600" y="1670540"/>
                <a:ext cx="2133600" cy="21336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>
              <a:xfrm flipV="1">
                <a:off x="7353300" y="2699240"/>
                <a:ext cx="76200" cy="76200"/>
              </a:xfrm>
              <a:prstGeom prst="ellipse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09" name="Straight Arrow Connector 108"/>
            <p:cNvCxnSpPr/>
            <p:nvPr/>
          </p:nvCxnSpPr>
          <p:spPr>
            <a:xfrm>
              <a:off x="2540388" y="3090204"/>
              <a:ext cx="2895600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111"/>
            <p:cNvSpPr/>
            <p:nvPr/>
          </p:nvSpPr>
          <p:spPr>
            <a:xfrm>
              <a:off x="1690468" y="2745548"/>
              <a:ext cx="9144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latin typeface="SutonnyMJ" pitchFamily="2" charset="0"/>
                </a:rPr>
                <a:t>N</a:t>
              </a: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1905000" y="1261404"/>
              <a:ext cx="9144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latin typeface="SutonnyMJ" pitchFamily="2" charset="0"/>
                </a:rPr>
                <a:t>K</a:t>
              </a: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33400" y="3254514"/>
              <a:ext cx="9144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latin typeface="SutonnyMJ" pitchFamily="2" charset="0"/>
                </a:rPr>
                <a:t>L</a:t>
              </a: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3276600" y="3406914"/>
              <a:ext cx="9144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latin typeface="SutonnyMJ" pitchFamily="2" charset="0"/>
                </a:rPr>
                <a:t>M</a:t>
              </a:r>
            </a:p>
          </p:txBody>
        </p:sp>
      </p:grp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112544"/>
            <a:ext cx="792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e„‡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Ëi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wewfbœ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Ask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4566140" y="2209800"/>
            <a:ext cx="3048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R¨v</a:t>
            </a:r>
            <a:endParaRPr lang="en-US" sz="9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SutonnyMJ" pitchFamily="2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609600" y="4425460"/>
            <a:ext cx="7924800" cy="187743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e„‡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Ëi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†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h‡Kvb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`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yBwU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we›`yi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ms‡hvRK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†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iLvsk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n‡jv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e„‡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Ëi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R¨v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</a:p>
          <a:p>
            <a:pPr algn="ctr"/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(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wP‡Î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  LM 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n‡jv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e„‡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Ëi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GwKU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R¨v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)</a:t>
            </a:r>
          </a:p>
        </p:txBody>
      </p:sp>
      <p:grpSp>
        <p:nvGrpSpPr>
          <p:cNvPr id="3" name="Group 9"/>
          <p:cNvGrpSpPr/>
          <p:nvPr/>
        </p:nvGrpSpPr>
        <p:grpSpPr>
          <a:xfrm>
            <a:off x="1143000" y="1828800"/>
            <a:ext cx="2514600" cy="2514600"/>
            <a:chOff x="6324600" y="1670540"/>
            <a:chExt cx="2133600" cy="2133600"/>
          </a:xfrm>
        </p:grpSpPr>
        <p:sp>
          <p:nvSpPr>
            <p:cNvPr id="20" name="Oval 19"/>
            <p:cNvSpPr/>
            <p:nvPr/>
          </p:nvSpPr>
          <p:spPr>
            <a:xfrm>
              <a:off x="6324600" y="1670540"/>
              <a:ext cx="2133600" cy="21336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 flipV="1">
              <a:off x="7353300" y="2699240"/>
              <a:ext cx="76200" cy="76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9" name="Straight Arrow Connector 108"/>
          <p:cNvCxnSpPr/>
          <p:nvPr/>
        </p:nvCxnSpPr>
        <p:spPr>
          <a:xfrm flipV="1">
            <a:off x="2819400" y="3091792"/>
            <a:ext cx="2616588" cy="64200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111"/>
          <p:cNvSpPr/>
          <p:nvPr/>
        </p:nvSpPr>
        <p:spPr>
          <a:xfrm>
            <a:off x="1690468" y="2745548"/>
            <a:ext cx="914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N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1905000" y="1261404"/>
            <a:ext cx="914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K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674080" y="3535874"/>
            <a:ext cx="914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L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3192192" y="3547594"/>
            <a:ext cx="914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M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371600" y="3810000"/>
            <a:ext cx="20574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112544"/>
            <a:ext cx="792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e„‡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Ëi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wewfbœ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Ask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5063196" y="3016352"/>
            <a:ext cx="3048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e¨vm</a:t>
            </a:r>
            <a:endParaRPr lang="en-US" sz="9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SutonnyMJ" pitchFamily="2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609600" y="4425460"/>
            <a:ext cx="7924800" cy="187743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e¨vm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e„‡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Ëi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†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K›`ªMvgx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R¨v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</a:endParaRPr>
          </a:p>
          <a:p>
            <a:pPr algn="ctr"/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e¨v‡mi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A‡a©K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n‡jv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e¨vmva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©</a:t>
            </a:r>
          </a:p>
          <a:p>
            <a:pPr algn="ctr"/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(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wP‡Î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  LM 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n‡jv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e„‡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Ëi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GwKU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e¨vm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)</a:t>
            </a:r>
          </a:p>
        </p:txBody>
      </p:sp>
      <p:grpSp>
        <p:nvGrpSpPr>
          <p:cNvPr id="2" name="Group 9"/>
          <p:cNvGrpSpPr/>
          <p:nvPr/>
        </p:nvGrpSpPr>
        <p:grpSpPr>
          <a:xfrm>
            <a:off x="1143000" y="1828800"/>
            <a:ext cx="2514600" cy="2514600"/>
            <a:chOff x="6324600" y="1670540"/>
            <a:chExt cx="2133600" cy="2133600"/>
          </a:xfrm>
        </p:grpSpPr>
        <p:sp>
          <p:nvSpPr>
            <p:cNvPr id="20" name="Oval 19"/>
            <p:cNvSpPr/>
            <p:nvPr/>
          </p:nvSpPr>
          <p:spPr>
            <a:xfrm>
              <a:off x="6324600" y="1670540"/>
              <a:ext cx="2133600" cy="21336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 flipV="1">
              <a:off x="7353300" y="2699240"/>
              <a:ext cx="76200" cy="76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9" name="Straight Arrow Connector 108"/>
          <p:cNvCxnSpPr/>
          <p:nvPr/>
        </p:nvCxnSpPr>
        <p:spPr>
          <a:xfrm>
            <a:off x="2971800" y="3124200"/>
            <a:ext cx="2667000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111"/>
          <p:cNvSpPr/>
          <p:nvPr/>
        </p:nvSpPr>
        <p:spPr>
          <a:xfrm>
            <a:off x="1752600" y="2514600"/>
            <a:ext cx="914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N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1905000" y="1261404"/>
            <a:ext cx="914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K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471268" y="2777196"/>
            <a:ext cx="914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L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3389144" y="2757268"/>
            <a:ext cx="914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M</a:t>
            </a:r>
          </a:p>
        </p:txBody>
      </p:sp>
      <p:cxnSp>
        <p:nvCxnSpPr>
          <p:cNvPr id="15" name="Straight Connector 14"/>
          <p:cNvCxnSpPr/>
          <p:nvPr/>
        </p:nvCxnSpPr>
        <p:spPr>
          <a:xfrm rot="10800000" flipH="1">
            <a:off x="1143000" y="3086100"/>
            <a:ext cx="2514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36"/>
          <p:cNvSpPr/>
          <p:nvPr/>
        </p:nvSpPr>
        <p:spPr>
          <a:xfrm>
            <a:off x="381000" y="1524000"/>
            <a:ext cx="8763000" cy="4953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123016" y="1654124"/>
            <a:ext cx="396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wPwýZ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AskwUi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 (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N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)</a:t>
            </a:r>
          </a:p>
          <a:p>
            <a:pPr algn="ctr"/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bvg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 mbv³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Ki</a:t>
            </a:r>
            <a:endParaRPr lang="en-US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SutonnyMJ" pitchFamily="2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04800" y="1752600"/>
            <a:ext cx="5154588" cy="4343400"/>
            <a:chOff x="685800" y="2133600"/>
            <a:chExt cx="3657600" cy="3081996"/>
          </a:xfrm>
        </p:grpSpPr>
        <p:grpSp>
          <p:nvGrpSpPr>
            <p:cNvPr id="21" name="Group 9"/>
            <p:cNvGrpSpPr/>
            <p:nvPr/>
          </p:nvGrpSpPr>
          <p:grpSpPr>
            <a:xfrm>
              <a:off x="1295400" y="2700996"/>
              <a:ext cx="2514600" cy="2514600"/>
              <a:chOff x="6324600" y="1670540"/>
              <a:chExt cx="2133600" cy="2133600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6324600" y="1670540"/>
                <a:ext cx="2133600" cy="21336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/>
              <p:cNvSpPr/>
              <p:nvPr/>
            </p:nvSpPr>
            <p:spPr>
              <a:xfrm flipV="1">
                <a:off x="7353300" y="2699240"/>
                <a:ext cx="76200" cy="76200"/>
              </a:xfrm>
              <a:prstGeom prst="ellipse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1842868" y="3617744"/>
              <a:ext cx="9144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latin typeface="SutonnyMJ" pitchFamily="2" charset="0"/>
                </a:rPr>
                <a:t>N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057400" y="2133600"/>
              <a:ext cx="9144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latin typeface="SutonnyMJ" pitchFamily="2" charset="0"/>
                </a:rPr>
                <a:t>K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85800" y="4126710"/>
              <a:ext cx="9144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latin typeface="SutonnyMJ" pitchFamily="2" charset="0"/>
                </a:rPr>
                <a:t>L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429000" y="4279110"/>
              <a:ext cx="9144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latin typeface="SutonnyMJ" pitchFamily="2" charset="0"/>
                </a:rPr>
                <a:t>M</a:t>
              </a:r>
            </a:p>
          </p:txBody>
        </p:sp>
      </p:grpSp>
      <p:cxnSp>
        <p:nvCxnSpPr>
          <p:cNvPr id="31" name="Straight Arrow Connector 30"/>
          <p:cNvCxnSpPr/>
          <p:nvPr/>
        </p:nvCxnSpPr>
        <p:spPr>
          <a:xfrm flipV="1">
            <a:off x="3080658" y="2667000"/>
            <a:ext cx="1872342" cy="1600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152400" y="228600"/>
            <a:ext cx="8610600" cy="91440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4800" y="312003"/>
            <a:ext cx="838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e„‡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Ëi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wPwýZ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As‡‡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ki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bvg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mbv³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Ki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latin typeface="SutonnyMJ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867400" y="2895600"/>
            <a:ext cx="24384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R¨v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SutonnyMJ" pitchFamily="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867400" y="3733800"/>
            <a:ext cx="24384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†K›`ª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867400" y="4552072"/>
            <a:ext cx="24384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e¨vm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SutonnyMJ" pitchFamily="2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867400" y="5410200"/>
            <a:ext cx="24384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e¨vmva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©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97965E-6 C -0.15868 -0.16651 -0.31719 -0.33279 -0.39236 -0.3136 C -0.46754 -0.2944 -0.44132 0.04394 -0.45087 0.11494 " pathEditMode="relative" ptsTypes="aaA">
                                      <p:cBhvr>
                                        <p:cTn id="1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36"/>
          <p:cNvSpPr/>
          <p:nvPr/>
        </p:nvSpPr>
        <p:spPr>
          <a:xfrm>
            <a:off x="381000" y="1524000"/>
            <a:ext cx="8763000" cy="4953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123016" y="1654124"/>
            <a:ext cx="396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wPwýZ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AskwUi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 (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LM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)</a:t>
            </a:r>
          </a:p>
          <a:p>
            <a:pPr algn="ctr"/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bvg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 mbv³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Ki</a:t>
            </a:r>
            <a:endParaRPr lang="en-US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SutonnyMJ" pitchFamily="2" charset="0"/>
            </a:endParaRPr>
          </a:p>
        </p:txBody>
      </p:sp>
      <p:grpSp>
        <p:nvGrpSpPr>
          <p:cNvPr id="2" name="Group 29"/>
          <p:cNvGrpSpPr/>
          <p:nvPr/>
        </p:nvGrpSpPr>
        <p:grpSpPr>
          <a:xfrm>
            <a:off x="304800" y="1752600"/>
            <a:ext cx="5255744" cy="4343400"/>
            <a:chOff x="685800" y="2133600"/>
            <a:chExt cx="3729381" cy="3081996"/>
          </a:xfrm>
        </p:grpSpPr>
        <p:grpSp>
          <p:nvGrpSpPr>
            <p:cNvPr id="3" name="Group 9"/>
            <p:cNvGrpSpPr/>
            <p:nvPr/>
          </p:nvGrpSpPr>
          <p:grpSpPr>
            <a:xfrm>
              <a:off x="1295400" y="2700996"/>
              <a:ext cx="2514600" cy="2514600"/>
              <a:chOff x="6324600" y="1670540"/>
              <a:chExt cx="2133600" cy="2133600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6324600" y="1670540"/>
                <a:ext cx="2133600" cy="21336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/>
              <p:cNvSpPr/>
              <p:nvPr/>
            </p:nvSpPr>
            <p:spPr>
              <a:xfrm flipV="1">
                <a:off x="7353300" y="2699240"/>
                <a:ext cx="76200" cy="76200"/>
              </a:xfrm>
              <a:prstGeom prst="ellipse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1973501" y="3553563"/>
              <a:ext cx="91440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latin typeface="SutonnyMJ" pitchFamily="2" charset="0"/>
                </a:rPr>
                <a:t>N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057400" y="2133600"/>
              <a:ext cx="9144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latin typeface="SutonnyMJ" pitchFamily="2" charset="0"/>
                </a:rPr>
                <a:t>K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85800" y="3711615"/>
              <a:ext cx="9144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latin typeface="SutonnyMJ" pitchFamily="2" charset="0"/>
                </a:rPr>
                <a:t>L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500780" y="3735738"/>
              <a:ext cx="91440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latin typeface="SutonnyMJ" pitchFamily="2" charset="0"/>
                </a:rPr>
                <a:t>M</a:t>
              </a:r>
            </a:p>
          </p:txBody>
        </p:sp>
      </p:grpSp>
      <p:cxnSp>
        <p:nvCxnSpPr>
          <p:cNvPr id="31" name="Straight Arrow Connector 30"/>
          <p:cNvCxnSpPr/>
          <p:nvPr/>
        </p:nvCxnSpPr>
        <p:spPr>
          <a:xfrm flipV="1">
            <a:off x="1828800" y="2667000"/>
            <a:ext cx="3124200" cy="1600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152400" y="228600"/>
            <a:ext cx="8610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4800" y="203537"/>
            <a:ext cx="838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e„‡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Ëi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wPwýZ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As‡ki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bvg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mbv³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Ki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latin typeface="SutonnyMJ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858000" y="3048000"/>
            <a:ext cx="12192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R¨v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SutonnyMJ" pitchFamily="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858000" y="4800600"/>
            <a:ext cx="12192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e¨vm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SutonnyMJ" pitchFamily="2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858000" y="3962400"/>
            <a:ext cx="12192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‡K›`ª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858000" y="5602069"/>
            <a:ext cx="12192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e¨vmva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©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1176996" y="4324111"/>
            <a:ext cx="3516613" cy="94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1966 C -0.15104 -0.24306 -0.30209 -0.50486 -0.40278 -0.51735 C -0.50348 -0.52891 -0.57118 -0.13992 -0.60417 -0.05967 " pathEditMode="relative" rAng="0" ptsTypes="aaA">
                                      <p:cBhvr>
                                        <p:cTn id="3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00" y="-27400"/>
                                    </p:animMotion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36"/>
          <p:cNvSpPr/>
          <p:nvPr/>
        </p:nvSpPr>
        <p:spPr>
          <a:xfrm>
            <a:off x="381000" y="1524000"/>
            <a:ext cx="8763000" cy="4953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657600" y="1695271"/>
            <a:ext cx="396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wPwýZ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AskwUi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 (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</a:rPr>
              <a:t>LM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)</a:t>
            </a:r>
          </a:p>
          <a:p>
            <a:pPr algn="ctr"/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bvg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 mbv³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Ki</a:t>
            </a:r>
            <a:endParaRPr lang="en-US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SutonnyMJ" pitchFamily="2" charset="0"/>
            </a:endParaRPr>
          </a:p>
        </p:txBody>
      </p:sp>
      <p:grpSp>
        <p:nvGrpSpPr>
          <p:cNvPr id="2" name="Group 29"/>
          <p:cNvGrpSpPr/>
          <p:nvPr/>
        </p:nvGrpSpPr>
        <p:grpSpPr>
          <a:xfrm>
            <a:off x="540154" y="1752600"/>
            <a:ext cx="4809371" cy="4343400"/>
            <a:chOff x="852803" y="2133600"/>
            <a:chExt cx="3412640" cy="3081996"/>
          </a:xfrm>
        </p:grpSpPr>
        <p:grpSp>
          <p:nvGrpSpPr>
            <p:cNvPr id="3" name="Group 9"/>
            <p:cNvGrpSpPr/>
            <p:nvPr/>
          </p:nvGrpSpPr>
          <p:grpSpPr>
            <a:xfrm>
              <a:off x="1295400" y="2700996"/>
              <a:ext cx="2514600" cy="2514600"/>
              <a:chOff x="6324600" y="1670540"/>
              <a:chExt cx="2133600" cy="2133600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6324600" y="1670540"/>
                <a:ext cx="2133600" cy="21336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/>
              <p:cNvSpPr/>
              <p:nvPr/>
            </p:nvSpPr>
            <p:spPr>
              <a:xfrm flipV="1">
                <a:off x="7353300" y="2699240"/>
                <a:ext cx="76200" cy="76200"/>
              </a:xfrm>
              <a:prstGeom prst="ellipse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1973501" y="3553563"/>
              <a:ext cx="91440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latin typeface="SutonnyMJ" pitchFamily="2" charset="0"/>
                </a:rPr>
                <a:t>N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057400" y="2133600"/>
              <a:ext cx="9144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latin typeface="SutonnyMJ" pitchFamily="2" charset="0"/>
                </a:rPr>
                <a:t>K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2803" y="4385429"/>
              <a:ext cx="9144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latin typeface="SutonnyMJ" pitchFamily="2" charset="0"/>
                </a:rPr>
                <a:t>L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351042" y="4370439"/>
              <a:ext cx="91440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latin typeface="SutonnyMJ" pitchFamily="2" charset="0"/>
                </a:rPr>
                <a:t>M</a:t>
              </a:r>
            </a:p>
          </p:txBody>
        </p:sp>
      </p:grpSp>
      <p:cxnSp>
        <p:nvCxnSpPr>
          <p:cNvPr id="31" name="Straight Arrow Connector 30"/>
          <p:cNvCxnSpPr/>
          <p:nvPr/>
        </p:nvCxnSpPr>
        <p:spPr>
          <a:xfrm flipV="1">
            <a:off x="2819400" y="2819400"/>
            <a:ext cx="2667000" cy="228600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152400" y="228600"/>
            <a:ext cx="8610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4800" y="203537"/>
            <a:ext cx="838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e„‡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Ëi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wPwýZ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As‡ki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bvg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 mbv³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SutonnyMJ" pitchFamily="2" charset="0"/>
              </a:rPr>
              <a:t>Ki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latin typeface="SutonnyMJ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858000" y="4800600"/>
            <a:ext cx="12192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e¨vm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SutonnyMJ" pitchFamily="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858000" y="3124200"/>
            <a:ext cx="12192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R¨v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SutonnyMJ" pitchFamily="2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858000" y="3962400"/>
            <a:ext cx="12192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‡K›`ª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858000" y="5602069"/>
            <a:ext cx="12192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e¨vmva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SutonnyMJ" pitchFamily="2" charset="0"/>
              </a:rPr>
              <a:t>©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419664" y="5217944"/>
            <a:ext cx="304800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19 -0.00439 C -0.13802 -0.11448 -0.28907 -0.22456 -0.37604 -0.17229 C -0.46302 -0.12003 -0.48716 0.22965 -0.50834 0.30921 " pathEditMode="relative" rAng="0" ptsTypes="aaA">
                                      <p:cBhvr>
                                        <p:cTn id="3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00" y="4700"/>
                                    </p:animMotion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83320" y="5215596"/>
            <a:ext cx="636744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dirty="0" err="1" smtClean="0">
                <a:solidFill>
                  <a:srgbClr val="FF0000"/>
                </a:solidFill>
                <a:latin typeface="SutonnyMJ" pitchFamily="2" charset="0"/>
              </a:rPr>
              <a:t>mevB‡K</a:t>
            </a:r>
            <a:r>
              <a:rPr lang="en-US" sz="960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9600" dirty="0" err="1" smtClean="0">
                <a:solidFill>
                  <a:srgbClr val="FF0000"/>
                </a:solidFill>
                <a:latin typeface="SutonnyMJ" pitchFamily="2" charset="0"/>
              </a:rPr>
              <a:t>ab¨ev</a:t>
            </a:r>
            <a:r>
              <a:rPr lang="en-US" sz="9600" dirty="0" smtClean="0">
                <a:solidFill>
                  <a:srgbClr val="FF0000"/>
                </a:solidFill>
                <a:latin typeface="SutonnyMJ" pitchFamily="2" charset="0"/>
              </a:rPr>
              <a:t>`</a:t>
            </a:r>
            <a:endParaRPr lang="en-US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Picture 5" descr="graphics-greetings-815694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304800"/>
            <a:ext cx="5819775" cy="4939348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185</TotalTime>
  <Words>444</Words>
  <Application>Microsoft Office PowerPoint</Application>
  <PresentationFormat>On-screen Show (4:3)</PresentationFormat>
  <Paragraphs>100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4" baseType="lpstr">
      <vt:lpstr>Arial</vt:lpstr>
      <vt:lpstr>Calibri</vt:lpstr>
      <vt:lpstr>Constantia</vt:lpstr>
      <vt:lpstr>Franklin Gothic Book</vt:lpstr>
      <vt:lpstr>Franklin Gothic Medium</vt:lpstr>
      <vt:lpstr>Georgia</vt:lpstr>
      <vt:lpstr>SutonnyMJ</vt:lpstr>
      <vt:lpstr>Tw Cen MT</vt:lpstr>
      <vt:lpstr>Wingdings</vt:lpstr>
      <vt:lpstr>Wingdings 2</vt:lpstr>
      <vt:lpstr>Trek</vt:lpstr>
      <vt:lpstr>Civic</vt:lpstr>
      <vt:lpstr>Office Theme</vt:lpstr>
      <vt:lpstr>Flow</vt:lpstr>
      <vt:lpstr>Median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DPE</cp:lastModifiedBy>
  <cp:revision>86</cp:revision>
  <dcterms:created xsi:type="dcterms:W3CDTF">2014-03-22T04:32:03Z</dcterms:created>
  <dcterms:modified xsi:type="dcterms:W3CDTF">2019-05-09T14:23:09Z</dcterms:modified>
</cp:coreProperties>
</file>