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D3B50D-FE4D-4BA9-B1A0-51002B3A2D42}"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93E11-E243-4362-ABD3-7F6723912763}" type="slidenum">
              <a:rPr lang="en-US" smtClean="0"/>
              <a:t>‹#›</a:t>
            </a:fld>
            <a:endParaRPr lang="en-US"/>
          </a:p>
        </p:txBody>
      </p:sp>
    </p:spTree>
    <p:extLst>
      <p:ext uri="{BB962C8B-B14F-4D97-AF65-F5344CB8AC3E}">
        <p14:creationId xmlns:p14="http://schemas.microsoft.com/office/powerpoint/2010/main" val="217511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D3B50D-FE4D-4BA9-B1A0-51002B3A2D42}"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93E11-E243-4362-ABD3-7F6723912763}" type="slidenum">
              <a:rPr lang="en-US" smtClean="0"/>
              <a:t>‹#›</a:t>
            </a:fld>
            <a:endParaRPr lang="en-US"/>
          </a:p>
        </p:txBody>
      </p:sp>
    </p:spTree>
    <p:extLst>
      <p:ext uri="{BB962C8B-B14F-4D97-AF65-F5344CB8AC3E}">
        <p14:creationId xmlns:p14="http://schemas.microsoft.com/office/powerpoint/2010/main" val="5385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D3B50D-FE4D-4BA9-B1A0-51002B3A2D42}"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93E11-E243-4362-ABD3-7F6723912763}" type="slidenum">
              <a:rPr lang="en-US" smtClean="0"/>
              <a:t>‹#›</a:t>
            </a:fld>
            <a:endParaRPr lang="en-US"/>
          </a:p>
        </p:txBody>
      </p:sp>
    </p:spTree>
    <p:extLst>
      <p:ext uri="{BB962C8B-B14F-4D97-AF65-F5344CB8AC3E}">
        <p14:creationId xmlns:p14="http://schemas.microsoft.com/office/powerpoint/2010/main" val="1407599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D3B50D-FE4D-4BA9-B1A0-51002B3A2D42}"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93E11-E243-4362-ABD3-7F6723912763}" type="slidenum">
              <a:rPr lang="en-US" smtClean="0"/>
              <a:t>‹#›</a:t>
            </a:fld>
            <a:endParaRPr lang="en-US"/>
          </a:p>
        </p:txBody>
      </p:sp>
    </p:spTree>
    <p:extLst>
      <p:ext uri="{BB962C8B-B14F-4D97-AF65-F5344CB8AC3E}">
        <p14:creationId xmlns:p14="http://schemas.microsoft.com/office/powerpoint/2010/main" val="3500247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D3B50D-FE4D-4BA9-B1A0-51002B3A2D42}"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93E11-E243-4362-ABD3-7F6723912763}" type="slidenum">
              <a:rPr lang="en-US" smtClean="0"/>
              <a:t>‹#›</a:t>
            </a:fld>
            <a:endParaRPr lang="en-US"/>
          </a:p>
        </p:txBody>
      </p:sp>
    </p:spTree>
    <p:extLst>
      <p:ext uri="{BB962C8B-B14F-4D97-AF65-F5344CB8AC3E}">
        <p14:creationId xmlns:p14="http://schemas.microsoft.com/office/powerpoint/2010/main" val="1386998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D3B50D-FE4D-4BA9-B1A0-51002B3A2D42}" type="datetimeFigureOut">
              <a:rPr lang="en-US" smtClean="0"/>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93E11-E243-4362-ABD3-7F6723912763}" type="slidenum">
              <a:rPr lang="en-US" smtClean="0"/>
              <a:t>‹#›</a:t>
            </a:fld>
            <a:endParaRPr lang="en-US"/>
          </a:p>
        </p:txBody>
      </p:sp>
    </p:spTree>
    <p:extLst>
      <p:ext uri="{BB962C8B-B14F-4D97-AF65-F5344CB8AC3E}">
        <p14:creationId xmlns:p14="http://schemas.microsoft.com/office/powerpoint/2010/main" val="216196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D3B50D-FE4D-4BA9-B1A0-51002B3A2D42}" type="datetimeFigureOut">
              <a:rPr lang="en-US" smtClean="0"/>
              <a:t>10/2/2019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B93E11-E243-4362-ABD3-7F6723912763}" type="slidenum">
              <a:rPr lang="en-US" smtClean="0"/>
              <a:t>‹#›</a:t>
            </a:fld>
            <a:endParaRPr lang="en-US"/>
          </a:p>
        </p:txBody>
      </p:sp>
    </p:spTree>
    <p:extLst>
      <p:ext uri="{BB962C8B-B14F-4D97-AF65-F5344CB8AC3E}">
        <p14:creationId xmlns:p14="http://schemas.microsoft.com/office/powerpoint/2010/main" val="97274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D3B50D-FE4D-4BA9-B1A0-51002B3A2D42}" type="datetimeFigureOut">
              <a:rPr lang="en-US" smtClean="0"/>
              <a:t>10/2/2019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B93E11-E243-4362-ABD3-7F6723912763}" type="slidenum">
              <a:rPr lang="en-US" smtClean="0"/>
              <a:t>‹#›</a:t>
            </a:fld>
            <a:endParaRPr lang="en-US"/>
          </a:p>
        </p:txBody>
      </p:sp>
    </p:spTree>
    <p:extLst>
      <p:ext uri="{BB962C8B-B14F-4D97-AF65-F5344CB8AC3E}">
        <p14:creationId xmlns:p14="http://schemas.microsoft.com/office/powerpoint/2010/main" val="2487297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D3B50D-FE4D-4BA9-B1A0-51002B3A2D42}" type="datetimeFigureOut">
              <a:rPr lang="en-US" smtClean="0"/>
              <a:t>10/2/2019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B93E11-E243-4362-ABD3-7F6723912763}" type="slidenum">
              <a:rPr lang="en-US" smtClean="0"/>
              <a:t>‹#›</a:t>
            </a:fld>
            <a:endParaRPr lang="en-US"/>
          </a:p>
        </p:txBody>
      </p:sp>
    </p:spTree>
    <p:extLst>
      <p:ext uri="{BB962C8B-B14F-4D97-AF65-F5344CB8AC3E}">
        <p14:creationId xmlns:p14="http://schemas.microsoft.com/office/powerpoint/2010/main" val="2495892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D3B50D-FE4D-4BA9-B1A0-51002B3A2D42}" type="datetimeFigureOut">
              <a:rPr lang="en-US" smtClean="0"/>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93E11-E243-4362-ABD3-7F6723912763}" type="slidenum">
              <a:rPr lang="en-US" smtClean="0"/>
              <a:t>‹#›</a:t>
            </a:fld>
            <a:endParaRPr lang="en-US"/>
          </a:p>
        </p:txBody>
      </p:sp>
    </p:spTree>
    <p:extLst>
      <p:ext uri="{BB962C8B-B14F-4D97-AF65-F5344CB8AC3E}">
        <p14:creationId xmlns:p14="http://schemas.microsoft.com/office/powerpoint/2010/main" val="3961732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D3B50D-FE4D-4BA9-B1A0-51002B3A2D42}" type="datetimeFigureOut">
              <a:rPr lang="en-US" smtClean="0"/>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93E11-E243-4362-ABD3-7F6723912763}" type="slidenum">
              <a:rPr lang="en-US" smtClean="0"/>
              <a:t>‹#›</a:t>
            </a:fld>
            <a:endParaRPr lang="en-US"/>
          </a:p>
        </p:txBody>
      </p:sp>
    </p:spTree>
    <p:extLst>
      <p:ext uri="{BB962C8B-B14F-4D97-AF65-F5344CB8AC3E}">
        <p14:creationId xmlns:p14="http://schemas.microsoft.com/office/powerpoint/2010/main" val="2668209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3B50D-FE4D-4BA9-B1A0-51002B3A2D42}" type="datetimeFigureOut">
              <a:rPr lang="en-US" smtClean="0"/>
              <a:t>10/2/2019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B93E11-E243-4362-ABD3-7F6723912763}" type="slidenum">
              <a:rPr lang="en-US" smtClean="0"/>
              <a:t>‹#›</a:t>
            </a:fld>
            <a:endParaRPr lang="en-US"/>
          </a:p>
        </p:txBody>
      </p:sp>
    </p:spTree>
    <p:extLst>
      <p:ext uri="{BB962C8B-B14F-4D97-AF65-F5344CB8AC3E}">
        <p14:creationId xmlns:p14="http://schemas.microsoft.com/office/powerpoint/2010/main" val="2814337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69710" y="150312"/>
            <a:ext cx="4396635" cy="1323439"/>
          </a:xfrm>
          <a:prstGeom prst="rect">
            <a:avLst/>
          </a:prstGeom>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8000" dirty="0" err="1" smtClean="0">
                <a:latin typeface="NikoshBAN" panose="02000000000000000000" pitchFamily="2" charset="0"/>
                <a:cs typeface="NikoshBAN" panose="02000000000000000000" pitchFamily="2" charset="0"/>
              </a:rPr>
              <a:t>স্বাগতম</a:t>
            </a:r>
            <a:endParaRPr lang="en-US" sz="8000"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139" y="1473751"/>
            <a:ext cx="10158609" cy="5578402"/>
          </a:xfrm>
          <a:prstGeom prst="rect">
            <a:avLst/>
          </a:prstGeom>
        </p:spPr>
      </p:pic>
    </p:spTree>
    <p:extLst>
      <p:ext uri="{BB962C8B-B14F-4D97-AF65-F5344CB8AC3E}">
        <p14:creationId xmlns:p14="http://schemas.microsoft.com/office/powerpoint/2010/main" val="220893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nodeType="clickEffect">
                                  <p:stCondLst>
                                    <p:cond delay="0"/>
                                  </p:stCondLst>
                                  <p:childTnLst>
                                    <p:animRot by="120000">
                                      <p:cBhvr>
                                        <p:cTn id="10" dur="100" fill="hold">
                                          <p:stCondLst>
                                            <p:cond delay="0"/>
                                          </p:stCondLst>
                                        </p:cTn>
                                        <p:tgtEl>
                                          <p:spTgt spid="5"/>
                                        </p:tgtEl>
                                        <p:attrNameLst>
                                          <p:attrName>r</p:attrName>
                                        </p:attrNameLst>
                                      </p:cBhvr>
                                    </p:animRot>
                                    <p:animRot by="-240000">
                                      <p:cBhvr>
                                        <p:cTn id="11" dur="200" fill="hold">
                                          <p:stCondLst>
                                            <p:cond delay="200"/>
                                          </p:stCondLst>
                                        </p:cTn>
                                        <p:tgtEl>
                                          <p:spTgt spid="5"/>
                                        </p:tgtEl>
                                        <p:attrNameLst>
                                          <p:attrName>r</p:attrName>
                                        </p:attrNameLst>
                                      </p:cBhvr>
                                    </p:animRot>
                                    <p:animRot by="240000">
                                      <p:cBhvr>
                                        <p:cTn id="12" dur="200" fill="hold">
                                          <p:stCondLst>
                                            <p:cond delay="400"/>
                                          </p:stCondLst>
                                        </p:cTn>
                                        <p:tgtEl>
                                          <p:spTgt spid="5"/>
                                        </p:tgtEl>
                                        <p:attrNameLst>
                                          <p:attrName>r</p:attrName>
                                        </p:attrNameLst>
                                      </p:cBhvr>
                                    </p:animRot>
                                    <p:animRot by="-240000">
                                      <p:cBhvr>
                                        <p:cTn id="13" dur="200" fill="hold">
                                          <p:stCondLst>
                                            <p:cond delay="600"/>
                                          </p:stCondLst>
                                        </p:cTn>
                                        <p:tgtEl>
                                          <p:spTgt spid="5"/>
                                        </p:tgtEl>
                                        <p:attrNameLst>
                                          <p:attrName>r</p:attrName>
                                        </p:attrNameLst>
                                      </p:cBhvr>
                                    </p:animRot>
                                    <p:animRot by="120000">
                                      <p:cBhvr>
                                        <p:cTn id="14"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8932" y="313151"/>
            <a:ext cx="11235846" cy="2062103"/>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bn-BD" sz="3200" dirty="0" smtClean="0">
                <a:latin typeface="NikoshBAN" panose="02000000000000000000" pitchFamily="2" charset="0"/>
                <a:cs typeface="NikoshBAN" panose="02000000000000000000" pitchFamily="2" charset="0"/>
              </a:rPr>
              <a:t>আরবের কুরাইশ বংশে ৫৭০ খ্রিষ্টাব্দে মহানবী হযরত মুহাম্মদ (সঃ) এর জন্ম হয়।তাঁর পিতার নাম আব্দুল্লাহ ও দাদার নাম আব্দুল মুত্তালিব।তাঁর মাতার নাম আমিনা ও নানার নাম ওয়াহাব।জন্মের পূর্বেই তাঁর পিতা ইন্তেকাল করেন।জন্মের পর দাদা তাঁর নাম রাখেন মুহাম্মদ আর মাতা নাম রাখেন আহমদ।</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4951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xEl>
                                              <p:pRg st="0" end="0"/>
                                            </p:txEl>
                                          </p:spTgt>
                                        </p:tgtEl>
                                        <p:attrNameLst>
                                          <p:attrName>ppt_x</p:attrName>
                                          <p:attrName>ppt_y</p:attrName>
                                        </p:attrNameLst>
                                      </p:cBhvr>
                                    </p:animMotion>
                                    <p:animRot by="1500000">
                                      <p:cBhvr>
                                        <p:cTn id="7" dur="125" fill="hold">
                                          <p:stCondLst>
                                            <p:cond delay="0"/>
                                          </p:stCondLst>
                                        </p:cTn>
                                        <p:tgtEl>
                                          <p:spTgt spid="4">
                                            <p:txEl>
                                              <p:pRg st="0" end="0"/>
                                            </p:txEl>
                                          </p:spTgt>
                                        </p:tgtEl>
                                        <p:attrNameLst>
                                          <p:attrName>r</p:attrName>
                                        </p:attrNameLst>
                                      </p:cBhvr>
                                    </p:animRot>
                                    <p:animRot by="-1500000">
                                      <p:cBhvr>
                                        <p:cTn id="8" dur="125" fill="hold">
                                          <p:stCondLst>
                                            <p:cond delay="125"/>
                                          </p:stCondLst>
                                        </p:cTn>
                                        <p:tgtEl>
                                          <p:spTgt spid="4">
                                            <p:txEl>
                                              <p:pRg st="0" end="0"/>
                                            </p:txEl>
                                          </p:spTgt>
                                        </p:tgtEl>
                                        <p:attrNameLst>
                                          <p:attrName>r</p:attrName>
                                        </p:attrNameLst>
                                      </p:cBhvr>
                                    </p:animRot>
                                    <p:animRot by="-1500000">
                                      <p:cBhvr>
                                        <p:cTn id="9" dur="125" fill="hold">
                                          <p:stCondLst>
                                            <p:cond delay="250"/>
                                          </p:stCondLst>
                                        </p:cTn>
                                        <p:tgtEl>
                                          <p:spTgt spid="4">
                                            <p:txEl>
                                              <p:pRg st="0" end="0"/>
                                            </p:txEl>
                                          </p:spTgt>
                                        </p:tgtEl>
                                        <p:attrNameLst>
                                          <p:attrName>r</p:attrName>
                                        </p:attrNameLst>
                                      </p:cBhvr>
                                    </p:animRot>
                                    <p:animRot by="1500000">
                                      <p:cBhvr>
                                        <p:cTn id="10" dur="125" fill="hold">
                                          <p:stCondLst>
                                            <p:cond delay="375"/>
                                          </p:stCondLst>
                                        </p:cTn>
                                        <p:tgtEl>
                                          <p:spTgt spid="4">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30258" y="175364"/>
            <a:ext cx="6776580" cy="10156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bn-BD" sz="6000" dirty="0" smtClean="0">
                <a:latin typeface="NikoshBAN" panose="02000000000000000000" pitchFamily="2" charset="0"/>
                <a:cs typeface="NikoshBAN" panose="02000000000000000000" pitchFamily="2" charset="0"/>
              </a:rPr>
              <a:t>একক কাজ</a:t>
            </a:r>
            <a:endParaRPr lang="en-US" sz="6000" dirty="0">
              <a:latin typeface="NikoshBAN" panose="02000000000000000000" pitchFamily="2" charset="0"/>
              <a:cs typeface="NikoshBAN" panose="02000000000000000000" pitchFamily="2" charset="0"/>
            </a:endParaRPr>
          </a:p>
        </p:txBody>
      </p:sp>
      <p:sp>
        <p:nvSpPr>
          <p:cNvPr id="5" name="TextBox 4"/>
          <p:cNvSpPr txBox="1"/>
          <p:nvPr/>
        </p:nvSpPr>
        <p:spPr>
          <a:xfrm>
            <a:off x="776614" y="1503123"/>
            <a:ext cx="10233764" cy="156966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342900" indent="-342900">
              <a:buFont typeface="+mj-lt"/>
              <a:buAutoNum type="arabicPeriod"/>
            </a:pPr>
            <a:r>
              <a:rPr lang="bn-BD" sz="3200" dirty="0" smtClean="0">
                <a:latin typeface="NikoshBAN" panose="02000000000000000000" pitchFamily="2" charset="0"/>
                <a:cs typeface="NikoshBAN" panose="02000000000000000000" pitchFamily="2" charset="0"/>
              </a:rPr>
              <a:t>হযরত মুহাম্মদ (সঃ) এর পিতার নাম কী?</a:t>
            </a:r>
          </a:p>
          <a:p>
            <a:pPr marL="342900" indent="-342900">
              <a:buFont typeface="+mj-lt"/>
              <a:buAutoNum type="arabicPeriod"/>
            </a:pPr>
            <a:r>
              <a:rPr lang="bn-BD" sz="3200" dirty="0" smtClean="0">
                <a:latin typeface="NikoshBAN" panose="02000000000000000000" pitchFamily="2" charset="0"/>
                <a:cs typeface="NikoshBAN" panose="02000000000000000000" pitchFamily="2" charset="0"/>
              </a:rPr>
              <a:t>হযরত মুহাম্মদ (সঃ) কোথায় ও কত খ্রিষ্টাব্দে জন্ম গ্রহণ করেন?</a:t>
            </a:r>
          </a:p>
          <a:p>
            <a:pPr marL="342900" indent="-342900">
              <a:buFont typeface="+mj-lt"/>
              <a:buAutoNum type="arabicPeriod"/>
            </a:pPr>
            <a:r>
              <a:rPr lang="bn-BD" sz="3200" dirty="0" smtClean="0">
                <a:latin typeface="NikoshBAN" panose="02000000000000000000" pitchFamily="2" charset="0"/>
                <a:cs typeface="NikoshBAN" panose="02000000000000000000" pitchFamily="2" charset="0"/>
              </a:rPr>
              <a:t>হযরত মুহাম্মদ (সঃ) এর নাম মুহাম্মদ ও আহমদ রাখা হল কেন?</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5988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4" presetClass="emph" presetSubtype="0" fill="hold" nodeType="clickEffect">
                                  <p:stCondLst>
                                    <p:cond delay="0"/>
                                  </p:stCondLst>
                                  <p:iterate type="lt">
                                    <p:tmPct val="10000"/>
                                  </p:iterate>
                                  <p:childTnLst>
                                    <p:animMotion origin="layout" path="M 0.0 0.0 L 0.0 -0.07213" pathEditMode="relative" ptsTypes="">
                                      <p:cBhvr>
                                        <p:cTn id="13" dur="250" accel="50000" decel="50000" autoRev="1" fill="hold">
                                          <p:stCondLst>
                                            <p:cond delay="0"/>
                                          </p:stCondLst>
                                        </p:cTn>
                                        <p:tgtEl>
                                          <p:spTgt spid="5">
                                            <p:txEl>
                                              <p:pRg st="0" end="0"/>
                                            </p:txEl>
                                          </p:spTgt>
                                        </p:tgtEl>
                                        <p:attrNameLst>
                                          <p:attrName>ppt_x</p:attrName>
                                          <p:attrName>ppt_y</p:attrName>
                                        </p:attrNameLst>
                                      </p:cBhvr>
                                    </p:animMotion>
                                    <p:animRot by="1500000">
                                      <p:cBhvr>
                                        <p:cTn id="14" dur="125" fill="hold">
                                          <p:stCondLst>
                                            <p:cond delay="0"/>
                                          </p:stCondLst>
                                        </p:cTn>
                                        <p:tgtEl>
                                          <p:spTgt spid="5">
                                            <p:txEl>
                                              <p:pRg st="0" end="0"/>
                                            </p:txEl>
                                          </p:spTgt>
                                        </p:tgtEl>
                                        <p:attrNameLst>
                                          <p:attrName>r</p:attrName>
                                        </p:attrNameLst>
                                      </p:cBhvr>
                                    </p:animRot>
                                    <p:animRot by="-1500000">
                                      <p:cBhvr>
                                        <p:cTn id="15" dur="125" fill="hold">
                                          <p:stCondLst>
                                            <p:cond delay="125"/>
                                          </p:stCondLst>
                                        </p:cTn>
                                        <p:tgtEl>
                                          <p:spTgt spid="5">
                                            <p:txEl>
                                              <p:pRg st="0" end="0"/>
                                            </p:txEl>
                                          </p:spTgt>
                                        </p:tgtEl>
                                        <p:attrNameLst>
                                          <p:attrName>r</p:attrName>
                                        </p:attrNameLst>
                                      </p:cBhvr>
                                    </p:animRot>
                                    <p:animRot by="-1500000">
                                      <p:cBhvr>
                                        <p:cTn id="16" dur="125" fill="hold">
                                          <p:stCondLst>
                                            <p:cond delay="250"/>
                                          </p:stCondLst>
                                        </p:cTn>
                                        <p:tgtEl>
                                          <p:spTgt spid="5">
                                            <p:txEl>
                                              <p:pRg st="0" end="0"/>
                                            </p:txEl>
                                          </p:spTgt>
                                        </p:tgtEl>
                                        <p:attrNameLst>
                                          <p:attrName>r</p:attrName>
                                        </p:attrNameLst>
                                      </p:cBhvr>
                                    </p:animRot>
                                    <p:animRot by="1500000">
                                      <p:cBhvr>
                                        <p:cTn id="17" dur="125" fill="hold">
                                          <p:stCondLst>
                                            <p:cond delay="375"/>
                                          </p:stCondLst>
                                        </p:cTn>
                                        <p:tgtEl>
                                          <p:spTgt spid="5">
                                            <p:txEl>
                                              <p:pRg st="0" end="0"/>
                                            </p:txEl>
                                          </p:spTgt>
                                        </p:tgtEl>
                                        <p:attrNameLst>
                                          <p:attrName>r</p:attrName>
                                        </p:attrNameLst>
                                      </p:cBhvr>
                                    </p:animRot>
                                  </p:childTnLst>
                                </p:cTn>
                              </p:par>
                              <p:par>
                                <p:cTn id="18" presetID="34" presetClass="emph" presetSubtype="0" fill="hold" nodeType="withEffect">
                                  <p:stCondLst>
                                    <p:cond delay="0"/>
                                  </p:stCondLst>
                                  <p:iterate type="lt">
                                    <p:tmPct val="10000"/>
                                  </p:iterate>
                                  <p:childTnLst>
                                    <p:animMotion origin="layout" path="M 0.0 0.0 L 0.0 -0.07213" pathEditMode="relative" ptsTypes="">
                                      <p:cBhvr>
                                        <p:cTn id="19" dur="250" accel="50000" decel="50000" autoRev="1" fill="hold">
                                          <p:stCondLst>
                                            <p:cond delay="0"/>
                                          </p:stCondLst>
                                        </p:cTn>
                                        <p:tgtEl>
                                          <p:spTgt spid="5">
                                            <p:txEl>
                                              <p:pRg st="1" end="1"/>
                                            </p:txEl>
                                          </p:spTgt>
                                        </p:tgtEl>
                                        <p:attrNameLst>
                                          <p:attrName>ppt_x</p:attrName>
                                          <p:attrName>ppt_y</p:attrName>
                                        </p:attrNameLst>
                                      </p:cBhvr>
                                    </p:animMotion>
                                    <p:animRot by="1500000">
                                      <p:cBhvr>
                                        <p:cTn id="20" dur="125" fill="hold">
                                          <p:stCondLst>
                                            <p:cond delay="0"/>
                                          </p:stCondLst>
                                        </p:cTn>
                                        <p:tgtEl>
                                          <p:spTgt spid="5">
                                            <p:txEl>
                                              <p:pRg st="1" end="1"/>
                                            </p:txEl>
                                          </p:spTgt>
                                        </p:tgtEl>
                                        <p:attrNameLst>
                                          <p:attrName>r</p:attrName>
                                        </p:attrNameLst>
                                      </p:cBhvr>
                                    </p:animRot>
                                    <p:animRot by="-1500000">
                                      <p:cBhvr>
                                        <p:cTn id="21" dur="125" fill="hold">
                                          <p:stCondLst>
                                            <p:cond delay="125"/>
                                          </p:stCondLst>
                                        </p:cTn>
                                        <p:tgtEl>
                                          <p:spTgt spid="5">
                                            <p:txEl>
                                              <p:pRg st="1" end="1"/>
                                            </p:txEl>
                                          </p:spTgt>
                                        </p:tgtEl>
                                        <p:attrNameLst>
                                          <p:attrName>r</p:attrName>
                                        </p:attrNameLst>
                                      </p:cBhvr>
                                    </p:animRot>
                                    <p:animRot by="-1500000">
                                      <p:cBhvr>
                                        <p:cTn id="22" dur="125" fill="hold">
                                          <p:stCondLst>
                                            <p:cond delay="250"/>
                                          </p:stCondLst>
                                        </p:cTn>
                                        <p:tgtEl>
                                          <p:spTgt spid="5">
                                            <p:txEl>
                                              <p:pRg st="1" end="1"/>
                                            </p:txEl>
                                          </p:spTgt>
                                        </p:tgtEl>
                                        <p:attrNameLst>
                                          <p:attrName>r</p:attrName>
                                        </p:attrNameLst>
                                      </p:cBhvr>
                                    </p:animRot>
                                    <p:animRot by="1500000">
                                      <p:cBhvr>
                                        <p:cTn id="23" dur="125" fill="hold">
                                          <p:stCondLst>
                                            <p:cond delay="375"/>
                                          </p:stCondLst>
                                        </p:cTn>
                                        <p:tgtEl>
                                          <p:spTgt spid="5">
                                            <p:txEl>
                                              <p:pRg st="1" end="1"/>
                                            </p:txEl>
                                          </p:spTgt>
                                        </p:tgtEl>
                                        <p:attrNameLst>
                                          <p:attrName>r</p:attrName>
                                        </p:attrNameLst>
                                      </p:cBhvr>
                                    </p:animRot>
                                  </p:childTnLst>
                                </p:cTn>
                              </p:par>
                              <p:par>
                                <p:cTn id="24" presetID="34" presetClass="emph" presetSubtype="0" fill="hold" nodeType="withEffect">
                                  <p:stCondLst>
                                    <p:cond delay="0"/>
                                  </p:stCondLst>
                                  <p:iterate type="lt">
                                    <p:tmPct val="10000"/>
                                  </p:iterate>
                                  <p:childTnLst>
                                    <p:animMotion origin="layout" path="M 0.0 0.0 L 0.0 -0.07213" pathEditMode="relative" ptsTypes="">
                                      <p:cBhvr>
                                        <p:cTn id="25" dur="250" accel="50000" decel="50000" autoRev="1" fill="hold">
                                          <p:stCondLst>
                                            <p:cond delay="0"/>
                                          </p:stCondLst>
                                        </p:cTn>
                                        <p:tgtEl>
                                          <p:spTgt spid="5">
                                            <p:txEl>
                                              <p:pRg st="2" end="2"/>
                                            </p:txEl>
                                          </p:spTgt>
                                        </p:tgtEl>
                                        <p:attrNameLst>
                                          <p:attrName>ppt_x</p:attrName>
                                          <p:attrName>ppt_y</p:attrName>
                                        </p:attrNameLst>
                                      </p:cBhvr>
                                    </p:animMotion>
                                    <p:animRot by="1500000">
                                      <p:cBhvr>
                                        <p:cTn id="26" dur="125" fill="hold">
                                          <p:stCondLst>
                                            <p:cond delay="0"/>
                                          </p:stCondLst>
                                        </p:cTn>
                                        <p:tgtEl>
                                          <p:spTgt spid="5">
                                            <p:txEl>
                                              <p:pRg st="2" end="2"/>
                                            </p:txEl>
                                          </p:spTgt>
                                        </p:tgtEl>
                                        <p:attrNameLst>
                                          <p:attrName>r</p:attrName>
                                        </p:attrNameLst>
                                      </p:cBhvr>
                                    </p:animRot>
                                    <p:animRot by="-1500000">
                                      <p:cBhvr>
                                        <p:cTn id="27" dur="125" fill="hold">
                                          <p:stCondLst>
                                            <p:cond delay="125"/>
                                          </p:stCondLst>
                                        </p:cTn>
                                        <p:tgtEl>
                                          <p:spTgt spid="5">
                                            <p:txEl>
                                              <p:pRg st="2" end="2"/>
                                            </p:txEl>
                                          </p:spTgt>
                                        </p:tgtEl>
                                        <p:attrNameLst>
                                          <p:attrName>r</p:attrName>
                                        </p:attrNameLst>
                                      </p:cBhvr>
                                    </p:animRot>
                                    <p:animRot by="-1500000">
                                      <p:cBhvr>
                                        <p:cTn id="28" dur="125" fill="hold">
                                          <p:stCondLst>
                                            <p:cond delay="250"/>
                                          </p:stCondLst>
                                        </p:cTn>
                                        <p:tgtEl>
                                          <p:spTgt spid="5">
                                            <p:txEl>
                                              <p:pRg st="2" end="2"/>
                                            </p:txEl>
                                          </p:spTgt>
                                        </p:tgtEl>
                                        <p:attrNameLst>
                                          <p:attrName>r</p:attrName>
                                        </p:attrNameLst>
                                      </p:cBhvr>
                                    </p:animRot>
                                    <p:animRot by="1500000">
                                      <p:cBhvr>
                                        <p:cTn id="29" dur="125" fill="hold">
                                          <p:stCondLst>
                                            <p:cond delay="375"/>
                                          </p:stCondLst>
                                        </p:cTn>
                                        <p:tgtEl>
                                          <p:spTgt spid="5">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78904" y="175364"/>
            <a:ext cx="6688899" cy="76944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bn-BD" sz="4400" dirty="0" smtClean="0">
                <a:latin typeface="NikoshBAN" panose="02000000000000000000" pitchFamily="2" charset="0"/>
                <a:cs typeface="NikoshBAN" panose="02000000000000000000" pitchFamily="2" charset="0"/>
              </a:rPr>
              <a:t>হযরত মুহাম্মদ (সঃ) এর শৈশব কাল</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02851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8723" y="263047"/>
            <a:ext cx="11235847" cy="403187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BD" sz="3200" dirty="0" smtClean="0">
                <a:latin typeface="NikoshBAN" panose="02000000000000000000" pitchFamily="2" charset="0"/>
                <a:cs typeface="NikoshBAN" panose="02000000000000000000" pitchFamily="2" charset="0"/>
              </a:rPr>
              <a:t>হযরত মুহাম্মদ (সঃ) জন্মের পর ধাত্রী মা হালিমার ঘরে লালিত পালিত হন।হালিমা বনু সাদ গোত্রের লোক ছিলেন।আর বনু সাদ গোত্র বিশুদ্ধ আরবীতে কথা বলত।শৈশব কাল থেকে মহানবী হযরত মুহাম্মদ (সঃ) এর মাঝে ন্যায় ও ইনসাফের নজির দেখা যায়।তিনি ধাত্রী হালিমার একটি স্তন পান করতেন অন্যটি দুধ ভাই আব্দুল্লাহর জন্য রেখে দিতেন।হালিমা মহানবী হযরত মুহাম্মদ (সঃ) কে পাঁচ বছর লালন পালন করে তাঁর মা আমিনার নিকট রেখে যান। হযরত মুহাম্মদ (সঃ) এর বয়স যখন ছয় বছর তখন তাঁর মাতা ইন্তেকাল করেন।তাঁর মাতার ইন্তেকালের পর তাঁর লালন পালনের ভার নেন দাদা আব্দুল মুত্তালিব ।আট বছর বয়সে দাদাও মারা যান।তখন তাঁর লালন পালনের দায়িত্ব নেন চাচা আবু তালিব।</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6008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xEl>
                                              <p:pRg st="0" end="0"/>
                                            </p:txEl>
                                          </p:spTgt>
                                        </p:tgtEl>
                                        <p:attrNameLst>
                                          <p:attrName>ppt_x</p:attrName>
                                          <p:attrName>ppt_y</p:attrName>
                                        </p:attrNameLst>
                                      </p:cBhvr>
                                    </p:animMotion>
                                    <p:animRot by="1500000">
                                      <p:cBhvr>
                                        <p:cTn id="7" dur="125" fill="hold">
                                          <p:stCondLst>
                                            <p:cond delay="0"/>
                                          </p:stCondLst>
                                        </p:cTn>
                                        <p:tgtEl>
                                          <p:spTgt spid="4">
                                            <p:txEl>
                                              <p:pRg st="0" end="0"/>
                                            </p:txEl>
                                          </p:spTgt>
                                        </p:tgtEl>
                                        <p:attrNameLst>
                                          <p:attrName>r</p:attrName>
                                        </p:attrNameLst>
                                      </p:cBhvr>
                                    </p:animRot>
                                    <p:animRot by="-1500000">
                                      <p:cBhvr>
                                        <p:cTn id="8" dur="125" fill="hold">
                                          <p:stCondLst>
                                            <p:cond delay="125"/>
                                          </p:stCondLst>
                                        </p:cTn>
                                        <p:tgtEl>
                                          <p:spTgt spid="4">
                                            <p:txEl>
                                              <p:pRg st="0" end="0"/>
                                            </p:txEl>
                                          </p:spTgt>
                                        </p:tgtEl>
                                        <p:attrNameLst>
                                          <p:attrName>r</p:attrName>
                                        </p:attrNameLst>
                                      </p:cBhvr>
                                    </p:animRot>
                                    <p:animRot by="-1500000">
                                      <p:cBhvr>
                                        <p:cTn id="9" dur="125" fill="hold">
                                          <p:stCondLst>
                                            <p:cond delay="250"/>
                                          </p:stCondLst>
                                        </p:cTn>
                                        <p:tgtEl>
                                          <p:spTgt spid="4">
                                            <p:txEl>
                                              <p:pRg st="0" end="0"/>
                                            </p:txEl>
                                          </p:spTgt>
                                        </p:tgtEl>
                                        <p:attrNameLst>
                                          <p:attrName>r</p:attrName>
                                        </p:attrNameLst>
                                      </p:cBhvr>
                                    </p:animRot>
                                    <p:animRot by="1500000">
                                      <p:cBhvr>
                                        <p:cTn id="10" dur="125" fill="hold">
                                          <p:stCondLst>
                                            <p:cond delay="375"/>
                                          </p:stCondLst>
                                        </p:cTn>
                                        <p:tgtEl>
                                          <p:spTgt spid="4">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3408" y="263047"/>
            <a:ext cx="4534422" cy="1015663"/>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bn-BD" sz="6000" dirty="0" smtClean="0">
                <a:latin typeface="NikoshBAN" panose="02000000000000000000" pitchFamily="2" charset="0"/>
                <a:cs typeface="NikoshBAN" panose="02000000000000000000" pitchFamily="2" charset="0"/>
              </a:rPr>
              <a:t>জোড়ায় কাজ</a:t>
            </a:r>
            <a:endParaRPr lang="en-US" sz="6000" dirty="0">
              <a:latin typeface="NikoshBAN" panose="02000000000000000000" pitchFamily="2" charset="0"/>
              <a:cs typeface="NikoshBAN" panose="02000000000000000000" pitchFamily="2" charset="0"/>
            </a:endParaRPr>
          </a:p>
        </p:txBody>
      </p:sp>
      <p:sp>
        <p:nvSpPr>
          <p:cNvPr id="5" name="TextBox 4"/>
          <p:cNvSpPr txBox="1"/>
          <p:nvPr/>
        </p:nvSpPr>
        <p:spPr>
          <a:xfrm>
            <a:off x="463463" y="1465545"/>
            <a:ext cx="10108504" cy="138499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marL="342900" indent="-342900">
              <a:buFont typeface="+mj-lt"/>
              <a:buAutoNum type="arabicPeriod"/>
            </a:pPr>
            <a:r>
              <a:rPr lang="bn-BD" sz="2800" dirty="0" smtClean="0">
                <a:latin typeface="NikoshBAN" panose="02000000000000000000" pitchFamily="2" charset="0"/>
                <a:cs typeface="NikoshBAN" panose="02000000000000000000" pitchFamily="2" charset="0"/>
              </a:rPr>
              <a:t>হালিমা কে?</a:t>
            </a:r>
          </a:p>
          <a:p>
            <a:pPr marL="342900" indent="-342900">
              <a:buFont typeface="+mj-lt"/>
              <a:buAutoNum type="arabicPeriod"/>
            </a:pPr>
            <a:r>
              <a:rPr lang="bn-BD" sz="2800" dirty="0" smtClean="0">
                <a:latin typeface="NikoshBAN" panose="02000000000000000000" pitchFamily="2" charset="0"/>
                <a:cs typeface="NikoshBAN" panose="02000000000000000000" pitchFamily="2" charset="0"/>
              </a:rPr>
              <a:t>আরবের কোন গোত্র বিশুদ্ধ আরবী ভাষায় কথা বলত?</a:t>
            </a:r>
          </a:p>
          <a:p>
            <a:pPr marL="342900" indent="-342900">
              <a:buFont typeface="+mj-lt"/>
              <a:buAutoNum type="arabicPeriod"/>
            </a:pPr>
            <a:r>
              <a:rPr lang="bn-BD" sz="2800" dirty="0" smtClean="0">
                <a:latin typeface="NikoshBAN" panose="02000000000000000000" pitchFamily="2" charset="0"/>
                <a:cs typeface="NikoshBAN" panose="02000000000000000000" pitchFamily="2" charset="0"/>
              </a:rPr>
              <a:t>হযরত মুহাম্মদ (সঃ) এর মাতার ইন্তেকালের পর তিনি কীভাবে লালিত পালিত হন?</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57215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4" presetClass="emph" presetSubtype="0" fill="hold" nodeType="clickEffect">
                                  <p:stCondLst>
                                    <p:cond delay="0"/>
                                  </p:stCondLst>
                                  <p:iterate type="lt">
                                    <p:tmPct val="10000"/>
                                  </p:iterate>
                                  <p:childTnLst>
                                    <p:animMotion origin="layout" path="M 0.0 0.0 L 0.0 -0.07213" pathEditMode="relative" ptsTypes="">
                                      <p:cBhvr>
                                        <p:cTn id="13" dur="250" accel="50000" decel="50000" autoRev="1" fill="hold">
                                          <p:stCondLst>
                                            <p:cond delay="0"/>
                                          </p:stCondLst>
                                        </p:cTn>
                                        <p:tgtEl>
                                          <p:spTgt spid="5">
                                            <p:txEl>
                                              <p:pRg st="0" end="0"/>
                                            </p:txEl>
                                          </p:spTgt>
                                        </p:tgtEl>
                                        <p:attrNameLst>
                                          <p:attrName>ppt_x</p:attrName>
                                          <p:attrName>ppt_y</p:attrName>
                                        </p:attrNameLst>
                                      </p:cBhvr>
                                    </p:animMotion>
                                    <p:animRot by="1500000">
                                      <p:cBhvr>
                                        <p:cTn id="14" dur="125" fill="hold">
                                          <p:stCondLst>
                                            <p:cond delay="0"/>
                                          </p:stCondLst>
                                        </p:cTn>
                                        <p:tgtEl>
                                          <p:spTgt spid="5">
                                            <p:txEl>
                                              <p:pRg st="0" end="0"/>
                                            </p:txEl>
                                          </p:spTgt>
                                        </p:tgtEl>
                                        <p:attrNameLst>
                                          <p:attrName>r</p:attrName>
                                        </p:attrNameLst>
                                      </p:cBhvr>
                                    </p:animRot>
                                    <p:animRot by="-1500000">
                                      <p:cBhvr>
                                        <p:cTn id="15" dur="125" fill="hold">
                                          <p:stCondLst>
                                            <p:cond delay="125"/>
                                          </p:stCondLst>
                                        </p:cTn>
                                        <p:tgtEl>
                                          <p:spTgt spid="5">
                                            <p:txEl>
                                              <p:pRg st="0" end="0"/>
                                            </p:txEl>
                                          </p:spTgt>
                                        </p:tgtEl>
                                        <p:attrNameLst>
                                          <p:attrName>r</p:attrName>
                                        </p:attrNameLst>
                                      </p:cBhvr>
                                    </p:animRot>
                                    <p:animRot by="-1500000">
                                      <p:cBhvr>
                                        <p:cTn id="16" dur="125" fill="hold">
                                          <p:stCondLst>
                                            <p:cond delay="250"/>
                                          </p:stCondLst>
                                        </p:cTn>
                                        <p:tgtEl>
                                          <p:spTgt spid="5">
                                            <p:txEl>
                                              <p:pRg st="0" end="0"/>
                                            </p:txEl>
                                          </p:spTgt>
                                        </p:tgtEl>
                                        <p:attrNameLst>
                                          <p:attrName>r</p:attrName>
                                        </p:attrNameLst>
                                      </p:cBhvr>
                                    </p:animRot>
                                    <p:animRot by="1500000">
                                      <p:cBhvr>
                                        <p:cTn id="17" dur="125" fill="hold">
                                          <p:stCondLst>
                                            <p:cond delay="375"/>
                                          </p:stCondLst>
                                        </p:cTn>
                                        <p:tgtEl>
                                          <p:spTgt spid="5">
                                            <p:txEl>
                                              <p:pRg st="0" end="0"/>
                                            </p:txEl>
                                          </p:spTgt>
                                        </p:tgtEl>
                                        <p:attrNameLst>
                                          <p:attrName>r</p:attrName>
                                        </p:attrNameLst>
                                      </p:cBhvr>
                                    </p:animRot>
                                  </p:childTnLst>
                                </p:cTn>
                              </p:par>
                              <p:par>
                                <p:cTn id="18" presetID="34" presetClass="emph" presetSubtype="0" fill="hold" nodeType="withEffect">
                                  <p:stCondLst>
                                    <p:cond delay="0"/>
                                  </p:stCondLst>
                                  <p:iterate type="lt">
                                    <p:tmPct val="10000"/>
                                  </p:iterate>
                                  <p:childTnLst>
                                    <p:animMotion origin="layout" path="M 0.0 0.0 L 0.0 -0.07213" pathEditMode="relative" ptsTypes="">
                                      <p:cBhvr>
                                        <p:cTn id="19" dur="250" accel="50000" decel="50000" autoRev="1" fill="hold">
                                          <p:stCondLst>
                                            <p:cond delay="0"/>
                                          </p:stCondLst>
                                        </p:cTn>
                                        <p:tgtEl>
                                          <p:spTgt spid="5">
                                            <p:txEl>
                                              <p:pRg st="1" end="1"/>
                                            </p:txEl>
                                          </p:spTgt>
                                        </p:tgtEl>
                                        <p:attrNameLst>
                                          <p:attrName>ppt_x</p:attrName>
                                          <p:attrName>ppt_y</p:attrName>
                                        </p:attrNameLst>
                                      </p:cBhvr>
                                    </p:animMotion>
                                    <p:animRot by="1500000">
                                      <p:cBhvr>
                                        <p:cTn id="20" dur="125" fill="hold">
                                          <p:stCondLst>
                                            <p:cond delay="0"/>
                                          </p:stCondLst>
                                        </p:cTn>
                                        <p:tgtEl>
                                          <p:spTgt spid="5">
                                            <p:txEl>
                                              <p:pRg st="1" end="1"/>
                                            </p:txEl>
                                          </p:spTgt>
                                        </p:tgtEl>
                                        <p:attrNameLst>
                                          <p:attrName>r</p:attrName>
                                        </p:attrNameLst>
                                      </p:cBhvr>
                                    </p:animRot>
                                    <p:animRot by="-1500000">
                                      <p:cBhvr>
                                        <p:cTn id="21" dur="125" fill="hold">
                                          <p:stCondLst>
                                            <p:cond delay="125"/>
                                          </p:stCondLst>
                                        </p:cTn>
                                        <p:tgtEl>
                                          <p:spTgt spid="5">
                                            <p:txEl>
                                              <p:pRg st="1" end="1"/>
                                            </p:txEl>
                                          </p:spTgt>
                                        </p:tgtEl>
                                        <p:attrNameLst>
                                          <p:attrName>r</p:attrName>
                                        </p:attrNameLst>
                                      </p:cBhvr>
                                    </p:animRot>
                                    <p:animRot by="-1500000">
                                      <p:cBhvr>
                                        <p:cTn id="22" dur="125" fill="hold">
                                          <p:stCondLst>
                                            <p:cond delay="250"/>
                                          </p:stCondLst>
                                        </p:cTn>
                                        <p:tgtEl>
                                          <p:spTgt spid="5">
                                            <p:txEl>
                                              <p:pRg st="1" end="1"/>
                                            </p:txEl>
                                          </p:spTgt>
                                        </p:tgtEl>
                                        <p:attrNameLst>
                                          <p:attrName>r</p:attrName>
                                        </p:attrNameLst>
                                      </p:cBhvr>
                                    </p:animRot>
                                    <p:animRot by="1500000">
                                      <p:cBhvr>
                                        <p:cTn id="23" dur="125" fill="hold">
                                          <p:stCondLst>
                                            <p:cond delay="375"/>
                                          </p:stCondLst>
                                        </p:cTn>
                                        <p:tgtEl>
                                          <p:spTgt spid="5">
                                            <p:txEl>
                                              <p:pRg st="1" end="1"/>
                                            </p:txEl>
                                          </p:spTgt>
                                        </p:tgtEl>
                                        <p:attrNameLst>
                                          <p:attrName>r</p:attrName>
                                        </p:attrNameLst>
                                      </p:cBhvr>
                                    </p:animRot>
                                  </p:childTnLst>
                                </p:cTn>
                              </p:par>
                              <p:par>
                                <p:cTn id="24" presetID="34" presetClass="emph" presetSubtype="0" fill="hold" nodeType="withEffect">
                                  <p:stCondLst>
                                    <p:cond delay="0"/>
                                  </p:stCondLst>
                                  <p:iterate type="lt">
                                    <p:tmPct val="10000"/>
                                  </p:iterate>
                                  <p:childTnLst>
                                    <p:animMotion origin="layout" path="M 0.0 0.0 L 0.0 -0.07213" pathEditMode="relative" ptsTypes="">
                                      <p:cBhvr>
                                        <p:cTn id="25" dur="250" accel="50000" decel="50000" autoRev="1" fill="hold">
                                          <p:stCondLst>
                                            <p:cond delay="0"/>
                                          </p:stCondLst>
                                        </p:cTn>
                                        <p:tgtEl>
                                          <p:spTgt spid="5">
                                            <p:txEl>
                                              <p:pRg st="2" end="2"/>
                                            </p:txEl>
                                          </p:spTgt>
                                        </p:tgtEl>
                                        <p:attrNameLst>
                                          <p:attrName>ppt_x</p:attrName>
                                          <p:attrName>ppt_y</p:attrName>
                                        </p:attrNameLst>
                                      </p:cBhvr>
                                    </p:animMotion>
                                    <p:animRot by="1500000">
                                      <p:cBhvr>
                                        <p:cTn id="26" dur="125" fill="hold">
                                          <p:stCondLst>
                                            <p:cond delay="0"/>
                                          </p:stCondLst>
                                        </p:cTn>
                                        <p:tgtEl>
                                          <p:spTgt spid="5">
                                            <p:txEl>
                                              <p:pRg st="2" end="2"/>
                                            </p:txEl>
                                          </p:spTgt>
                                        </p:tgtEl>
                                        <p:attrNameLst>
                                          <p:attrName>r</p:attrName>
                                        </p:attrNameLst>
                                      </p:cBhvr>
                                    </p:animRot>
                                    <p:animRot by="-1500000">
                                      <p:cBhvr>
                                        <p:cTn id="27" dur="125" fill="hold">
                                          <p:stCondLst>
                                            <p:cond delay="125"/>
                                          </p:stCondLst>
                                        </p:cTn>
                                        <p:tgtEl>
                                          <p:spTgt spid="5">
                                            <p:txEl>
                                              <p:pRg st="2" end="2"/>
                                            </p:txEl>
                                          </p:spTgt>
                                        </p:tgtEl>
                                        <p:attrNameLst>
                                          <p:attrName>r</p:attrName>
                                        </p:attrNameLst>
                                      </p:cBhvr>
                                    </p:animRot>
                                    <p:animRot by="-1500000">
                                      <p:cBhvr>
                                        <p:cTn id="28" dur="125" fill="hold">
                                          <p:stCondLst>
                                            <p:cond delay="250"/>
                                          </p:stCondLst>
                                        </p:cTn>
                                        <p:tgtEl>
                                          <p:spTgt spid="5">
                                            <p:txEl>
                                              <p:pRg st="2" end="2"/>
                                            </p:txEl>
                                          </p:spTgt>
                                        </p:tgtEl>
                                        <p:attrNameLst>
                                          <p:attrName>r</p:attrName>
                                        </p:attrNameLst>
                                      </p:cBhvr>
                                    </p:animRot>
                                    <p:animRot by="1500000">
                                      <p:cBhvr>
                                        <p:cTn id="29" dur="125" fill="hold">
                                          <p:stCondLst>
                                            <p:cond delay="375"/>
                                          </p:stCondLst>
                                        </p:cTn>
                                        <p:tgtEl>
                                          <p:spTgt spid="5">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5753" y="200416"/>
            <a:ext cx="7866346" cy="830997"/>
          </a:xfrm>
          <a:prstGeom prst="rect">
            <a:avLst/>
          </a:prstGeom>
          <a:effectLst>
            <a:glow rad="228600">
              <a:schemeClr val="accent5">
                <a:satMod val="175000"/>
                <a:alpha val="40000"/>
              </a:schemeClr>
            </a:glow>
            <a:outerShdw blurRad="5715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bn-BD" sz="4800" dirty="0" smtClean="0">
                <a:latin typeface="NikoshBAN" panose="02000000000000000000" pitchFamily="2" charset="0"/>
                <a:cs typeface="NikoshBAN" panose="02000000000000000000" pitchFamily="2" charset="0"/>
              </a:rPr>
              <a:t>হযরত মুহাম্মদ (সঃ) এর কৈশোর কাল</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8236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7995" y="237995"/>
            <a:ext cx="11536471" cy="600164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BD" sz="3200" dirty="0" smtClean="0">
                <a:latin typeface="NikoshBAN" panose="02000000000000000000" pitchFamily="2" charset="0"/>
                <a:cs typeface="NikoshBAN" panose="02000000000000000000" pitchFamily="2" charset="0"/>
              </a:rPr>
              <a:t>চাচা আবু তালিব অত্যন্ত আদর স্নেহ দিয়ে হযরত মুহাম্মদ (সঃ)কে লালন পালন করেছেন।আবু তালিবের আর্থিক অবস্থা ভাল ছিল না।তাই হযরত মুহাম্মদ (সঃ) মেষ চরাতেন, ১২বছর বয়সে ব্যবসার উদ্দেশ্যে চাচার সাথে সিরিয়া যান।সেখানে “বুহায়রা”নামক পাদ্রির সাথে দেখা হলে তিনি মুহাম্মদকে শেষ যামানার আখেরি নবী (শেষ নবী) বলে ভবিষ্যদ্বাণী দেন।শৈশব কালে হযরত মুহাম্মদ (সঃ) সত্যকামী ও শান্তি প্রিয় ছিলেন।তিনি ফিজার যুদ্ধের বিভীষিকা দেখলেন।এ যুদ্ধ নিষিদ্ধ মাসে শুরু হলো। এ জন্য এ যুদ্ধকে “হারবুল ফিজার” বলা হয়। এ যুদ্ধ পাঁচ বছর স্থায়ী হয়। এ যুদ্ধে বহু মানুষ নিহত হয়।তাতে তাঁর কোমল হৃদয় কেঁদে উটে।তাই আরবদের শান্তিকামী যুবকদের নিয়ে ‘হিলফুল ফুজুল’(শান্তি সংঘ) গঠন করেন।এই সংগঠনের উদ্দেশ্য ছিল আর্তের সেবা ,অত্যাচারীকে প্রতিরোধ ও শান্তি স্থাপন করা।বর্তমান আধুনিক বিশ্বের জাতিসংঘ হযরত মুহাম্মদ (সঃ) এর ঐ ‘হিলফুল ফুজুলের’ কাছে ঋণী।আরব বাসী হযরত মুহাম্মদ (সঃ) এর চারিত্রিক গুনাবলিতে মুগ্ধ হয়ে তাঁকে আল-আমিন (বিশ্বাসী)উপাধিতে ভূষিত করে।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52514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xEl>
                                              <p:pRg st="0" end="0"/>
                                            </p:txEl>
                                          </p:spTgt>
                                        </p:tgtEl>
                                        <p:attrNameLst>
                                          <p:attrName>ppt_x</p:attrName>
                                          <p:attrName>ppt_y</p:attrName>
                                        </p:attrNameLst>
                                      </p:cBhvr>
                                    </p:animMotion>
                                    <p:animRot by="1500000">
                                      <p:cBhvr>
                                        <p:cTn id="7" dur="125" fill="hold">
                                          <p:stCondLst>
                                            <p:cond delay="0"/>
                                          </p:stCondLst>
                                        </p:cTn>
                                        <p:tgtEl>
                                          <p:spTgt spid="4">
                                            <p:txEl>
                                              <p:pRg st="0" end="0"/>
                                            </p:txEl>
                                          </p:spTgt>
                                        </p:tgtEl>
                                        <p:attrNameLst>
                                          <p:attrName>r</p:attrName>
                                        </p:attrNameLst>
                                      </p:cBhvr>
                                    </p:animRot>
                                    <p:animRot by="-1500000">
                                      <p:cBhvr>
                                        <p:cTn id="8" dur="125" fill="hold">
                                          <p:stCondLst>
                                            <p:cond delay="125"/>
                                          </p:stCondLst>
                                        </p:cTn>
                                        <p:tgtEl>
                                          <p:spTgt spid="4">
                                            <p:txEl>
                                              <p:pRg st="0" end="0"/>
                                            </p:txEl>
                                          </p:spTgt>
                                        </p:tgtEl>
                                        <p:attrNameLst>
                                          <p:attrName>r</p:attrName>
                                        </p:attrNameLst>
                                      </p:cBhvr>
                                    </p:animRot>
                                    <p:animRot by="-1500000">
                                      <p:cBhvr>
                                        <p:cTn id="9" dur="125" fill="hold">
                                          <p:stCondLst>
                                            <p:cond delay="250"/>
                                          </p:stCondLst>
                                        </p:cTn>
                                        <p:tgtEl>
                                          <p:spTgt spid="4">
                                            <p:txEl>
                                              <p:pRg st="0" end="0"/>
                                            </p:txEl>
                                          </p:spTgt>
                                        </p:tgtEl>
                                        <p:attrNameLst>
                                          <p:attrName>r</p:attrName>
                                        </p:attrNameLst>
                                      </p:cBhvr>
                                    </p:animRot>
                                    <p:animRot by="1500000">
                                      <p:cBhvr>
                                        <p:cTn id="10" dur="125" fill="hold">
                                          <p:stCondLst>
                                            <p:cond delay="375"/>
                                          </p:stCondLst>
                                        </p:cTn>
                                        <p:tgtEl>
                                          <p:spTgt spid="4">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3200" y="175364"/>
            <a:ext cx="5649238" cy="10156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bn-BD" sz="6000" dirty="0" smtClean="0">
                <a:latin typeface="NikoshBAN" panose="02000000000000000000" pitchFamily="2" charset="0"/>
                <a:cs typeface="NikoshBAN" panose="02000000000000000000" pitchFamily="2" charset="0"/>
              </a:rPr>
              <a:t>দলিও কাজ</a:t>
            </a:r>
            <a:endParaRPr lang="en-US" sz="6000" dirty="0">
              <a:latin typeface="NikoshBAN" panose="02000000000000000000" pitchFamily="2" charset="0"/>
              <a:cs typeface="NikoshBAN" panose="02000000000000000000" pitchFamily="2" charset="0"/>
            </a:endParaRPr>
          </a:p>
        </p:txBody>
      </p:sp>
      <p:sp>
        <p:nvSpPr>
          <p:cNvPr id="5" name="TextBox 4"/>
          <p:cNvSpPr txBox="1"/>
          <p:nvPr/>
        </p:nvSpPr>
        <p:spPr>
          <a:xfrm>
            <a:off x="450937" y="1440493"/>
            <a:ext cx="10434181" cy="2246769"/>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marL="342900" indent="-342900">
              <a:buFont typeface="+mj-lt"/>
              <a:buAutoNum type="arabicPeriod"/>
            </a:pPr>
            <a:r>
              <a:rPr lang="bn-BD" sz="2800" dirty="0" smtClean="0">
                <a:latin typeface="NikoshBAN" panose="02000000000000000000" pitchFamily="2" charset="0"/>
                <a:cs typeface="NikoshBAN" panose="02000000000000000000" pitchFamily="2" charset="0"/>
              </a:rPr>
              <a:t>আবু তালিব কে?</a:t>
            </a:r>
          </a:p>
          <a:p>
            <a:pPr marL="342900" indent="-342900">
              <a:buFont typeface="+mj-lt"/>
              <a:buAutoNum type="arabicPeriod"/>
            </a:pPr>
            <a:r>
              <a:rPr lang="bn-BD" sz="2800" dirty="0" smtClean="0">
                <a:latin typeface="NikoshBAN" panose="02000000000000000000" pitchFamily="2" charset="0"/>
                <a:cs typeface="NikoshBAN" panose="02000000000000000000" pitchFamily="2" charset="0"/>
              </a:rPr>
              <a:t>হযরত মুহাম্মদ (সঃ) মেষ চরাতেন কেন?বর্ণনা কর।</a:t>
            </a:r>
          </a:p>
          <a:p>
            <a:pPr marL="342900" indent="-342900">
              <a:buFont typeface="+mj-lt"/>
              <a:buAutoNum type="arabicPeriod"/>
            </a:pPr>
            <a:r>
              <a:rPr lang="bn-BD" sz="2800" dirty="0" smtClean="0">
                <a:latin typeface="NikoshBAN" panose="02000000000000000000" pitchFamily="2" charset="0"/>
                <a:cs typeface="NikoshBAN" panose="02000000000000000000" pitchFamily="2" charset="0"/>
              </a:rPr>
              <a:t>“বুহায়রা কে? সে হযরত মুহাম্মদ (সঃ) এর ব্যাপারে কী ভবিষ্যদ্বাণী করেছিল?ব্যাখ্যা কর।</a:t>
            </a:r>
          </a:p>
          <a:p>
            <a:pPr marL="342900" indent="-342900">
              <a:buFont typeface="+mj-lt"/>
              <a:buAutoNum type="arabicPeriod"/>
            </a:pPr>
            <a:r>
              <a:rPr lang="bn-BD" sz="2800" dirty="0" smtClean="0">
                <a:latin typeface="NikoshBAN" panose="02000000000000000000" pitchFamily="2" charset="0"/>
                <a:cs typeface="NikoshBAN" panose="02000000000000000000" pitchFamily="2" charset="0"/>
              </a:rPr>
              <a:t>হযরত মুহাম্মদ (সঃ)শান্তিকামী যুবকদের নিয়ে ‘হিলফুল ফুজুল’গঠন করেন কেন?আলোচনা কর। </a:t>
            </a:r>
          </a:p>
        </p:txBody>
      </p:sp>
    </p:spTree>
    <p:extLst>
      <p:ext uri="{BB962C8B-B14F-4D97-AF65-F5344CB8AC3E}">
        <p14:creationId xmlns:p14="http://schemas.microsoft.com/office/powerpoint/2010/main" val="148692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4" presetClass="emph" presetSubtype="0" fill="hold" nodeType="click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5">
                                            <p:txEl>
                                              <p:pRg st="0" end="0"/>
                                            </p:txEl>
                                          </p:spTgt>
                                        </p:tgtEl>
                                        <p:attrNameLst>
                                          <p:attrName>ppt_x</p:attrName>
                                          <p:attrName>ppt_y</p:attrName>
                                        </p:attrNameLst>
                                      </p:cBhvr>
                                    </p:animMotion>
                                    <p:animRot by="1500000">
                                      <p:cBhvr>
                                        <p:cTn id="11" dur="125" fill="hold">
                                          <p:stCondLst>
                                            <p:cond delay="0"/>
                                          </p:stCondLst>
                                        </p:cTn>
                                        <p:tgtEl>
                                          <p:spTgt spid="5">
                                            <p:txEl>
                                              <p:pRg st="0" end="0"/>
                                            </p:txEl>
                                          </p:spTgt>
                                        </p:tgtEl>
                                        <p:attrNameLst>
                                          <p:attrName>r</p:attrName>
                                        </p:attrNameLst>
                                      </p:cBhvr>
                                    </p:animRot>
                                    <p:animRot by="-1500000">
                                      <p:cBhvr>
                                        <p:cTn id="12" dur="125" fill="hold">
                                          <p:stCondLst>
                                            <p:cond delay="125"/>
                                          </p:stCondLst>
                                        </p:cTn>
                                        <p:tgtEl>
                                          <p:spTgt spid="5">
                                            <p:txEl>
                                              <p:pRg st="0" end="0"/>
                                            </p:txEl>
                                          </p:spTgt>
                                        </p:tgtEl>
                                        <p:attrNameLst>
                                          <p:attrName>r</p:attrName>
                                        </p:attrNameLst>
                                      </p:cBhvr>
                                    </p:animRot>
                                    <p:animRot by="-1500000">
                                      <p:cBhvr>
                                        <p:cTn id="13" dur="125" fill="hold">
                                          <p:stCondLst>
                                            <p:cond delay="250"/>
                                          </p:stCondLst>
                                        </p:cTn>
                                        <p:tgtEl>
                                          <p:spTgt spid="5">
                                            <p:txEl>
                                              <p:pRg st="0" end="0"/>
                                            </p:txEl>
                                          </p:spTgt>
                                        </p:tgtEl>
                                        <p:attrNameLst>
                                          <p:attrName>r</p:attrName>
                                        </p:attrNameLst>
                                      </p:cBhvr>
                                    </p:animRot>
                                    <p:animRot by="1500000">
                                      <p:cBhvr>
                                        <p:cTn id="14" dur="125" fill="hold">
                                          <p:stCondLst>
                                            <p:cond delay="375"/>
                                          </p:stCondLst>
                                        </p:cTn>
                                        <p:tgtEl>
                                          <p:spTgt spid="5">
                                            <p:txEl>
                                              <p:pRg st="0" end="0"/>
                                            </p:txEl>
                                          </p:spTgt>
                                        </p:tgtEl>
                                        <p:attrNameLst>
                                          <p:attrName>r</p:attrName>
                                        </p:attrNameLst>
                                      </p:cBhvr>
                                    </p:animRot>
                                  </p:childTnLst>
                                </p:cTn>
                              </p:par>
                              <p:par>
                                <p:cTn id="15" presetID="34" presetClass="emph" presetSubtype="0" fill="hold" nodeType="withEffect">
                                  <p:stCondLst>
                                    <p:cond delay="0"/>
                                  </p:stCondLst>
                                  <p:iterate type="lt">
                                    <p:tmPct val="10000"/>
                                  </p:iterate>
                                  <p:childTnLst>
                                    <p:animMotion origin="layout" path="M 0.0 0.0 L 0.0 -0.07213" pathEditMode="relative" ptsTypes="">
                                      <p:cBhvr>
                                        <p:cTn id="16" dur="250" accel="50000" decel="50000" autoRev="1" fill="hold">
                                          <p:stCondLst>
                                            <p:cond delay="0"/>
                                          </p:stCondLst>
                                        </p:cTn>
                                        <p:tgtEl>
                                          <p:spTgt spid="5">
                                            <p:txEl>
                                              <p:pRg st="1" end="1"/>
                                            </p:txEl>
                                          </p:spTgt>
                                        </p:tgtEl>
                                        <p:attrNameLst>
                                          <p:attrName>ppt_x</p:attrName>
                                          <p:attrName>ppt_y</p:attrName>
                                        </p:attrNameLst>
                                      </p:cBhvr>
                                    </p:animMotion>
                                    <p:animRot by="1500000">
                                      <p:cBhvr>
                                        <p:cTn id="17" dur="125" fill="hold">
                                          <p:stCondLst>
                                            <p:cond delay="0"/>
                                          </p:stCondLst>
                                        </p:cTn>
                                        <p:tgtEl>
                                          <p:spTgt spid="5">
                                            <p:txEl>
                                              <p:pRg st="1" end="1"/>
                                            </p:txEl>
                                          </p:spTgt>
                                        </p:tgtEl>
                                        <p:attrNameLst>
                                          <p:attrName>r</p:attrName>
                                        </p:attrNameLst>
                                      </p:cBhvr>
                                    </p:animRot>
                                    <p:animRot by="-1500000">
                                      <p:cBhvr>
                                        <p:cTn id="18" dur="125" fill="hold">
                                          <p:stCondLst>
                                            <p:cond delay="125"/>
                                          </p:stCondLst>
                                        </p:cTn>
                                        <p:tgtEl>
                                          <p:spTgt spid="5">
                                            <p:txEl>
                                              <p:pRg st="1" end="1"/>
                                            </p:txEl>
                                          </p:spTgt>
                                        </p:tgtEl>
                                        <p:attrNameLst>
                                          <p:attrName>r</p:attrName>
                                        </p:attrNameLst>
                                      </p:cBhvr>
                                    </p:animRot>
                                    <p:animRot by="-1500000">
                                      <p:cBhvr>
                                        <p:cTn id="19" dur="125" fill="hold">
                                          <p:stCondLst>
                                            <p:cond delay="250"/>
                                          </p:stCondLst>
                                        </p:cTn>
                                        <p:tgtEl>
                                          <p:spTgt spid="5">
                                            <p:txEl>
                                              <p:pRg st="1" end="1"/>
                                            </p:txEl>
                                          </p:spTgt>
                                        </p:tgtEl>
                                        <p:attrNameLst>
                                          <p:attrName>r</p:attrName>
                                        </p:attrNameLst>
                                      </p:cBhvr>
                                    </p:animRot>
                                    <p:animRot by="1500000">
                                      <p:cBhvr>
                                        <p:cTn id="20" dur="125" fill="hold">
                                          <p:stCondLst>
                                            <p:cond delay="375"/>
                                          </p:stCondLst>
                                        </p:cTn>
                                        <p:tgtEl>
                                          <p:spTgt spid="5">
                                            <p:txEl>
                                              <p:pRg st="1" end="1"/>
                                            </p:txEl>
                                          </p:spTgt>
                                        </p:tgtEl>
                                        <p:attrNameLst>
                                          <p:attrName>r</p:attrName>
                                        </p:attrNameLst>
                                      </p:cBhvr>
                                    </p:animRot>
                                  </p:childTnLst>
                                </p:cTn>
                              </p:par>
                              <p:par>
                                <p:cTn id="21" presetID="34" presetClass="emph" presetSubtype="0" fill="hold" nodeType="withEffect">
                                  <p:stCondLst>
                                    <p:cond delay="0"/>
                                  </p:stCondLst>
                                  <p:iterate type="lt">
                                    <p:tmPct val="10000"/>
                                  </p:iterate>
                                  <p:childTnLst>
                                    <p:animMotion origin="layout" path="M 0.0 0.0 L 0.0 -0.07213" pathEditMode="relative" ptsTypes="">
                                      <p:cBhvr>
                                        <p:cTn id="22" dur="250" accel="50000" decel="50000" autoRev="1" fill="hold">
                                          <p:stCondLst>
                                            <p:cond delay="0"/>
                                          </p:stCondLst>
                                        </p:cTn>
                                        <p:tgtEl>
                                          <p:spTgt spid="5">
                                            <p:txEl>
                                              <p:pRg st="2" end="2"/>
                                            </p:txEl>
                                          </p:spTgt>
                                        </p:tgtEl>
                                        <p:attrNameLst>
                                          <p:attrName>ppt_x</p:attrName>
                                          <p:attrName>ppt_y</p:attrName>
                                        </p:attrNameLst>
                                      </p:cBhvr>
                                    </p:animMotion>
                                    <p:animRot by="1500000">
                                      <p:cBhvr>
                                        <p:cTn id="23" dur="125" fill="hold">
                                          <p:stCondLst>
                                            <p:cond delay="0"/>
                                          </p:stCondLst>
                                        </p:cTn>
                                        <p:tgtEl>
                                          <p:spTgt spid="5">
                                            <p:txEl>
                                              <p:pRg st="2" end="2"/>
                                            </p:txEl>
                                          </p:spTgt>
                                        </p:tgtEl>
                                        <p:attrNameLst>
                                          <p:attrName>r</p:attrName>
                                        </p:attrNameLst>
                                      </p:cBhvr>
                                    </p:animRot>
                                    <p:animRot by="-1500000">
                                      <p:cBhvr>
                                        <p:cTn id="24" dur="125" fill="hold">
                                          <p:stCondLst>
                                            <p:cond delay="125"/>
                                          </p:stCondLst>
                                        </p:cTn>
                                        <p:tgtEl>
                                          <p:spTgt spid="5">
                                            <p:txEl>
                                              <p:pRg st="2" end="2"/>
                                            </p:txEl>
                                          </p:spTgt>
                                        </p:tgtEl>
                                        <p:attrNameLst>
                                          <p:attrName>r</p:attrName>
                                        </p:attrNameLst>
                                      </p:cBhvr>
                                    </p:animRot>
                                    <p:animRot by="-1500000">
                                      <p:cBhvr>
                                        <p:cTn id="25" dur="125" fill="hold">
                                          <p:stCondLst>
                                            <p:cond delay="250"/>
                                          </p:stCondLst>
                                        </p:cTn>
                                        <p:tgtEl>
                                          <p:spTgt spid="5">
                                            <p:txEl>
                                              <p:pRg st="2" end="2"/>
                                            </p:txEl>
                                          </p:spTgt>
                                        </p:tgtEl>
                                        <p:attrNameLst>
                                          <p:attrName>r</p:attrName>
                                        </p:attrNameLst>
                                      </p:cBhvr>
                                    </p:animRot>
                                    <p:animRot by="1500000">
                                      <p:cBhvr>
                                        <p:cTn id="26" dur="125" fill="hold">
                                          <p:stCondLst>
                                            <p:cond delay="375"/>
                                          </p:stCondLst>
                                        </p:cTn>
                                        <p:tgtEl>
                                          <p:spTgt spid="5">
                                            <p:txEl>
                                              <p:pRg st="2" end="2"/>
                                            </p:txEl>
                                          </p:spTgt>
                                        </p:tgtEl>
                                        <p:attrNameLst>
                                          <p:attrName>r</p:attrName>
                                        </p:attrNameLst>
                                      </p:cBhvr>
                                    </p:animRot>
                                  </p:childTnLst>
                                </p:cTn>
                              </p:par>
                              <p:par>
                                <p:cTn id="27" presetID="34" presetClass="emph" presetSubtype="0" fill="hold" nodeType="withEffect">
                                  <p:stCondLst>
                                    <p:cond delay="0"/>
                                  </p:stCondLst>
                                  <p:iterate type="lt">
                                    <p:tmPct val="10000"/>
                                  </p:iterate>
                                  <p:childTnLst>
                                    <p:animMotion origin="layout" path="M 0.0 0.0 L 0.0 -0.07213" pathEditMode="relative" ptsTypes="">
                                      <p:cBhvr>
                                        <p:cTn id="28" dur="250" accel="50000" decel="50000" autoRev="1" fill="hold">
                                          <p:stCondLst>
                                            <p:cond delay="0"/>
                                          </p:stCondLst>
                                        </p:cTn>
                                        <p:tgtEl>
                                          <p:spTgt spid="5">
                                            <p:txEl>
                                              <p:pRg st="3" end="3"/>
                                            </p:txEl>
                                          </p:spTgt>
                                        </p:tgtEl>
                                        <p:attrNameLst>
                                          <p:attrName>ppt_x</p:attrName>
                                          <p:attrName>ppt_y</p:attrName>
                                        </p:attrNameLst>
                                      </p:cBhvr>
                                    </p:animMotion>
                                    <p:animRot by="1500000">
                                      <p:cBhvr>
                                        <p:cTn id="29" dur="125" fill="hold">
                                          <p:stCondLst>
                                            <p:cond delay="0"/>
                                          </p:stCondLst>
                                        </p:cTn>
                                        <p:tgtEl>
                                          <p:spTgt spid="5">
                                            <p:txEl>
                                              <p:pRg st="3" end="3"/>
                                            </p:txEl>
                                          </p:spTgt>
                                        </p:tgtEl>
                                        <p:attrNameLst>
                                          <p:attrName>r</p:attrName>
                                        </p:attrNameLst>
                                      </p:cBhvr>
                                    </p:animRot>
                                    <p:animRot by="-1500000">
                                      <p:cBhvr>
                                        <p:cTn id="30" dur="125" fill="hold">
                                          <p:stCondLst>
                                            <p:cond delay="125"/>
                                          </p:stCondLst>
                                        </p:cTn>
                                        <p:tgtEl>
                                          <p:spTgt spid="5">
                                            <p:txEl>
                                              <p:pRg st="3" end="3"/>
                                            </p:txEl>
                                          </p:spTgt>
                                        </p:tgtEl>
                                        <p:attrNameLst>
                                          <p:attrName>r</p:attrName>
                                        </p:attrNameLst>
                                      </p:cBhvr>
                                    </p:animRot>
                                    <p:animRot by="-1500000">
                                      <p:cBhvr>
                                        <p:cTn id="31" dur="125" fill="hold">
                                          <p:stCondLst>
                                            <p:cond delay="250"/>
                                          </p:stCondLst>
                                        </p:cTn>
                                        <p:tgtEl>
                                          <p:spTgt spid="5">
                                            <p:txEl>
                                              <p:pRg st="3" end="3"/>
                                            </p:txEl>
                                          </p:spTgt>
                                        </p:tgtEl>
                                        <p:attrNameLst>
                                          <p:attrName>r</p:attrName>
                                        </p:attrNameLst>
                                      </p:cBhvr>
                                    </p:animRot>
                                    <p:animRot by="1500000">
                                      <p:cBhvr>
                                        <p:cTn id="32" dur="125" fill="hold">
                                          <p:stCondLst>
                                            <p:cond delay="375"/>
                                          </p:stCondLst>
                                        </p:cTn>
                                        <p:tgtEl>
                                          <p:spTgt spid="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44241" y="263047"/>
            <a:ext cx="5599134" cy="10156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bn-BD" sz="6000" dirty="0" smtClean="0">
                <a:latin typeface="NikoshBAN" panose="02000000000000000000" pitchFamily="2" charset="0"/>
                <a:cs typeface="NikoshBAN" panose="02000000000000000000" pitchFamily="2" charset="0"/>
              </a:rPr>
              <a:t>মূল্যায়ন কর</a:t>
            </a:r>
            <a:endParaRPr lang="en-US" sz="6000" dirty="0">
              <a:latin typeface="NikoshBAN" panose="02000000000000000000" pitchFamily="2" charset="0"/>
              <a:cs typeface="NikoshBAN" panose="02000000000000000000" pitchFamily="2" charset="0"/>
            </a:endParaRPr>
          </a:p>
        </p:txBody>
      </p:sp>
      <p:sp>
        <p:nvSpPr>
          <p:cNvPr id="5" name="TextBox 4"/>
          <p:cNvSpPr txBox="1"/>
          <p:nvPr/>
        </p:nvSpPr>
        <p:spPr>
          <a:xfrm>
            <a:off x="450937" y="1490597"/>
            <a:ext cx="10609545" cy="286232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mj-lt"/>
              <a:buAutoNum type="arabicPeriod"/>
            </a:pPr>
            <a:r>
              <a:rPr lang="bn-BD" sz="3600" dirty="0" smtClean="0">
                <a:latin typeface="NikoshBAN" panose="02000000000000000000" pitchFamily="2" charset="0"/>
                <a:cs typeface="NikoshBAN" panose="02000000000000000000" pitchFamily="2" charset="0"/>
              </a:rPr>
              <a:t>হযরত মুহাম্মদ (সঃ) এর নানার নাম কী?</a:t>
            </a:r>
          </a:p>
          <a:p>
            <a:pPr marL="342900" indent="-342900">
              <a:buFont typeface="+mj-lt"/>
              <a:buAutoNum type="arabicPeriod"/>
            </a:pPr>
            <a:r>
              <a:rPr lang="bn-BD" sz="3600" dirty="0" smtClean="0">
                <a:latin typeface="NikoshBAN" panose="02000000000000000000" pitchFamily="2" charset="0"/>
                <a:cs typeface="NikoshBAN" panose="02000000000000000000" pitchFamily="2" charset="0"/>
              </a:rPr>
              <a:t>হযরত মুহাম্মদ (সঃ) এর দুধ ভাইয়ের নাম কী?</a:t>
            </a:r>
          </a:p>
          <a:p>
            <a:pPr marL="342900" indent="-342900">
              <a:buFont typeface="+mj-lt"/>
              <a:buAutoNum type="arabicPeriod"/>
            </a:pPr>
            <a:r>
              <a:rPr lang="bn-BD" sz="3600" dirty="0" smtClean="0">
                <a:latin typeface="NikoshBAN" panose="02000000000000000000" pitchFamily="2" charset="0"/>
                <a:cs typeface="NikoshBAN" panose="02000000000000000000" pitchFamily="2" charset="0"/>
              </a:rPr>
              <a:t>‘হারবুল ফিজার’কী?</a:t>
            </a:r>
          </a:p>
          <a:p>
            <a:pPr marL="342900" indent="-342900">
              <a:buFont typeface="+mj-lt"/>
              <a:buAutoNum type="arabicPeriod"/>
            </a:pPr>
            <a:r>
              <a:rPr lang="bn-BD" sz="3600" dirty="0" smtClean="0">
                <a:latin typeface="NikoshBAN" panose="02000000000000000000" pitchFamily="2" charset="0"/>
                <a:cs typeface="NikoshBAN" panose="02000000000000000000" pitchFamily="2" charset="0"/>
              </a:rPr>
              <a:t>‘আল-আমিন’উপাধি কার?</a:t>
            </a:r>
          </a:p>
          <a:p>
            <a:pPr marL="342900" indent="-342900">
              <a:buFont typeface="+mj-lt"/>
              <a:buAutoNum type="arabicPeriod"/>
            </a:pPr>
            <a:r>
              <a:rPr lang="bn-BD" sz="3600" dirty="0" smtClean="0">
                <a:latin typeface="NikoshBAN" panose="02000000000000000000" pitchFamily="2" charset="0"/>
                <a:cs typeface="NikoshBAN" panose="02000000000000000000" pitchFamily="2" charset="0"/>
              </a:rPr>
              <a:t>‘হিলফুল ফুজুল’কী?</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46258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4" presetClass="emph" presetSubtype="0" fill="hold" nodeType="click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5">
                                            <p:txEl>
                                              <p:pRg st="0" end="0"/>
                                            </p:txEl>
                                          </p:spTgt>
                                        </p:tgtEl>
                                        <p:attrNameLst>
                                          <p:attrName>ppt_x</p:attrName>
                                          <p:attrName>ppt_y</p:attrName>
                                        </p:attrNameLst>
                                      </p:cBhvr>
                                    </p:animMotion>
                                    <p:animRot by="1500000">
                                      <p:cBhvr>
                                        <p:cTn id="11" dur="125" fill="hold">
                                          <p:stCondLst>
                                            <p:cond delay="0"/>
                                          </p:stCondLst>
                                        </p:cTn>
                                        <p:tgtEl>
                                          <p:spTgt spid="5">
                                            <p:txEl>
                                              <p:pRg st="0" end="0"/>
                                            </p:txEl>
                                          </p:spTgt>
                                        </p:tgtEl>
                                        <p:attrNameLst>
                                          <p:attrName>r</p:attrName>
                                        </p:attrNameLst>
                                      </p:cBhvr>
                                    </p:animRot>
                                    <p:animRot by="-1500000">
                                      <p:cBhvr>
                                        <p:cTn id="12" dur="125" fill="hold">
                                          <p:stCondLst>
                                            <p:cond delay="125"/>
                                          </p:stCondLst>
                                        </p:cTn>
                                        <p:tgtEl>
                                          <p:spTgt spid="5">
                                            <p:txEl>
                                              <p:pRg st="0" end="0"/>
                                            </p:txEl>
                                          </p:spTgt>
                                        </p:tgtEl>
                                        <p:attrNameLst>
                                          <p:attrName>r</p:attrName>
                                        </p:attrNameLst>
                                      </p:cBhvr>
                                    </p:animRot>
                                    <p:animRot by="-1500000">
                                      <p:cBhvr>
                                        <p:cTn id="13" dur="125" fill="hold">
                                          <p:stCondLst>
                                            <p:cond delay="250"/>
                                          </p:stCondLst>
                                        </p:cTn>
                                        <p:tgtEl>
                                          <p:spTgt spid="5">
                                            <p:txEl>
                                              <p:pRg st="0" end="0"/>
                                            </p:txEl>
                                          </p:spTgt>
                                        </p:tgtEl>
                                        <p:attrNameLst>
                                          <p:attrName>r</p:attrName>
                                        </p:attrNameLst>
                                      </p:cBhvr>
                                    </p:animRot>
                                    <p:animRot by="1500000">
                                      <p:cBhvr>
                                        <p:cTn id="14" dur="125" fill="hold">
                                          <p:stCondLst>
                                            <p:cond delay="375"/>
                                          </p:stCondLst>
                                        </p:cTn>
                                        <p:tgtEl>
                                          <p:spTgt spid="5">
                                            <p:txEl>
                                              <p:pRg st="0" end="0"/>
                                            </p:txEl>
                                          </p:spTgt>
                                        </p:tgtEl>
                                        <p:attrNameLst>
                                          <p:attrName>r</p:attrName>
                                        </p:attrNameLst>
                                      </p:cBhvr>
                                    </p:animRot>
                                  </p:childTnLst>
                                </p:cTn>
                              </p:par>
                              <p:par>
                                <p:cTn id="15" presetID="34" presetClass="emph" presetSubtype="0" fill="hold" nodeType="withEffect">
                                  <p:stCondLst>
                                    <p:cond delay="0"/>
                                  </p:stCondLst>
                                  <p:iterate type="lt">
                                    <p:tmPct val="10000"/>
                                  </p:iterate>
                                  <p:childTnLst>
                                    <p:animMotion origin="layout" path="M 0.0 0.0 L 0.0 -0.07213" pathEditMode="relative" ptsTypes="">
                                      <p:cBhvr>
                                        <p:cTn id="16" dur="250" accel="50000" decel="50000" autoRev="1" fill="hold">
                                          <p:stCondLst>
                                            <p:cond delay="0"/>
                                          </p:stCondLst>
                                        </p:cTn>
                                        <p:tgtEl>
                                          <p:spTgt spid="5">
                                            <p:txEl>
                                              <p:pRg st="1" end="1"/>
                                            </p:txEl>
                                          </p:spTgt>
                                        </p:tgtEl>
                                        <p:attrNameLst>
                                          <p:attrName>ppt_x</p:attrName>
                                          <p:attrName>ppt_y</p:attrName>
                                        </p:attrNameLst>
                                      </p:cBhvr>
                                    </p:animMotion>
                                    <p:animRot by="1500000">
                                      <p:cBhvr>
                                        <p:cTn id="17" dur="125" fill="hold">
                                          <p:stCondLst>
                                            <p:cond delay="0"/>
                                          </p:stCondLst>
                                        </p:cTn>
                                        <p:tgtEl>
                                          <p:spTgt spid="5">
                                            <p:txEl>
                                              <p:pRg st="1" end="1"/>
                                            </p:txEl>
                                          </p:spTgt>
                                        </p:tgtEl>
                                        <p:attrNameLst>
                                          <p:attrName>r</p:attrName>
                                        </p:attrNameLst>
                                      </p:cBhvr>
                                    </p:animRot>
                                    <p:animRot by="-1500000">
                                      <p:cBhvr>
                                        <p:cTn id="18" dur="125" fill="hold">
                                          <p:stCondLst>
                                            <p:cond delay="125"/>
                                          </p:stCondLst>
                                        </p:cTn>
                                        <p:tgtEl>
                                          <p:spTgt spid="5">
                                            <p:txEl>
                                              <p:pRg st="1" end="1"/>
                                            </p:txEl>
                                          </p:spTgt>
                                        </p:tgtEl>
                                        <p:attrNameLst>
                                          <p:attrName>r</p:attrName>
                                        </p:attrNameLst>
                                      </p:cBhvr>
                                    </p:animRot>
                                    <p:animRot by="-1500000">
                                      <p:cBhvr>
                                        <p:cTn id="19" dur="125" fill="hold">
                                          <p:stCondLst>
                                            <p:cond delay="250"/>
                                          </p:stCondLst>
                                        </p:cTn>
                                        <p:tgtEl>
                                          <p:spTgt spid="5">
                                            <p:txEl>
                                              <p:pRg st="1" end="1"/>
                                            </p:txEl>
                                          </p:spTgt>
                                        </p:tgtEl>
                                        <p:attrNameLst>
                                          <p:attrName>r</p:attrName>
                                        </p:attrNameLst>
                                      </p:cBhvr>
                                    </p:animRot>
                                    <p:animRot by="1500000">
                                      <p:cBhvr>
                                        <p:cTn id="20" dur="125" fill="hold">
                                          <p:stCondLst>
                                            <p:cond delay="375"/>
                                          </p:stCondLst>
                                        </p:cTn>
                                        <p:tgtEl>
                                          <p:spTgt spid="5">
                                            <p:txEl>
                                              <p:pRg st="1" end="1"/>
                                            </p:txEl>
                                          </p:spTgt>
                                        </p:tgtEl>
                                        <p:attrNameLst>
                                          <p:attrName>r</p:attrName>
                                        </p:attrNameLst>
                                      </p:cBhvr>
                                    </p:animRot>
                                  </p:childTnLst>
                                </p:cTn>
                              </p:par>
                              <p:par>
                                <p:cTn id="21" presetID="34" presetClass="emph" presetSubtype="0" fill="hold" nodeType="withEffect">
                                  <p:stCondLst>
                                    <p:cond delay="0"/>
                                  </p:stCondLst>
                                  <p:iterate type="lt">
                                    <p:tmPct val="10000"/>
                                  </p:iterate>
                                  <p:childTnLst>
                                    <p:animMotion origin="layout" path="M 0.0 0.0 L 0.0 -0.07213" pathEditMode="relative" ptsTypes="">
                                      <p:cBhvr>
                                        <p:cTn id="22" dur="250" accel="50000" decel="50000" autoRev="1" fill="hold">
                                          <p:stCondLst>
                                            <p:cond delay="0"/>
                                          </p:stCondLst>
                                        </p:cTn>
                                        <p:tgtEl>
                                          <p:spTgt spid="5">
                                            <p:txEl>
                                              <p:pRg st="2" end="2"/>
                                            </p:txEl>
                                          </p:spTgt>
                                        </p:tgtEl>
                                        <p:attrNameLst>
                                          <p:attrName>ppt_x</p:attrName>
                                          <p:attrName>ppt_y</p:attrName>
                                        </p:attrNameLst>
                                      </p:cBhvr>
                                    </p:animMotion>
                                    <p:animRot by="1500000">
                                      <p:cBhvr>
                                        <p:cTn id="23" dur="125" fill="hold">
                                          <p:stCondLst>
                                            <p:cond delay="0"/>
                                          </p:stCondLst>
                                        </p:cTn>
                                        <p:tgtEl>
                                          <p:spTgt spid="5">
                                            <p:txEl>
                                              <p:pRg st="2" end="2"/>
                                            </p:txEl>
                                          </p:spTgt>
                                        </p:tgtEl>
                                        <p:attrNameLst>
                                          <p:attrName>r</p:attrName>
                                        </p:attrNameLst>
                                      </p:cBhvr>
                                    </p:animRot>
                                    <p:animRot by="-1500000">
                                      <p:cBhvr>
                                        <p:cTn id="24" dur="125" fill="hold">
                                          <p:stCondLst>
                                            <p:cond delay="125"/>
                                          </p:stCondLst>
                                        </p:cTn>
                                        <p:tgtEl>
                                          <p:spTgt spid="5">
                                            <p:txEl>
                                              <p:pRg st="2" end="2"/>
                                            </p:txEl>
                                          </p:spTgt>
                                        </p:tgtEl>
                                        <p:attrNameLst>
                                          <p:attrName>r</p:attrName>
                                        </p:attrNameLst>
                                      </p:cBhvr>
                                    </p:animRot>
                                    <p:animRot by="-1500000">
                                      <p:cBhvr>
                                        <p:cTn id="25" dur="125" fill="hold">
                                          <p:stCondLst>
                                            <p:cond delay="250"/>
                                          </p:stCondLst>
                                        </p:cTn>
                                        <p:tgtEl>
                                          <p:spTgt spid="5">
                                            <p:txEl>
                                              <p:pRg st="2" end="2"/>
                                            </p:txEl>
                                          </p:spTgt>
                                        </p:tgtEl>
                                        <p:attrNameLst>
                                          <p:attrName>r</p:attrName>
                                        </p:attrNameLst>
                                      </p:cBhvr>
                                    </p:animRot>
                                    <p:animRot by="1500000">
                                      <p:cBhvr>
                                        <p:cTn id="26" dur="125" fill="hold">
                                          <p:stCondLst>
                                            <p:cond delay="375"/>
                                          </p:stCondLst>
                                        </p:cTn>
                                        <p:tgtEl>
                                          <p:spTgt spid="5">
                                            <p:txEl>
                                              <p:pRg st="2" end="2"/>
                                            </p:txEl>
                                          </p:spTgt>
                                        </p:tgtEl>
                                        <p:attrNameLst>
                                          <p:attrName>r</p:attrName>
                                        </p:attrNameLst>
                                      </p:cBhvr>
                                    </p:animRot>
                                  </p:childTnLst>
                                </p:cTn>
                              </p:par>
                              <p:par>
                                <p:cTn id="27" presetID="34" presetClass="emph" presetSubtype="0" fill="hold" nodeType="withEffect">
                                  <p:stCondLst>
                                    <p:cond delay="0"/>
                                  </p:stCondLst>
                                  <p:iterate type="lt">
                                    <p:tmPct val="10000"/>
                                  </p:iterate>
                                  <p:childTnLst>
                                    <p:animMotion origin="layout" path="M 0.0 0.0 L 0.0 -0.07213" pathEditMode="relative" ptsTypes="">
                                      <p:cBhvr>
                                        <p:cTn id="28" dur="250" accel="50000" decel="50000" autoRev="1" fill="hold">
                                          <p:stCondLst>
                                            <p:cond delay="0"/>
                                          </p:stCondLst>
                                        </p:cTn>
                                        <p:tgtEl>
                                          <p:spTgt spid="5">
                                            <p:txEl>
                                              <p:pRg st="3" end="3"/>
                                            </p:txEl>
                                          </p:spTgt>
                                        </p:tgtEl>
                                        <p:attrNameLst>
                                          <p:attrName>ppt_x</p:attrName>
                                          <p:attrName>ppt_y</p:attrName>
                                        </p:attrNameLst>
                                      </p:cBhvr>
                                    </p:animMotion>
                                    <p:animRot by="1500000">
                                      <p:cBhvr>
                                        <p:cTn id="29" dur="125" fill="hold">
                                          <p:stCondLst>
                                            <p:cond delay="0"/>
                                          </p:stCondLst>
                                        </p:cTn>
                                        <p:tgtEl>
                                          <p:spTgt spid="5">
                                            <p:txEl>
                                              <p:pRg st="3" end="3"/>
                                            </p:txEl>
                                          </p:spTgt>
                                        </p:tgtEl>
                                        <p:attrNameLst>
                                          <p:attrName>r</p:attrName>
                                        </p:attrNameLst>
                                      </p:cBhvr>
                                    </p:animRot>
                                    <p:animRot by="-1500000">
                                      <p:cBhvr>
                                        <p:cTn id="30" dur="125" fill="hold">
                                          <p:stCondLst>
                                            <p:cond delay="125"/>
                                          </p:stCondLst>
                                        </p:cTn>
                                        <p:tgtEl>
                                          <p:spTgt spid="5">
                                            <p:txEl>
                                              <p:pRg st="3" end="3"/>
                                            </p:txEl>
                                          </p:spTgt>
                                        </p:tgtEl>
                                        <p:attrNameLst>
                                          <p:attrName>r</p:attrName>
                                        </p:attrNameLst>
                                      </p:cBhvr>
                                    </p:animRot>
                                    <p:animRot by="-1500000">
                                      <p:cBhvr>
                                        <p:cTn id="31" dur="125" fill="hold">
                                          <p:stCondLst>
                                            <p:cond delay="250"/>
                                          </p:stCondLst>
                                        </p:cTn>
                                        <p:tgtEl>
                                          <p:spTgt spid="5">
                                            <p:txEl>
                                              <p:pRg st="3" end="3"/>
                                            </p:txEl>
                                          </p:spTgt>
                                        </p:tgtEl>
                                        <p:attrNameLst>
                                          <p:attrName>r</p:attrName>
                                        </p:attrNameLst>
                                      </p:cBhvr>
                                    </p:animRot>
                                    <p:animRot by="1500000">
                                      <p:cBhvr>
                                        <p:cTn id="32" dur="125" fill="hold">
                                          <p:stCondLst>
                                            <p:cond delay="375"/>
                                          </p:stCondLst>
                                        </p:cTn>
                                        <p:tgtEl>
                                          <p:spTgt spid="5">
                                            <p:txEl>
                                              <p:pRg st="3" end="3"/>
                                            </p:txEl>
                                          </p:spTgt>
                                        </p:tgtEl>
                                        <p:attrNameLst>
                                          <p:attrName>r</p:attrName>
                                        </p:attrNameLst>
                                      </p:cBhvr>
                                    </p:animRot>
                                  </p:childTnLst>
                                </p:cTn>
                              </p:par>
                              <p:par>
                                <p:cTn id="33" presetID="34" presetClass="emph" presetSubtype="0" fill="hold" nodeType="withEffect">
                                  <p:stCondLst>
                                    <p:cond delay="0"/>
                                  </p:stCondLst>
                                  <p:iterate type="lt">
                                    <p:tmPct val="10000"/>
                                  </p:iterate>
                                  <p:childTnLst>
                                    <p:animMotion origin="layout" path="M 0.0 0.0 L 0.0 -0.07213" pathEditMode="relative" ptsTypes="">
                                      <p:cBhvr>
                                        <p:cTn id="34" dur="250" accel="50000" decel="50000" autoRev="1" fill="hold">
                                          <p:stCondLst>
                                            <p:cond delay="0"/>
                                          </p:stCondLst>
                                        </p:cTn>
                                        <p:tgtEl>
                                          <p:spTgt spid="5">
                                            <p:txEl>
                                              <p:pRg st="4" end="4"/>
                                            </p:txEl>
                                          </p:spTgt>
                                        </p:tgtEl>
                                        <p:attrNameLst>
                                          <p:attrName>ppt_x</p:attrName>
                                          <p:attrName>ppt_y</p:attrName>
                                        </p:attrNameLst>
                                      </p:cBhvr>
                                    </p:animMotion>
                                    <p:animRot by="1500000">
                                      <p:cBhvr>
                                        <p:cTn id="35" dur="125" fill="hold">
                                          <p:stCondLst>
                                            <p:cond delay="0"/>
                                          </p:stCondLst>
                                        </p:cTn>
                                        <p:tgtEl>
                                          <p:spTgt spid="5">
                                            <p:txEl>
                                              <p:pRg st="4" end="4"/>
                                            </p:txEl>
                                          </p:spTgt>
                                        </p:tgtEl>
                                        <p:attrNameLst>
                                          <p:attrName>r</p:attrName>
                                        </p:attrNameLst>
                                      </p:cBhvr>
                                    </p:animRot>
                                    <p:animRot by="-1500000">
                                      <p:cBhvr>
                                        <p:cTn id="36" dur="125" fill="hold">
                                          <p:stCondLst>
                                            <p:cond delay="125"/>
                                          </p:stCondLst>
                                        </p:cTn>
                                        <p:tgtEl>
                                          <p:spTgt spid="5">
                                            <p:txEl>
                                              <p:pRg st="4" end="4"/>
                                            </p:txEl>
                                          </p:spTgt>
                                        </p:tgtEl>
                                        <p:attrNameLst>
                                          <p:attrName>r</p:attrName>
                                        </p:attrNameLst>
                                      </p:cBhvr>
                                    </p:animRot>
                                    <p:animRot by="-1500000">
                                      <p:cBhvr>
                                        <p:cTn id="37" dur="125" fill="hold">
                                          <p:stCondLst>
                                            <p:cond delay="250"/>
                                          </p:stCondLst>
                                        </p:cTn>
                                        <p:tgtEl>
                                          <p:spTgt spid="5">
                                            <p:txEl>
                                              <p:pRg st="4" end="4"/>
                                            </p:txEl>
                                          </p:spTgt>
                                        </p:tgtEl>
                                        <p:attrNameLst>
                                          <p:attrName>r</p:attrName>
                                        </p:attrNameLst>
                                      </p:cBhvr>
                                    </p:animRot>
                                    <p:animRot by="1500000">
                                      <p:cBhvr>
                                        <p:cTn id="38" dur="125" fill="hold">
                                          <p:stCondLst>
                                            <p:cond delay="375"/>
                                          </p:stCondLst>
                                        </p:cTn>
                                        <p:tgtEl>
                                          <p:spTgt spid="5">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44866" y="137786"/>
            <a:ext cx="2880986" cy="120032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bn-BD" sz="7200" dirty="0" smtClean="0">
                <a:latin typeface="NikoshBAN" panose="02000000000000000000" pitchFamily="2" charset="0"/>
                <a:cs typeface="NikoshBAN" panose="02000000000000000000" pitchFamily="2" charset="0"/>
              </a:rPr>
              <a:t>উত্তর</a:t>
            </a:r>
            <a:endParaRPr lang="en-US" sz="7200" dirty="0">
              <a:latin typeface="NikoshBAN" panose="02000000000000000000" pitchFamily="2" charset="0"/>
              <a:cs typeface="NikoshBAN" panose="02000000000000000000" pitchFamily="2" charset="0"/>
            </a:endParaRPr>
          </a:p>
        </p:txBody>
      </p:sp>
      <p:sp>
        <p:nvSpPr>
          <p:cNvPr id="5" name="TextBox 4"/>
          <p:cNvSpPr txBox="1"/>
          <p:nvPr/>
        </p:nvSpPr>
        <p:spPr>
          <a:xfrm>
            <a:off x="626301" y="1578279"/>
            <a:ext cx="9920614" cy="3785652"/>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marL="342900" indent="-342900">
              <a:buFont typeface="+mj-lt"/>
              <a:buAutoNum type="arabicPeriod"/>
            </a:pPr>
            <a:r>
              <a:rPr lang="bn-BD" sz="4800" dirty="0" smtClean="0">
                <a:latin typeface="NikoshBAN" panose="02000000000000000000" pitchFamily="2" charset="0"/>
                <a:cs typeface="NikoshBAN" panose="02000000000000000000" pitchFamily="2" charset="0"/>
              </a:rPr>
              <a:t>ওয়াহাব</a:t>
            </a:r>
          </a:p>
          <a:p>
            <a:pPr marL="342900" indent="-342900">
              <a:buFont typeface="+mj-lt"/>
              <a:buAutoNum type="arabicPeriod"/>
            </a:pPr>
            <a:r>
              <a:rPr lang="bn-BD" sz="4800" dirty="0" smtClean="0">
                <a:latin typeface="NikoshBAN" panose="02000000000000000000" pitchFamily="2" charset="0"/>
                <a:cs typeface="NikoshBAN" panose="02000000000000000000" pitchFamily="2" charset="0"/>
              </a:rPr>
              <a:t>আব্দুল্লাহ</a:t>
            </a:r>
          </a:p>
          <a:p>
            <a:pPr marL="342900" indent="-342900">
              <a:buFont typeface="+mj-lt"/>
              <a:buAutoNum type="arabicPeriod"/>
            </a:pPr>
            <a:r>
              <a:rPr lang="bn-BD" sz="4800" dirty="0" smtClean="0">
                <a:latin typeface="NikoshBAN" panose="02000000000000000000" pitchFamily="2" charset="0"/>
                <a:cs typeface="NikoshBAN" panose="02000000000000000000" pitchFamily="2" charset="0"/>
              </a:rPr>
              <a:t>অন্যায় যুদ্ধ</a:t>
            </a:r>
          </a:p>
          <a:p>
            <a:pPr marL="342900" indent="-342900">
              <a:buFont typeface="+mj-lt"/>
              <a:buAutoNum type="arabicPeriod"/>
            </a:pPr>
            <a:r>
              <a:rPr lang="bn-BD" sz="4800" dirty="0" smtClean="0">
                <a:latin typeface="NikoshBAN" panose="02000000000000000000" pitchFamily="2" charset="0"/>
                <a:cs typeface="NikoshBAN" panose="02000000000000000000" pitchFamily="2" charset="0"/>
              </a:rPr>
              <a:t>হযরত মুহাম্মদ (সঃ)</a:t>
            </a:r>
          </a:p>
          <a:p>
            <a:pPr marL="342900" indent="-342900">
              <a:buFont typeface="+mj-lt"/>
              <a:buAutoNum type="arabicPeriod"/>
            </a:pPr>
            <a:r>
              <a:rPr lang="bn-BD" sz="4800" dirty="0" smtClean="0">
                <a:latin typeface="NikoshBAN" panose="02000000000000000000" pitchFamily="2" charset="0"/>
                <a:cs typeface="NikoshBAN" panose="02000000000000000000" pitchFamily="2" charset="0"/>
              </a:rPr>
              <a:t>শান্তি সংঘ</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612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 presetClass="path" presetSubtype="0" accel="50000" decel="50000" fill="hold" nodeType="clickEffect">
                                  <p:stCondLst>
                                    <p:cond delay="0"/>
                                  </p:stCondLst>
                                  <p:childTnLst>
                                    <p:animMotion origin="layout" path="M 0 0 L 0.029 0.091 L 0.125 0.091 L 0.048 0.147 L 0.077 0.238 L 0 0.182 L -0.077 0.238 L -0.048 0.147 L -0.125 0.091 L -0.029 0.091 L 0 0 Z" pathEditMode="relative" ptsTypes="">
                                      <p:cBhvr>
                                        <p:cTn id="13" dur="2000" fill="hold"/>
                                        <p:tgtEl>
                                          <p:spTgt spid="5">
                                            <p:txEl>
                                              <p:pRg st="0" end="0"/>
                                            </p:txEl>
                                          </p:spTgt>
                                        </p:tgtEl>
                                        <p:attrNameLst>
                                          <p:attrName>ppt_x</p:attrName>
                                          <p:attrName>ppt_y</p:attrName>
                                        </p:attrNameLst>
                                      </p:cBhvr>
                                    </p:animMotion>
                                  </p:childTnLst>
                                </p:cTn>
                              </p:par>
                              <p:par>
                                <p:cTn id="14" presetID="5" presetClass="path" presetSubtype="0" accel="50000" decel="50000" fill="hold" nodeType="withEffect">
                                  <p:stCondLst>
                                    <p:cond delay="0"/>
                                  </p:stCondLst>
                                  <p:childTnLst>
                                    <p:animMotion origin="layout" path="M 0 0 L 0.029 0.091 L 0.125 0.091 L 0.048 0.147 L 0.077 0.238 L 0 0.182 L -0.077 0.238 L -0.048 0.147 L -0.125 0.091 L -0.029 0.091 L 0 0 Z" pathEditMode="relative" ptsTypes="">
                                      <p:cBhvr>
                                        <p:cTn id="15" dur="2000" fill="hold"/>
                                        <p:tgtEl>
                                          <p:spTgt spid="5">
                                            <p:txEl>
                                              <p:pRg st="1" end="1"/>
                                            </p:txEl>
                                          </p:spTgt>
                                        </p:tgtEl>
                                        <p:attrNameLst>
                                          <p:attrName>ppt_x</p:attrName>
                                          <p:attrName>ppt_y</p:attrName>
                                        </p:attrNameLst>
                                      </p:cBhvr>
                                    </p:animMotion>
                                  </p:childTnLst>
                                </p:cTn>
                              </p:par>
                              <p:par>
                                <p:cTn id="16" presetID="5" presetClass="path" presetSubtype="0" accel="50000" decel="50000" fill="hold" nodeType="withEffect">
                                  <p:stCondLst>
                                    <p:cond delay="0"/>
                                  </p:stCondLst>
                                  <p:childTnLst>
                                    <p:animMotion origin="layout" path="M 0 0 L 0.029 0.091 L 0.125 0.091 L 0.048 0.147 L 0.077 0.238 L 0 0.182 L -0.077 0.238 L -0.048 0.147 L -0.125 0.091 L -0.029 0.091 L 0 0 Z" pathEditMode="relative" ptsTypes="">
                                      <p:cBhvr>
                                        <p:cTn id="17" dur="2000" fill="hold"/>
                                        <p:tgtEl>
                                          <p:spTgt spid="5">
                                            <p:txEl>
                                              <p:pRg st="2" end="2"/>
                                            </p:txEl>
                                          </p:spTgt>
                                        </p:tgtEl>
                                        <p:attrNameLst>
                                          <p:attrName>ppt_x</p:attrName>
                                          <p:attrName>ppt_y</p:attrName>
                                        </p:attrNameLst>
                                      </p:cBhvr>
                                    </p:animMotion>
                                  </p:childTnLst>
                                </p:cTn>
                              </p:par>
                              <p:par>
                                <p:cTn id="18" presetID="5" presetClass="path" presetSubtype="0" accel="50000" decel="50000" fill="hold" nodeType="withEffect">
                                  <p:stCondLst>
                                    <p:cond delay="0"/>
                                  </p:stCondLst>
                                  <p:childTnLst>
                                    <p:animMotion origin="layout" path="M 0 0 L 0.029 0.091 L 0.125 0.091 L 0.048 0.147 L 0.077 0.238 L 0 0.182 L -0.077 0.238 L -0.048 0.147 L -0.125 0.091 L -0.029 0.091 L 0 0 Z" pathEditMode="relative" ptsTypes="">
                                      <p:cBhvr>
                                        <p:cTn id="19" dur="2000" fill="hold"/>
                                        <p:tgtEl>
                                          <p:spTgt spid="5">
                                            <p:txEl>
                                              <p:pRg st="3" end="3"/>
                                            </p:txEl>
                                          </p:spTgt>
                                        </p:tgtEl>
                                        <p:attrNameLst>
                                          <p:attrName>ppt_x</p:attrName>
                                          <p:attrName>ppt_y</p:attrName>
                                        </p:attrNameLst>
                                      </p:cBhvr>
                                    </p:animMotion>
                                  </p:childTnLst>
                                </p:cTn>
                              </p:par>
                              <p:par>
                                <p:cTn id="20" presetID="5" presetClass="path" presetSubtype="0" accel="50000" decel="50000" fill="hold" nodeType="withEffect">
                                  <p:stCondLst>
                                    <p:cond delay="0"/>
                                  </p:stCondLst>
                                  <p:childTnLst>
                                    <p:animMotion origin="layout" path="M 0 0 L 0.029 0.091 L 0.125 0.091 L 0.048 0.147 L 0.077 0.238 L 0 0.182 L -0.077 0.238 L -0.048 0.147 L -0.125 0.091 L -0.029 0.091 L 0 0 Z" pathEditMode="relative" ptsTypes="">
                                      <p:cBhvr>
                                        <p:cTn id="21" dur="2000" fill="hold"/>
                                        <p:tgtEl>
                                          <p:spTgt spid="5">
                                            <p:txEl>
                                              <p:pRg st="4" end="4"/>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3408" y="175364"/>
            <a:ext cx="4709787" cy="1015663"/>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bn-BD" sz="6000" dirty="0" smtClean="0">
                <a:latin typeface="NikoshBAN" panose="02000000000000000000" pitchFamily="2" charset="0"/>
                <a:cs typeface="NikoshBAN" panose="02000000000000000000" pitchFamily="2" charset="0"/>
              </a:rPr>
              <a:t>শিক্ষক পরিচিতি</a:t>
            </a:r>
            <a:endParaRPr lang="en-US" sz="6000" dirty="0">
              <a:latin typeface="NikoshBAN" panose="02000000000000000000" pitchFamily="2" charset="0"/>
              <a:cs typeface="NikoshBAN" panose="02000000000000000000" pitchFamily="2" charset="0"/>
            </a:endParaRPr>
          </a:p>
        </p:txBody>
      </p:sp>
      <p:sp>
        <p:nvSpPr>
          <p:cNvPr id="7" name="TextBox 6"/>
          <p:cNvSpPr txBox="1"/>
          <p:nvPr/>
        </p:nvSpPr>
        <p:spPr>
          <a:xfrm>
            <a:off x="876822" y="1390389"/>
            <a:ext cx="4947781" cy="255454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3200" dirty="0" smtClean="0">
                <a:latin typeface="NikoshBAN" panose="02000000000000000000" pitchFamily="2" charset="0"/>
                <a:cs typeface="NikoshBAN" panose="02000000000000000000" pitchFamily="2" charset="0"/>
              </a:rPr>
              <a:t>মোঃআজীজুল ইসলাম</a:t>
            </a:r>
          </a:p>
          <a:p>
            <a:r>
              <a:rPr lang="bn-BD" sz="3200" dirty="0" smtClean="0">
                <a:latin typeface="NikoshBAN" panose="02000000000000000000" pitchFamily="2" charset="0"/>
                <a:cs typeface="NikoshBAN" panose="02000000000000000000" pitchFamily="2" charset="0"/>
              </a:rPr>
              <a:t>সহকারী শিক্ষক</a:t>
            </a:r>
          </a:p>
          <a:p>
            <a:r>
              <a:rPr lang="bn-BD" sz="3200" dirty="0" smtClean="0">
                <a:latin typeface="NikoshBAN" panose="02000000000000000000" pitchFamily="2" charset="0"/>
                <a:cs typeface="NikoshBAN" panose="02000000000000000000" pitchFamily="2" charset="0"/>
              </a:rPr>
              <a:t>মূলাগোল হারিছ চৌধুরী একাডেমী</a:t>
            </a:r>
          </a:p>
          <a:p>
            <a:r>
              <a:rPr lang="bn-BD" sz="3200" dirty="0" smtClean="0">
                <a:latin typeface="NikoshBAN" panose="02000000000000000000" pitchFamily="2" charset="0"/>
                <a:cs typeface="NikoshBAN" panose="02000000000000000000" pitchFamily="2" charset="0"/>
              </a:rPr>
              <a:t>কানাইঘাট, সিলেট।</a:t>
            </a:r>
          </a:p>
          <a:p>
            <a:r>
              <a:rPr lang="bn-BD" sz="3200" dirty="0" smtClean="0">
                <a:latin typeface="NikoshBAN" panose="02000000000000000000" pitchFamily="2" charset="0"/>
                <a:cs typeface="NikoshBAN" panose="02000000000000000000" pitchFamily="2" charset="0"/>
              </a:rPr>
              <a:t>মোবাইল নং ০১৭১৪-৪২৭৭১৩</a:t>
            </a:r>
            <a:endParaRPr lang="en-US" sz="3200" dirty="0">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67395" y="1390388"/>
            <a:ext cx="2552178" cy="2554545"/>
          </a:xfrm>
          <a:prstGeom prst="rect">
            <a:avLst/>
          </a:prstGeom>
        </p:spPr>
      </p:pic>
    </p:spTree>
    <p:extLst>
      <p:ext uri="{BB962C8B-B14F-4D97-AF65-F5344CB8AC3E}">
        <p14:creationId xmlns:p14="http://schemas.microsoft.com/office/powerpoint/2010/main" val="2992770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nodeType="clickEffect">
                                  <p:stCondLst>
                                    <p:cond delay="0"/>
                                  </p:stCondLst>
                                  <p:childTnLst>
                                    <p:anim calcmode="discrete" valueType="str">
                                      <p:cBhvr override="childStyle">
                                        <p:cTn id="6" dur="2000" fill="hold"/>
                                        <p:tgtEl>
                                          <p:spTgt spid="4">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 presetClass="path" presetSubtype="0" accel="50000" decel="50000" fill="hold" nodeType="clickEffect">
                                  <p:stCondLst>
                                    <p:cond delay="0"/>
                                  </p:stCondLst>
                                  <p:childTnLst>
                                    <p:animMotion origin="layout" path="M 0 0 C 0.069 0 0.125 0.056 0.125 0.125 C 0.125 0.194 0.069 0.25 0 0.25 C -0.069 0.25 -0.125 0.194 -0.125 0.125 C -0.125 0.056 -0.069 0 0 0 Z" pathEditMode="relative" ptsTypes="">
                                      <p:cBhvr>
                                        <p:cTn id="10" dur="2000" fill="hold"/>
                                        <p:tgtEl>
                                          <p:spTgt spid="8"/>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14" dur="2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05830" y="263047"/>
            <a:ext cx="4922729" cy="11079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bn-BD" sz="6600" dirty="0" smtClean="0">
                <a:latin typeface="NikoshBAN" panose="02000000000000000000" pitchFamily="2" charset="0"/>
                <a:cs typeface="NikoshBAN" panose="02000000000000000000" pitchFamily="2" charset="0"/>
              </a:rPr>
              <a:t>বাড়ির কাজ</a:t>
            </a:r>
            <a:endParaRPr lang="en-US" sz="6600" dirty="0">
              <a:latin typeface="NikoshBAN" panose="02000000000000000000" pitchFamily="2" charset="0"/>
              <a:cs typeface="NikoshBAN" panose="02000000000000000000" pitchFamily="2" charset="0"/>
            </a:endParaRPr>
          </a:p>
        </p:txBody>
      </p:sp>
      <p:sp>
        <p:nvSpPr>
          <p:cNvPr id="5" name="TextBox 4"/>
          <p:cNvSpPr txBox="1"/>
          <p:nvPr/>
        </p:nvSpPr>
        <p:spPr>
          <a:xfrm>
            <a:off x="601249" y="1828800"/>
            <a:ext cx="9832932"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285750" indent="-285750">
              <a:buFont typeface="Wingdings" panose="05000000000000000000" pitchFamily="2" charset="2"/>
              <a:buChar char="v"/>
            </a:pPr>
            <a:r>
              <a:rPr lang="bn-BD" sz="2800" dirty="0" smtClean="0">
                <a:latin typeface="NikoshBAN" panose="02000000000000000000" pitchFamily="2" charset="0"/>
                <a:cs typeface="NikoshBAN" panose="02000000000000000000" pitchFamily="2" charset="0"/>
              </a:rPr>
              <a:t>হযরত মুহাম্মদ (সঃ) এর কৈশোর কালের কৃতিত্ব পূর্ণ কর্মের একটি বিবরণ দাও?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3506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nodeType="clickEffect">
                                  <p:stCondLst>
                                    <p:cond delay="0"/>
                                  </p:stCondLst>
                                  <p:childTnLst>
                                    <p:animRot by="120000">
                                      <p:cBhvr>
                                        <p:cTn id="10" dur="100" fill="hold">
                                          <p:stCondLst>
                                            <p:cond delay="0"/>
                                          </p:stCondLst>
                                        </p:cTn>
                                        <p:tgtEl>
                                          <p:spTgt spid="5">
                                            <p:txEl>
                                              <p:pRg st="0" end="0"/>
                                            </p:txEl>
                                          </p:spTgt>
                                        </p:tgtEl>
                                        <p:attrNameLst>
                                          <p:attrName>r</p:attrName>
                                        </p:attrNameLst>
                                      </p:cBhvr>
                                    </p:animRot>
                                    <p:animRot by="-240000">
                                      <p:cBhvr>
                                        <p:cTn id="11" dur="200" fill="hold">
                                          <p:stCondLst>
                                            <p:cond delay="200"/>
                                          </p:stCondLst>
                                        </p:cTn>
                                        <p:tgtEl>
                                          <p:spTgt spid="5">
                                            <p:txEl>
                                              <p:pRg st="0" end="0"/>
                                            </p:txEl>
                                          </p:spTgt>
                                        </p:tgtEl>
                                        <p:attrNameLst>
                                          <p:attrName>r</p:attrName>
                                        </p:attrNameLst>
                                      </p:cBhvr>
                                    </p:animRot>
                                    <p:animRot by="240000">
                                      <p:cBhvr>
                                        <p:cTn id="12" dur="200" fill="hold">
                                          <p:stCondLst>
                                            <p:cond delay="400"/>
                                          </p:stCondLst>
                                        </p:cTn>
                                        <p:tgtEl>
                                          <p:spTgt spid="5">
                                            <p:txEl>
                                              <p:pRg st="0" end="0"/>
                                            </p:txEl>
                                          </p:spTgt>
                                        </p:tgtEl>
                                        <p:attrNameLst>
                                          <p:attrName>r</p:attrName>
                                        </p:attrNameLst>
                                      </p:cBhvr>
                                    </p:animRot>
                                    <p:animRot by="-240000">
                                      <p:cBhvr>
                                        <p:cTn id="13" dur="200" fill="hold">
                                          <p:stCondLst>
                                            <p:cond delay="600"/>
                                          </p:stCondLst>
                                        </p:cTn>
                                        <p:tgtEl>
                                          <p:spTgt spid="5">
                                            <p:txEl>
                                              <p:pRg st="0" end="0"/>
                                            </p:txEl>
                                          </p:spTgt>
                                        </p:tgtEl>
                                        <p:attrNameLst>
                                          <p:attrName>r</p:attrName>
                                        </p:attrNameLst>
                                      </p:cBhvr>
                                    </p:animRot>
                                    <p:animRot by="120000">
                                      <p:cBhvr>
                                        <p:cTn id="14" dur="200" fill="hold">
                                          <p:stCondLst>
                                            <p:cond delay="800"/>
                                          </p:stCondLst>
                                        </p:cTn>
                                        <p:tgtEl>
                                          <p:spTgt spid="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65962" y="225468"/>
            <a:ext cx="7440460" cy="1107996"/>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bn-BD" sz="6600" dirty="0" smtClean="0">
                <a:latin typeface="NikoshBAN" panose="02000000000000000000" pitchFamily="2" charset="0"/>
                <a:cs typeface="NikoshBAN" panose="02000000000000000000" pitchFamily="2" charset="0"/>
              </a:rPr>
              <a:t>সবাইকে ধন্যবাদ</a:t>
            </a:r>
            <a:endParaRPr lang="en-US" sz="6600" dirty="0">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197" y="1465544"/>
            <a:ext cx="10121030" cy="5148197"/>
          </a:xfrm>
          <a:prstGeom prst="rect">
            <a:avLst/>
          </a:prstGeom>
        </p:spPr>
      </p:pic>
    </p:spTree>
    <p:extLst>
      <p:ext uri="{BB962C8B-B14F-4D97-AF65-F5344CB8AC3E}">
        <p14:creationId xmlns:p14="http://schemas.microsoft.com/office/powerpoint/2010/main" val="92895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6">
                                            <p:txEl>
                                              <p:pRg st="0" end="0"/>
                                            </p:txEl>
                                          </p:spTgt>
                                        </p:tgtEl>
                                        <p:attrNameLst>
                                          <p:attrName>ppt_x</p:attrName>
                                          <p:attrName>ppt_y</p:attrName>
                                        </p:attrNameLst>
                                      </p:cBhvr>
                                    </p:animMotion>
                                    <p:animRot by="1500000">
                                      <p:cBhvr>
                                        <p:cTn id="7" dur="125" fill="hold">
                                          <p:stCondLst>
                                            <p:cond delay="0"/>
                                          </p:stCondLst>
                                        </p:cTn>
                                        <p:tgtEl>
                                          <p:spTgt spid="6">
                                            <p:txEl>
                                              <p:pRg st="0" end="0"/>
                                            </p:txEl>
                                          </p:spTgt>
                                        </p:tgtEl>
                                        <p:attrNameLst>
                                          <p:attrName>r</p:attrName>
                                        </p:attrNameLst>
                                      </p:cBhvr>
                                    </p:animRot>
                                    <p:animRot by="-1500000">
                                      <p:cBhvr>
                                        <p:cTn id="8" dur="125" fill="hold">
                                          <p:stCondLst>
                                            <p:cond delay="125"/>
                                          </p:stCondLst>
                                        </p:cTn>
                                        <p:tgtEl>
                                          <p:spTgt spid="6">
                                            <p:txEl>
                                              <p:pRg st="0" end="0"/>
                                            </p:txEl>
                                          </p:spTgt>
                                        </p:tgtEl>
                                        <p:attrNameLst>
                                          <p:attrName>r</p:attrName>
                                        </p:attrNameLst>
                                      </p:cBhvr>
                                    </p:animRot>
                                    <p:animRot by="-1500000">
                                      <p:cBhvr>
                                        <p:cTn id="9" dur="125" fill="hold">
                                          <p:stCondLst>
                                            <p:cond delay="250"/>
                                          </p:stCondLst>
                                        </p:cTn>
                                        <p:tgtEl>
                                          <p:spTgt spid="6">
                                            <p:txEl>
                                              <p:pRg st="0" end="0"/>
                                            </p:txEl>
                                          </p:spTgt>
                                        </p:tgtEl>
                                        <p:attrNameLst>
                                          <p:attrName>r</p:attrName>
                                        </p:attrNameLst>
                                      </p:cBhvr>
                                    </p:animRot>
                                    <p:animRot by="1500000">
                                      <p:cBhvr>
                                        <p:cTn id="10" dur="125" fill="hold">
                                          <p:stCondLst>
                                            <p:cond delay="375"/>
                                          </p:stCondLst>
                                        </p:cTn>
                                        <p:tgtEl>
                                          <p:spTgt spid="6">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0766" y="156754"/>
            <a:ext cx="4833257" cy="1015663"/>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bn-BD" sz="6000" dirty="0" smtClean="0">
                <a:latin typeface="NikoshBAN" panose="02000000000000000000" pitchFamily="2" charset="0"/>
                <a:cs typeface="NikoshBAN" panose="02000000000000000000" pitchFamily="2" charset="0"/>
              </a:rPr>
              <a:t>পাঠ পরিচিতিঃ </a:t>
            </a:r>
          </a:p>
        </p:txBody>
      </p:sp>
      <p:sp>
        <p:nvSpPr>
          <p:cNvPr id="5" name="TextBox 4"/>
          <p:cNvSpPr txBox="1"/>
          <p:nvPr/>
        </p:nvSpPr>
        <p:spPr>
          <a:xfrm>
            <a:off x="692331" y="1410789"/>
            <a:ext cx="8608423" cy="2554545"/>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bn-BD" sz="3200" dirty="0" smtClean="0">
                <a:latin typeface="NikoshBAN" panose="02000000000000000000" pitchFamily="2" charset="0"/>
                <a:cs typeface="NikoshBAN" panose="02000000000000000000" pitchFamily="2" charset="0"/>
              </a:rPr>
              <a:t>বিষয়ঃ ইসলাম ও নৈতিক শিক্ষা</a:t>
            </a:r>
          </a:p>
          <a:p>
            <a:r>
              <a:rPr lang="bn-BD" sz="3200" dirty="0" smtClean="0">
                <a:latin typeface="NikoshBAN" panose="02000000000000000000" pitchFamily="2" charset="0"/>
                <a:cs typeface="NikoshBAN" panose="02000000000000000000" pitchFamily="2" charset="0"/>
              </a:rPr>
              <a:t>শ্রেণীঃ ১০ম</a:t>
            </a:r>
          </a:p>
          <a:p>
            <a:r>
              <a:rPr lang="bn-BD" sz="3200" dirty="0" smtClean="0">
                <a:latin typeface="NikoshBAN" panose="02000000000000000000" pitchFamily="2" charset="0"/>
                <a:cs typeface="NikoshBAN" panose="02000000000000000000" pitchFamily="2" charset="0"/>
              </a:rPr>
              <a:t>অধ্যায়ঃ পঞ্চম</a:t>
            </a:r>
          </a:p>
          <a:p>
            <a:r>
              <a:rPr lang="bn-BD" sz="3200" dirty="0" smtClean="0">
                <a:latin typeface="NikoshBAN" panose="02000000000000000000" pitchFamily="2" charset="0"/>
                <a:cs typeface="NikoshBAN" panose="02000000000000000000" pitchFamily="2" charset="0"/>
              </a:rPr>
              <a:t>সময়ঃ ৪৫মি,</a:t>
            </a:r>
          </a:p>
          <a:p>
            <a:r>
              <a:rPr lang="bn-BD" sz="3200" dirty="0" smtClean="0">
                <a:latin typeface="NikoshBAN" panose="02000000000000000000" pitchFamily="2" charset="0"/>
                <a:cs typeface="NikoshBAN" panose="02000000000000000000" pitchFamily="2" charset="0"/>
              </a:rPr>
              <a:t>তাং ০৩/১০/২০১৯ ইং,</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71771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1" presetClass="path" presetSubtype="0" accel="50000" decel="50000" fill="hold" nodeType="clickEffect">
                                  <p:stCondLst>
                                    <p:cond delay="0"/>
                                  </p:stCondLst>
                                  <p:childTnLst>
                                    <p:animMotion origin="layout" path="M 0 0 L 0.036 0.062 L 0.108 0.062 L 0.072 0.125 L 0.108 0.187 L 0.036 0.187 L 0 0.25 L -0.036 0.187 L -0.108 0.187 L -0.072 0.125 L -0.108 0.062 L -0.036 0.062 L 0 0 Z" pathEditMode="relative" ptsTypes="">
                                      <p:cBhvr>
                                        <p:cTn id="10" dur="2000" fill="hold"/>
                                        <p:tgtEl>
                                          <p:spTgt spid="5">
                                            <p:txEl>
                                              <p:pRg st="0" end="0"/>
                                            </p:txEl>
                                          </p:spTgt>
                                        </p:tgtEl>
                                        <p:attrNameLst>
                                          <p:attrName>ppt_x</p:attrName>
                                          <p:attrName>ppt_y</p:attrName>
                                        </p:attrNameLst>
                                      </p:cBhvr>
                                    </p:animMotion>
                                  </p:childTnLst>
                                </p:cTn>
                              </p:par>
                              <p:par>
                                <p:cTn id="11" presetID="11" presetClass="path" presetSubtype="0" accel="50000" decel="50000" fill="hold" nodeType="withEffect">
                                  <p:stCondLst>
                                    <p:cond delay="0"/>
                                  </p:stCondLst>
                                  <p:childTnLst>
                                    <p:animMotion origin="layout" path="M 0 0 L 0.036 0.062 L 0.108 0.062 L 0.072 0.125 L 0.108 0.187 L 0.036 0.187 L 0 0.25 L -0.036 0.187 L -0.108 0.187 L -0.072 0.125 L -0.108 0.062 L -0.036 0.062 L 0 0 Z" pathEditMode="relative" ptsTypes="">
                                      <p:cBhvr>
                                        <p:cTn id="12" dur="2000" fill="hold"/>
                                        <p:tgtEl>
                                          <p:spTgt spid="5">
                                            <p:txEl>
                                              <p:pRg st="1" end="1"/>
                                            </p:txEl>
                                          </p:spTgt>
                                        </p:tgtEl>
                                        <p:attrNameLst>
                                          <p:attrName>ppt_x</p:attrName>
                                          <p:attrName>ppt_y</p:attrName>
                                        </p:attrNameLst>
                                      </p:cBhvr>
                                    </p:animMotion>
                                  </p:childTnLst>
                                </p:cTn>
                              </p:par>
                              <p:par>
                                <p:cTn id="13" presetID="11" presetClass="path" presetSubtype="0" accel="50000" decel="50000" fill="hold" nodeType="withEffect">
                                  <p:stCondLst>
                                    <p:cond delay="0"/>
                                  </p:stCondLst>
                                  <p:childTnLst>
                                    <p:animMotion origin="layout" path="M 0 0 L 0.036 0.062 L 0.108 0.062 L 0.072 0.125 L 0.108 0.187 L 0.036 0.187 L 0 0.25 L -0.036 0.187 L -0.108 0.187 L -0.072 0.125 L -0.108 0.062 L -0.036 0.062 L 0 0 Z" pathEditMode="relative" ptsTypes="">
                                      <p:cBhvr>
                                        <p:cTn id="14" dur="2000" fill="hold"/>
                                        <p:tgtEl>
                                          <p:spTgt spid="5">
                                            <p:txEl>
                                              <p:pRg st="2" end="2"/>
                                            </p:txEl>
                                          </p:spTgt>
                                        </p:tgtEl>
                                        <p:attrNameLst>
                                          <p:attrName>ppt_x</p:attrName>
                                          <p:attrName>ppt_y</p:attrName>
                                        </p:attrNameLst>
                                      </p:cBhvr>
                                    </p:animMotion>
                                  </p:childTnLst>
                                </p:cTn>
                              </p:par>
                              <p:par>
                                <p:cTn id="15" presetID="11" presetClass="path" presetSubtype="0" accel="50000" decel="50000" fill="hold" nodeType="withEffect">
                                  <p:stCondLst>
                                    <p:cond delay="0"/>
                                  </p:stCondLst>
                                  <p:childTnLst>
                                    <p:animMotion origin="layout" path="M 0 0 L 0.036 0.062 L 0.108 0.062 L 0.072 0.125 L 0.108 0.187 L 0.036 0.187 L 0 0.25 L -0.036 0.187 L -0.108 0.187 L -0.072 0.125 L -0.108 0.062 L -0.036 0.062 L 0 0 Z" pathEditMode="relative" ptsTypes="">
                                      <p:cBhvr>
                                        <p:cTn id="16" dur="2000" fill="hold"/>
                                        <p:tgtEl>
                                          <p:spTgt spid="5">
                                            <p:txEl>
                                              <p:pRg st="3" end="3"/>
                                            </p:txEl>
                                          </p:spTgt>
                                        </p:tgtEl>
                                        <p:attrNameLst>
                                          <p:attrName>ppt_x</p:attrName>
                                          <p:attrName>ppt_y</p:attrName>
                                        </p:attrNameLst>
                                      </p:cBhvr>
                                    </p:animMotion>
                                  </p:childTnLst>
                                </p:cTn>
                              </p:par>
                              <p:par>
                                <p:cTn id="17" presetID="11" presetClass="path" presetSubtype="0" accel="50000" decel="50000" fill="hold" nodeType="withEffect">
                                  <p:stCondLst>
                                    <p:cond delay="0"/>
                                  </p:stCondLst>
                                  <p:childTnLst>
                                    <p:animMotion origin="layout" path="M 0 0 L 0.036 0.062 L 0.108 0.062 L 0.072 0.125 L 0.108 0.187 L 0.036 0.187 L 0 0.25 L -0.036 0.187 L -0.108 0.187 L -0.072 0.125 L -0.108 0.062 L -0.036 0.062 L 0 0 Z" pathEditMode="relative" ptsTypes="">
                                      <p:cBhvr>
                                        <p:cTn id="18" dur="2000" fill="hold"/>
                                        <p:tgtEl>
                                          <p:spTgt spid="5">
                                            <p:txEl>
                                              <p:pRg st="4" end="4"/>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7732" y="212942"/>
            <a:ext cx="4296427" cy="769441"/>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bn-BD" sz="4400" dirty="0" smtClean="0">
                <a:latin typeface="NikoshBAN" panose="02000000000000000000" pitchFamily="2" charset="0"/>
                <a:cs typeface="NikoshBAN" panose="02000000000000000000" pitchFamily="2" charset="0"/>
              </a:rPr>
              <a:t>ছবির দিকে লক্ষ্য কর</a:t>
            </a:r>
            <a:endParaRPr lang="en-US" sz="4400" dirty="0">
              <a:latin typeface="NikoshBAN" panose="02000000000000000000" pitchFamily="2" charset="0"/>
              <a:cs typeface="NikoshBAN" panose="02000000000000000000" pitchFamily="2"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080" y="3056351"/>
            <a:ext cx="6199079" cy="3319397"/>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0034" y="3056351"/>
            <a:ext cx="4627062" cy="3319397"/>
          </a:xfrm>
          <a:prstGeom prst="rect">
            <a:avLst/>
          </a:prstGeom>
        </p:spPr>
      </p:pic>
      <p:sp>
        <p:nvSpPr>
          <p:cNvPr id="11" name="TextBox 10"/>
          <p:cNvSpPr txBox="1"/>
          <p:nvPr/>
        </p:nvSpPr>
        <p:spPr>
          <a:xfrm>
            <a:off x="1640910" y="1240077"/>
            <a:ext cx="5787024"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bn-BD" sz="2000" dirty="0" smtClean="0">
                <a:latin typeface="NikoshBAN" panose="02000000000000000000" pitchFamily="2" charset="0"/>
                <a:cs typeface="NikoshBAN" panose="02000000000000000000" pitchFamily="2" charset="0"/>
              </a:rPr>
              <a:t>মাসজিদে নববী,মদিনা শরিফ। নবী (সঃ)এর রাওজা মোবারক।</a:t>
            </a:r>
            <a:endParaRPr lang="en-US" sz="2000" dirty="0">
              <a:latin typeface="NikoshBAN" panose="02000000000000000000" pitchFamily="2" charset="0"/>
              <a:cs typeface="NikoshBAN" panose="02000000000000000000" pitchFamily="2" charset="0"/>
            </a:endParaRPr>
          </a:p>
        </p:txBody>
      </p:sp>
      <p:sp>
        <p:nvSpPr>
          <p:cNvPr id="13" name="Down Arrow 12"/>
          <p:cNvSpPr/>
          <p:nvPr/>
        </p:nvSpPr>
        <p:spPr>
          <a:xfrm>
            <a:off x="2843408" y="1640188"/>
            <a:ext cx="701458" cy="14161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Curved Connector 14"/>
          <p:cNvCxnSpPr/>
          <p:nvPr/>
        </p:nvCxnSpPr>
        <p:spPr>
          <a:xfrm rot="5400000">
            <a:off x="3851393" y="2736576"/>
            <a:ext cx="2919287" cy="726509"/>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711868" y="1640187"/>
            <a:ext cx="2743200" cy="206751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7225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5">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4" presetClass="emph" presetSubtype="0" fill="hold" nodeType="click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11">
                                            <p:txEl>
                                              <p:pRg st="0" end="0"/>
                                            </p:txEl>
                                          </p:spTgt>
                                        </p:tgtEl>
                                        <p:attrNameLst>
                                          <p:attrName>ppt_x</p:attrName>
                                          <p:attrName>ppt_y</p:attrName>
                                        </p:attrNameLst>
                                      </p:cBhvr>
                                    </p:animMotion>
                                    <p:animRot by="1500000">
                                      <p:cBhvr>
                                        <p:cTn id="11" dur="125" fill="hold">
                                          <p:stCondLst>
                                            <p:cond delay="0"/>
                                          </p:stCondLst>
                                        </p:cTn>
                                        <p:tgtEl>
                                          <p:spTgt spid="11">
                                            <p:txEl>
                                              <p:pRg st="0" end="0"/>
                                            </p:txEl>
                                          </p:spTgt>
                                        </p:tgtEl>
                                        <p:attrNameLst>
                                          <p:attrName>r</p:attrName>
                                        </p:attrNameLst>
                                      </p:cBhvr>
                                    </p:animRot>
                                    <p:animRot by="-1500000">
                                      <p:cBhvr>
                                        <p:cTn id="12" dur="125" fill="hold">
                                          <p:stCondLst>
                                            <p:cond delay="125"/>
                                          </p:stCondLst>
                                        </p:cTn>
                                        <p:tgtEl>
                                          <p:spTgt spid="11">
                                            <p:txEl>
                                              <p:pRg st="0" end="0"/>
                                            </p:txEl>
                                          </p:spTgt>
                                        </p:tgtEl>
                                        <p:attrNameLst>
                                          <p:attrName>r</p:attrName>
                                        </p:attrNameLst>
                                      </p:cBhvr>
                                    </p:animRot>
                                    <p:animRot by="-1500000">
                                      <p:cBhvr>
                                        <p:cTn id="13" dur="125" fill="hold">
                                          <p:stCondLst>
                                            <p:cond delay="250"/>
                                          </p:stCondLst>
                                        </p:cTn>
                                        <p:tgtEl>
                                          <p:spTgt spid="11">
                                            <p:txEl>
                                              <p:pRg st="0" end="0"/>
                                            </p:txEl>
                                          </p:spTgt>
                                        </p:tgtEl>
                                        <p:attrNameLst>
                                          <p:attrName>r</p:attrName>
                                        </p:attrNameLst>
                                      </p:cBhvr>
                                    </p:animRot>
                                    <p:animRot by="1500000">
                                      <p:cBhvr>
                                        <p:cTn id="14" dur="125" fill="hold">
                                          <p:stCondLst>
                                            <p:cond delay="375"/>
                                          </p:stCondLst>
                                        </p:cTn>
                                        <p:tgtEl>
                                          <p:spTgt spid="11">
                                            <p:txEl>
                                              <p:pRg st="0" end="0"/>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11" presetClass="path" presetSubtype="0" accel="50000" decel="50000" fill="hold" nodeType="clickEffect">
                                  <p:stCondLst>
                                    <p:cond delay="0"/>
                                  </p:stCondLst>
                                  <p:childTnLst>
                                    <p:animMotion origin="layout" path="M 0 0 L 0.036 0.062 L 0.108 0.062 L 0.072 0.125 L 0.108 0.187 L 0.036 0.187 L 0 0.25 L -0.036 0.187 L -0.108 0.187 L -0.072 0.125 L -0.108 0.062 L -0.036 0.062 L 0 0 Z" pathEditMode="relative" ptsTypes="">
                                      <p:cBhvr>
                                        <p:cTn id="18" dur="2000" fill="hold"/>
                                        <p:tgtEl>
                                          <p:spTgt spid="9"/>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16" presetClass="path" presetSubtype="0" accel="50000" decel="50000" fill="hold" nodeType="clickEffect">
                                  <p:stCondLst>
                                    <p:cond delay="0"/>
                                  </p:stCondLst>
                                  <p:childTnLst>
                                    <p:animMotion origin="layout" path="M 0 0 L 0.091 -0.034 L 0.125 -0.125 L 0.158 -0.034 L 0.249 0 L 0.158 0.034 L 0.125 0.125 L 0.091 0.034 L 0 0 Z" pathEditMode="relative" ptsTypes="">
                                      <p:cBhvr>
                                        <p:cTn id="22" dur="2000" fill="hold"/>
                                        <p:tgtEl>
                                          <p:spTgt spid="1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82027" y="225468"/>
            <a:ext cx="4584526" cy="1015663"/>
          </a:xfrm>
          <a:prstGeom prst="rect">
            <a:avLst/>
          </a:prstGeom>
          <a:effectLst>
            <a:glow rad="228600">
              <a:schemeClr val="accent5">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bn-BD" sz="6000" dirty="0" smtClean="0">
                <a:latin typeface="NikoshBAN" panose="02000000000000000000" pitchFamily="2" charset="0"/>
                <a:cs typeface="NikoshBAN" panose="02000000000000000000" pitchFamily="2" charset="0"/>
              </a:rPr>
              <a:t>পাঠ ঘোষনা</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5106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44658" y="87682"/>
            <a:ext cx="4271375" cy="1015663"/>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bn-BD" sz="6000" dirty="0" smtClean="0">
                <a:latin typeface="NikoshBAN" panose="02000000000000000000" pitchFamily="2" charset="0"/>
                <a:cs typeface="NikoshBAN" panose="02000000000000000000" pitchFamily="2" charset="0"/>
              </a:rPr>
              <a:t>আজকের পাঠ</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1856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path" presetSubtype="0" accel="50000" decel="50000" fill="hold" nodeType="clickEffect">
                                  <p:stCondLst>
                                    <p:cond delay="0"/>
                                  </p:stCondLst>
                                  <p:childTnLst>
                                    <p:animMotion origin="layout" path="M 0 0 c 0.004 -0.008 0.018 -0.016 0.023 -0.016 c 0.031 0 0.063 0.125 0.063 0.25 c 0 -0.063 0.016 -0.125 0.031 -0.125 c 0.016 0 0.031 0.063 0.031 0.125 c 0 -0.031 0.008 -0.063 0.016 -0.063 c 0.008 0 0.016 0.031 0.016 0.063 c 0 -0.016 0.004 -0.031 0.008 -0.031 c 0.004 0 0.008 0.016 0.008 0.031 c 0 -0.008 0.002 -0.016 0.004 -0.016 c 0.001 0 0.004 0.008 0.004 0.016 c 0 -0.004 0.001 -0.008 0.002 -0.008 c 0 0.001 0.002 0.004 0.002 0.008 c 0 -0.002 0 -0.004 0.001 -0.004 c 0 0.001 0.001 0.002 0.001 0.004 c 0 -0.001 0 -0.002 0 -0.003 c 0.001 0 0.001 0.001 0.001 0.002 c 0.001 0 0.001 -0.001 0.001 -0.002 c 0.001 0 0.001 0.001 0.001 0.002 E" pathEditMode="relative" ptsTypes="">
                                      <p:cBhvr>
                                        <p:cTn id="6" dur="2000" fill="hold"/>
                                        <p:tgtEl>
                                          <p:spTgt spid="4">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493" y="212942"/>
            <a:ext cx="8066762" cy="646331"/>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bn-BD" sz="3600" dirty="0" smtClean="0">
                <a:latin typeface="NikoshBAN" panose="02000000000000000000" pitchFamily="2" charset="0"/>
                <a:cs typeface="NikoshBAN" panose="02000000000000000000" pitchFamily="2" charset="0"/>
              </a:rPr>
              <a:t>মহানবী হযরত মুহাম্মদ (সঃ) এর জন্ম,শৈশব ও কৈশোর</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2695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path" presetSubtype="0" accel="50000" decel="50000" fill="hold" nodeType="clickEffect">
                                  <p:stCondLst>
                                    <p:cond delay="0"/>
                                  </p:stCondLst>
                                  <p:childTnLst>
                                    <p:animMotion origin="layout" path="M 0 0 C -0.014 -0.005 -0.029 -0.009 -0.044 -0.009 C -0.114 -0.009 -0.169 0.048 -0.169 0.117 C -0.169 0.185 -0.114 0.241 -0.044 0.241 C -0.029 0.241 -0.014 0.238 0 0.233 C -0.047 0.215 -0.08 0.17 -0.08 0.117 C -0.08 0.063 -0.047 0.018 0 0 Z" pathEditMode="relative" ptsTypes="">
                                      <p:cBhvr>
                                        <p:cTn id="6" dur="2000" fill="hold"/>
                                        <p:tgtEl>
                                          <p:spTgt spid="4">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18357" y="237994"/>
            <a:ext cx="3757808" cy="769441"/>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bn-BD" sz="4400" dirty="0" smtClean="0">
                <a:latin typeface="NikoshBAN" panose="02000000000000000000" pitchFamily="2" charset="0"/>
                <a:cs typeface="NikoshBAN" panose="02000000000000000000" pitchFamily="2" charset="0"/>
              </a:rPr>
              <a:t>শিখন ফল</a:t>
            </a:r>
            <a:endParaRPr lang="en-US" sz="4400" dirty="0">
              <a:latin typeface="NikoshBAN" panose="02000000000000000000" pitchFamily="2" charset="0"/>
              <a:cs typeface="NikoshBAN" panose="02000000000000000000" pitchFamily="2" charset="0"/>
            </a:endParaRPr>
          </a:p>
        </p:txBody>
      </p:sp>
      <p:sp>
        <p:nvSpPr>
          <p:cNvPr id="6" name="TextBox 5"/>
          <p:cNvSpPr txBox="1"/>
          <p:nvPr/>
        </p:nvSpPr>
        <p:spPr>
          <a:xfrm>
            <a:off x="363255" y="1352811"/>
            <a:ext cx="10183660" cy="156966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285750" indent="-285750">
              <a:buFont typeface="Wingdings" panose="05000000000000000000" pitchFamily="2" charset="2"/>
              <a:buChar char="Ø"/>
            </a:pPr>
            <a:r>
              <a:rPr lang="bn-BD" sz="3200" dirty="0" smtClean="0">
                <a:latin typeface="NikoshBAN" panose="02000000000000000000" pitchFamily="2" charset="0"/>
                <a:cs typeface="NikoshBAN" panose="02000000000000000000" pitchFamily="2" charset="0"/>
              </a:rPr>
              <a:t>হযরত মুহাম্মদ (সঃ) এর জন্ম ও জন্ম স্থান সম্পর্কে বর্ণনা করতে পারবে।</a:t>
            </a:r>
          </a:p>
          <a:p>
            <a:pPr marL="285750" indent="-285750">
              <a:buFont typeface="Wingdings" panose="05000000000000000000" pitchFamily="2" charset="2"/>
              <a:buChar char="Ø"/>
            </a:pPr>
            <a:r>
              <a:rPr lang="bn-BD" sz="3200" dirty="0" smtClean="0">
                <a:latin typeface="NikoshBAN" panose="02000000000000000000" pitchFamily="2" charset="0"/>
                <a:cs typeface="NikoshBAN" panose="02000000000000000000" pitchFamily="2" charset="0"/>
              </a:rPr>
              <a:t>হযরত মুহাম্মদ (সঃ) এর শৈশব কাল নিয়ে আলোচনা করতে পারবে।</a:t>
            </a:r>
          </a:p>
          <a:p>
            <a:pPr marL="285750" indent="-285750">
              <a:buFont typeface="Wingdings" panose="05000000000000000000" pitchFamily="2" charset="2"/>
              <a:buChar char="Ø"/>
            </a:pPr>
            <a:r>
              <a:rPr lang="bn-BD" sz="3200" dirty="0" smtClean="0">
                <a:latin typeface="NikoshBAN" panose="02000000000000000000" pitchFamily="2" charset="0"/>
                <a:cs typeface="NikoshBAN" panose="02000000000000000000" pitchFamily="2" charset="0"/>
              </a:rPr>
              <a:t>হযরত মুহাম্মদ (সঃ) এর কৈশোর সম্পর্কে ব্যাখ্যা করতে পারবে।</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9214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xEl>
                                              <p:pRg st="0" end="0"/>
                                            </p:txEl>
                                          </p:spTgt>
                                        </p:tgtEl>
                                        <p:attrNameLst>
                                          <p:attrName>ppt_x</p:attrName>
                                          <p:attrName>ppt_y</p:attrName>
                                        </p:attrNameLst>
                                      </p:cBhvr>
                                    </p:animMotion>
                                    <p:animRot by="1500000">
                                      <p:cBhvr>
                                        <p:cTn id="7" dur="125" fill="hold">
                                          <p:stCondLst>
                                            <p:cond delay="0"/>
                                          </p:stCondLst>
                                        </p:cTn>
                                        <p:tgtEl>
                                          <p:spTgt spid="4">
                                            <p:txEl>
                                              <p:pRg st="0" end="0"/>
                                            </p:txEl>
                                          </p:spTgt>
                                        </p:tgtEl>
                                        <p:attrNameLst>
                                          <p:attrName>r</p:attrName>
                                        </p:attrNameLst>
                                      </p:cBhvr>
                                    </p:animRot>
                                    <p:animRot by="-1500000">
                                      <p:cBhvr>
                                        <p:cTn id="8" dur="125" fill="hold">
                                          <p:stCondLst>
                                            <p:cond delay="125"/>
                                          </p:stCondLst>
                                        </p:cTn>
                                        <p:tgtEl>
                                          <p:spTgt spid="4">
                                            <p:txEl>
                                              <p:pRg st="0" end="0"/>
                                            </p:txEl>
                                          </p:spTgt>
                                        </p:tgtEl>
                                        <p:attrNameLst>
                                          <p:attrName>r</p:attrName>
                                        </p:attrNameLst>
                                      </p:cBhvr>
                                    </p:animRot>
                                    <p:animRot by="-1500000">
                                      <p:cBhvr>
                                        <p:cTn id="9" dur="125" fill="hold">
                                          <p:stCondLst>
                                            <p:cond delay="250"/>
                                          </p:stCondLst>
                                        </p:cTn>
                                        <p:tgtEl>
                                          <p:spTgt spid="4">
                                            <p:txEl>
                                              <p:pRg st="0" end="0"/>
                                            </p:txEl>
                                          </p:spTgt>
                                        </p:tgtEl>
                                        <p:attrNameLst>
                                          <p:attrName>r</p:attrName>
                                        </p:attrNameLst>
                                      </p:cBhvr>
                                    </p:animRot>
                                    <p:animRot by="1500000">
                                      <p:cBhvr>
                                        <p:cTn id="10" dur="125" fill="hold">
                                          <p:stCondLst>
                                            <p:cond delay="375"/>
                                          </p:stCondLst>
                                        </p:cTn>
                                        <p:tgtEl>
                                          <p:spTgt spid="4">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6">
                                            <p:txEl>
                                              <p:pRg st="0" end="0"/>
                                            </p:txEl>
                                          </p:spTgt>
                                        </p:tgtEl>
                                        <p:attrNameLst>
                                          <p:attrName>ppt_x</p:attrName>
                                          <p:attrName>ppt_y</p:attrName>
                                        </p:attrNameLst>
                                      </p:cBhvr>
                                    </p:animMotion>
                                    <p:animRot by="1500000">
                                      <p:cBhvr>
                                        <p:cTn id="15" dur="125" fill="hold">
                                          <p:stCondLst>
                                            <p:cond delay="0"/>
                                          </p:stCondLst>
                                        </p:cTn>
                                        <p:tgtEl>
                                          <p:spTgt spid="6">
                                            <p:txEl>
                                              <p:pRg st="0" end="0"/>
                                            </p:txEl>
                                          </p:spTgt>
                                        </p:tgtEl>
                                        <p:attrNameLst>
                                          <p:attrName>r</p:attrName>
                                        </p:attrNameLst>
                                      </p:cBhvr>
                                    </p:animRot>
                                    <p:animRot by="-1500000">
                                      <p:cBhvr>
                                        <p:cTn id="16" dur="125" fill="hold">
                                          <p:stCondLst>
                                            <p:cond delay="125"/>
                                          </p:stCondLst>
                                        </p:cTn>
                                        <p:tgtEl>
                                          <p:spTgt spid="6">
                                            <p:txEl>
                                              <p:pRg st="0" end="0"/>
                                            </p:txEl>
                                          </p:spTgt>
                                        </p:tgtEl>
                                        <p:attrNameLst>
                                          <p:attrName>r</p:attrName>
                                        </p:attrNameLst>
                                      </p:cBhvr>
                                    </p:animRot>
                                    <p:animRot by="-1500000">
                                      <p:cBhvr>
                                        <p:cTn id="17" dur="125" fill="hold">
                                          <p:stCondLst>
                                            <p:cond delay="250"/>
                                          </p:stCondLst>
                                        </p:cTn>
                                        <p:tgtEl>
                                          <p:spTgt spid="6">
                                            <p:txEl>
                                              <p:pRg st="0" end="0"/>
                                            </p:txEl>
                                          </p:spTgt>
                                        </p:tgtEl>
                                        <p:attrNameLst>
                                          <p:attrName>r</p:attrName>
                                        </p:attrNameLst>
                                      </p:cBhvr>
                                    </p:animRot>
                                    <p:animRot by="1500000">
                                      <p:cBhvr>
                                        <p:cTn id="18" dur="125" fill="hold">
                                          <p:stCondLst>
                                            <p:cond delay="375"/>
                                          </p:stCondLst>
                                        </p:cTn>
                                        <p:tgtEl>
                                          <p:spTgt spid="6">
                                            <p:txEl>
                                              <p:pRg st="0" end="0"/>
                                            </p:txEl>
                                          </p:spTgt>
                                        </p:tgtEl>
                                        <p:attrNameLst>
                                          <p:attrName>r</p:attrName>
                                        </p:attrNameLst>
                                      </p:cBhvr>
                                    </p:animRot>
                                  </p:childTnLst>
                                </p:cTn>
                              </p:par>
                              <p:par>
                                <p:cTn id="19" presetID="34" presetClass="emph" presetSubtype="0" fill="hold" nodeType="withEffect">
                                  <p:stCondLst>
                                    <p:cond delay="0"/>
                                  </p:stCondLst>
                                  <p:iterate type="lt">
                                    <p:tmPct val="10000"/>
                                  </p:iterate>
                                  <p:childTnLst>
                                    <p:animMotion origin="layout" path="M 0.0 0.0 L 0.0 -0.07213" pathEditMode="relative" ptsTypes="">
                                      <p:cBhvr>
                                        <p:cTn id="20" dur="250" accel="50000" decel="50000" autoRev="1" fill="hold">
                                          <p:stCondLst>
                                            <p:cond delay="0"/>
                                          </p:stCondLst>
                                        </p:cTn>
                                        <p:tgtEl>
                                          <p:spTgt spid="6">
                                            <p:txEl>
                                              <p:pRg st="1" end="1"/>
                                            </p:txEl>
                                          </p:spTgt>
                                        </p:tgtEl>
                                        <p:attrNameLst>
                                          <p:attrName>ppt_x</p:attrName>
                                          <p:attrName>ppt_y</p:attrName>
                                        </p:attrNameLst>
                                      </p:cBhvr>
                                    </p:animMotion>
                                    <p:animRot by="1500000">
                                      <p:cBhvr>
                                        <p:cTn id="21" dur="125" fill="hold">
                                          <p:stCondLst>
                                            <p:cond delay="0"/>
                                          </p:stCondLst>
                                        </p:cTn>
                                        <p:tgtEl>
                                          <p:spTgt spid="6">
                                            <p:txEl>
                                              <p:pRg st="1" end="1"/>
                                            </p:txEl>
                                          </p:spTgt>
                                        </p:tgtEl>
                                        <p:attrNameLst>
                                          <p:attrName>r</p:attrName>
                                        </p:attrNameLst>
                                      </p:cBhvr>
                                    </p:animRot>
                                    <p:animRot by="-1500000">
                                      <p:cBhvr>
                                        <p:cTn id="22" dur="125" fill="hold">
                                          <p:stCondLst>
                                            <p:cond delay="125"/>
                                          </p:stCondLst>
                                        </p:cTn>
                                        <p:tgtEl>
                                          <p:spTgt spid="6">
                                            <p:txEl>
                                              <p:pRg st="1" end="1"/>
                                            </p:txEl>
                                          </p:spTgt>
                                        </p:tgtEl>
                                        <p:attrNameLst>
                                          <p:attrName>r</p:attrName>
                                        </p:attrNameLst>
                                      </p:cBhvr>
                                    </p:animRot>
                                    <p:animRot by="-1500000">
                                      <p:cBhvr>
                                        <p:cTn id="23" dur="125" fill="hold">
                                          <p:stCondLst>
                                            <p:cond delay="250"/>
                                          </p:stCondLst>
                                        </p:cTn>
                                        <p:tgtEl>
                                          <p:spTgt spid="6">
                                            <p:txEl>
                                              <p:pRg st="1" end="1"/>
                                            </p:txEl>
                                          </p:spTgt>
                                        </p:tgtEl>
                                        <p:attrNameLst>
                                          <p:attrName>r</p:attrName>
                                        </p:attrNameLst>
                                      </p:cBhvr>
                                    </p:animRot>
                                    <p:animRot by="1500000">
                                      <p:cBhvr>
                                        <p:cTn id="24" dur="125" fill="hold">
                                          <p:stCondLst>
                                            <p:cond delay="375"/>
                                          </p:stCondLst>
                                        </p:cTn>
                                        <p:tgtEl>
                                          <p:spTgt spid="6">
                                            <p:txEl>
                                              <p:pRg st="1" end="1"/>
                                            </p:txEl>
                                          </p:spTgt>
                                        </p:tgtEl>
                                        <p:attrNameLst>
                                          <p:attrName>r</p:attrName>
                                        </p:attrNameLst>
                                      </p:cBhvr>
                                    </p:animRot>
                                  </p:childTnLst>
                                </p:cTn>
                              </p:par>
                              <p:par>
                                <p:cTn id="25" presetID="34" presetClass="emph" presetSubtype="0" fill="hold" nodeType="withEffect">
                                  <p:stCondLst>
                                    <p:cond delay="0"/>
                                  </p:stCondLst>
                                  <p:iterate type="lt">
                                    <p:tmPct val="10000"/>
                                  </p:iterate>
                                  <p:childTnLst>
                                    <p:animMotion origin="layout" path="M 0.0 0.0 L 0.0 -0.07213" pathEditMode="relative" ptsTypes="">
                                      <p:cBhvr>
                                        <p:cTn id="26" dur="250" accel="50000" decel="50000" autoRev="1" fill="hold">
                                          <p:stCondLst>
                                            <p:cond delay="0"/>
                                          </p:stCondLst>
                                        </p:cTn>
                                        <p:tgtEl>
                                          <p:spTgt spid="6">
                                            <p:txEl>
                                              <p:pRg st="2" end="2"/>
                                            </p:txEl>
                                          </p:spTgt>
                                        </p:tgtEl>
                                        <p:attrNameLst>
                                          <p:attrName>ppt_x</p:attrName>
                                          <p:attrName>ppt_y</p:attrName>
                                        </p:attrNameLst>
                                      </p:cBhvr>
                                    </p:animMotion>
                                    <p:animRot by="1500000">
                                      <p:cBhvr>
                                        <p:cTn id="27" dur="125" fill="hold">
                                          <p:stCondLst>
                                            <p:cond delay="0"/>
                                          </p:stCondLst>
                                        </p:cTn>
                                        <p:tgtEl>
                                          <p:spTgt spid="6">
                                            <p:txEl>
                                              <p:pRg st="2" end="2"/>
                                            </p:txEl>
                                          </p:spTgt>
                                        </p:tgtEl>
                                        <p:attrNameLst>
                                          <p:attrName>r</p:attrName>
                                        </p:attrNameLst>
                                      </p:cBhvr>
                                    </p:animRot>
                                    <p:animRot by="-1500000">
                                      <p:cBhvr>
                                        <p:cTn id="28" dur="125" fill="hold">
                                          <p:stCondLst>
                                            <p:cond delay="125"/>
                                          </p:stCondLst>
                                        </p:cTn>
                                        <p:tgtEl>
                                          <p:spTgt spid="6">
                                            <p:txEl>
                                              <p:pRg st="2" end="2"/>
                                            </p:txEl>
                                          </p:spTgt>
                                        </p:tgtEl>
                                        <p:attrNameLst>
                                          <p:attrName>r</p:attrName>
                                        </p:attrNameLst>
                                      </p:cBhvr>
                                    </p:animRot>
                                    <p:animRot by="-1500000">
                                      <p:cBhvr>
                                        <p:cTn id="29" dur="125" fill="hold">
                                          <p:stCondLst>
                                            <p:cond delay="250"/>
                                          </p:stCondLst>
                                        </p:cTn>
                                        <p:tgtEl>
                                          <p:spTgt spid="6">
                                            <p:txEl>
                                              <p:pRg st="2" end="2"/>
                                            </p:txEl>
                                          </p:spTgt>
                                        </p:tgtEl>
                                        <p:attrNameLst>
                                          <p:attrName>r</p:attrName>
                                        </p:attrNameLst>
                                      </p:cBhvr>
                                    </p:animRot>
                                    <p:animRot by="1500000">
                                      <p:cBhvr>
                                        <p:cTn id="30" dur="125" fill="hold">
                                          <p:stCondLst>
                                            <p:cond delay="375"/>
                                          </p:stCondLst>
                                        </p:cTn>
                                        <p:tgtEl>
                                          <p:spTgt spid="6">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91430" y="187890"/>
            <a:ext cx="7315200"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bn-BD" sz="6000" dirty="0" smtClean="0">
                <a:latin typeface="NikoshBAN" panose="02000000000000000000" pitchFamily="2" charset="0"/>
                <a:cs typeface="NikoshBAN" panose="02000000000000000000" pitchFamily="2" charset="0"/>
              </a:rPr>
              <a:t>হযরত মুহাম্মদ (সঃ) এর জন্ম</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3317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679</Words>
  <Application>Microsoft Office PowerPoint</Application>
  <PresentationFormat>Widescreen</PresentationFormat>
  <Paragraphs>56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NikoshBAN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24</cp:revision>
  <dcterms:created xsi:type="dcterms:W3CDTF">2019-10-02T15:27:22Z</dcterms:created>
  <dcterms:modified xsi:type="dcterms:W3CDTF">2019-10-02T19:03:36Z</dcterms:modified>
</cp:coreProperties>
</file>