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59" r:id="rId6"/>
    <p:sldId id="258" r:id="rId7"/>
    <p:sldId id="260" r:id="rId8"/>
    <p:sldId id="261" r:id="rId9"/>
    <p:sldId id="263" r:id="rId10"/>
    <p:sldId id="262" r:id="rId11"/>
    <p:sldId id="264" r:id="rId12"/>
    <p:sldId id="265" r:id="rId13"/>
    <p:sldId id="266" r:id="rId14"/>
    <p:sldId id="267" r:id="rId15"/>
    <p:sldId id="269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1659-0373-4666-9A7A-C8E26B319D6D}" type="datetimeFigureOut">
              <a:rPr lang="en-GB" smtClean="0"/>
              <a:t>08/08/2018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F5A6-1DB9-47D8-9934-AB78EC26A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604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1659-0373-4666-9A7A-C8E26B319D6D}" type="datetimeFigureOut">
              <a:rPr lang="en-GB" smtClean="0"/>
              <a:t>08/08/2018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F5A6-1DB9-47D8-9934-AB78EC26A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21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1659-0373-4666-9A7A-C8E26B319D6D}" type="datetimeFigureOut">
              <a:rPr lang="en-GB" smtClean="0"/>
              <a:t>08/08/2018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F5A6-1DB9-47D8-9934-AB78EC26A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11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1659-0373-4666-9A7A-C8E26B319D6D}" type="datetimeFigureOut">
              <a:rPr lang="en-GB" smtClean="0"/>
              <a:t>08/08/2018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F5A6-1DB9-47D8-9934-AB78EC26A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45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1659-0373-4666-9A7A-C8E26B319D6D}" type="datetimeFigureOut">
              <a:rPr lang="en-GB" smtClean="0"/>
              <a:t>08/08/2018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F5A6-1DB9-47D8-9934-AB78EC26A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175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1659-0373-4666-9A7A-C8E26B319D6D}" type="datetimeFigureOut">
              <a:rPr lang="en-GB" smtClean="0"/>
              <a:t>08/08/2018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F5A6-1DB9-47D8-9934-AB78EC26A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26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1659-0373-4666-9A7A-C8E26B319D6D}" type="datetimeFigureOut">
              <a:rPr lang="en-GB" smtClean="0"/>
              <a:t>08/08/2018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F5A6-1DB9-47D8-9934-AB78EC26A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88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1659-0373-4666-9A7A-C8E26B319D6D}" type="datetimeFigureOut">
              <a:rPr lang="en-GB" smtClean="0"/>
              <a:t>08/08/2018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F5A6-1DB9-47D8-9934-AB78EC26A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313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1659-0373-4666-9A7A-C8E26B319D6D}" type="datetimeFigureOut">
              <a:rPr lang="en-GB" smtClean="0"/>
              <a:t>08/08/2018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F5A6-1DB9-47D8-9934-AB78EC26A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633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1659-0373-4666-9A7A-C8E26B319D6D}" type="datetimeFigureOut">
              <a:rPr lang="en-GB" smtClean="0"/>
              <a:t>08/08/2018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F5A6-1DB9-47D8-9934-AB78EC26A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831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1659-0373-4666-9A7A-C8E26B319D6D}" type="datetimeFigureOut">
              <a:rPr lang="en-GB" smtClean="0"/>
              <a:t>08/08/2018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F5A6-1DB9-47D8-9934-AB78EC26A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721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C1659-0373-4666-9A7A-C8E26B319D6D}" type="datetimeFigureOut">
              <a:rPr lang="en-GB" smtClean="0"/>
              <a:t>08/08/2018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0F5A6-1DB9-47D8-9934-AB78EC26A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73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thCAB3W0H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712968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91680" y="764704"/>
            <a:ext cx="56886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</a:t>
            </a:r>
            <a:r>
              <a:rPr lang="en-US" sz="6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6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GB" sz="6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36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403648" y="188640"/>
            <a:ext cx="684076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699792" y="54868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 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wÎf‚R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ÿÎ</a:t>
            </a:r>
            <a:endParaRPr lang="en-GB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79712" y="2259951"/>
            <a:ext cx="5112568" cy="25202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979712" y="2259951"/>
            <a:ext cx="5112568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79712" y="2259951"/>
            <a:ext cx="5179414" cy="2520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19872" y="4941168"/>
            <a:ext cx="140415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  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f~wg</a:t>
            </a:r>
            <a:endParaRPr lang="en-GB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92280" y="2996952"/>
            <a:ext cx="7920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D”PZv</a:t>
            </a:r>
            <a:endParaRPr lang="en-GB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03648" y="5949280"/>
            <a:ext cx="568863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wÎf‚R‡ÿ‡Îi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= 1/2*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f‚wg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*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D”PZv</a:t>
            </a:r>
            <a:endParaRPr lang="en-GB" sz="2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34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>
            <a:off x="395536" y="188640"/>
            <a:ext cx="7992888" cy="3573016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>
            <a:stCxn id="5" idx="0"/>
            <a:endCxn id="5" idx="3"/>
          </p:cNvCxnSpPr>
          <p:nvPr/>
        </p:nvCxnSpPr>
        <p:spPr>
          <a:xfrm>
            <a:off x="4391980" y="188640"/>
            <a:ext cx="0" cy="3573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79912" y="407707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f‚wg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20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wg</a:t>
            </a:r>
            <a:endParaRPr lang="en-GB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9992" y="177281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D”PZv</a:t>
            </a:r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15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wg</a:t>
            </a:r>
            <a:endParaRPr lang="en-GB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03648" y="4653136"/>
            <a:ext cx="5832648" cy="15696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9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9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KZ?</a:t>
            </a:r>
            <a:endParaRPr lang="en-GB" sz="9600" dirty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18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691680" y="260648"/>
            <a:ext cx="5616624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059832" y="441538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mgvavb</a:t>
            </a:r>
            <a:endParaRPr lang="en-GB" sz="7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2276872"/>
            <a:ext cx="7200800" cy="255454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AvgivRvwb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wÎf‚RvKvi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ÿÎwUi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=</a:t>
            </a:r>
          </a:p>
          <a:p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                           1/2 *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f‚wg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*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D”PZv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                        =1/2*20*15</a:t>
            </a:r>
          </a:p>
          <a:p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                         =150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eM©wgUvi</a:t>
            </a:r>
            <a:endParaRPr lang="en-GB" sz="32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72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en-US" sz="8800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jxq</a:t>
            </a:r>
            <a:r>
              <a:rPr lang="en-US" sz="8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GB" sz="8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1043608" y="1676114"/>
            <a:ext cx="7056784" cy="35630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>
            <a:stCxn id="5" idx="0"/>
            <a:endCxn id="5" idx="3"/>
          </p:cNvCxnSpPr>
          <p:nvPr/>
        </p:nvCxnSpPr>
        <p:spPr>
          <a:xfrm>
            <a:off x="4572000" y="1676114"/>
            <a:ext cx="0" cy="3563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0"/>
            <a:endCxn id="5" idx="3"/>
          </p:cNvCxnSpPr>
          <p:nvPr/>
        </p:nvCxnSpPr>
        <p:spPr>
          <a:xfrm>
            <a:off x="4572000" y="1676114"/>
            <a:ext cx="0" cy="356307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15816" y="5445224"/>
            <a:ext cx="288032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71600" y="5733256"/>
            <a:ext cx="7200800" cy="120032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=900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eM©wgUvi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f‚wg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=60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wg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D”PZv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=KZ ?</a:t>
            </a:r>
            <a:endParaRPr lang="en-GB" sz="2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14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g~j¨vqY</a:t>
            </a:r>
            <a:r>
              <a:rPr lang="en-US" sz="88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GB" sz="8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7920880" cy="45243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wgUvi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*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wgUvi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= KZ ?</a:t>
            </a:r>
          </a:p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K.wØ¸b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wgUvi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L.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eM©wgUvi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M.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wgUvi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N.c~b©wgUvi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2|AvqZvKvi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ÿ‡Îi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.     K.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= (ˆ`N¨© *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¯’ 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eM©wgUvi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L. 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. †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 = (ˆ`N¨© *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cÖ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¯’ )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wgUvi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M.cwimxgv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= 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(ˆ`N¨© *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cÖ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¯’ ) ©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wgUvi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</a:p>
          <a:p>
            <a:endParaRPr lang="en-US" sz="3200" dirty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KvbwU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mwVK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1| K   2| L   3|  K I L  4| K,L,M </a:t>
            </a:r>
            <a:endParaRPr lang="en-GB" sz="32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65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92" y="260648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9600" dirty="0" err="1">
                <a:latin typeface="SutonnyMJ" pitchFamily="2" charset="0"/>
                <a:cs typeface="SutonnyMJ" pitchFamily="2" charset="0"/>
              </a:rPr>
              <a:t>e</a:t>
            </a:r>
            <a:r>
              <a:rPr lang="en-US" sz="9600" dirty="0" err="1" smtClean="0">
                <a:latin typeface="SutonnyMJ" pitchFamily="2" charset="0"/>
                <a:cs typeface="SutonnyMJ" pitchFamily="2" charset="0"/>
              </a:rPr>
              <a:t>voxi</a:t>
            </a:r>
            <a:r>
              <a:rPr lang="en-US" sz="9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GB" sz="9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07504" y="2132856"/>
            <a:ext cx="8784976" cy="4608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195736" y="3212976"/>
            <a:ext cx="56886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cyKz‡ii</a:t>
            </a:r>
            <a:r>
              <a:rPr lang="en-US" sz="48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ˆ`N¨© 60 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wgUvi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cÖ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¯’ 40 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wgUvi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cyKzi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cv‡oi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we¯Ívi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3 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wgUvi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cv‡oi</a:t>
            </a:r>
            <a:r>
              <a:rPr lang="en-US" sz="48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Ki?</a:t>
            </a:r>
            <a:endParaRPr lang="en-GB" sz="48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14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dirty="0" err="1" smtClean="0"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9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96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GB" sz="96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 descr="fu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628800"/>
            <a:ext cx="8496944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73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2880320" cy="216024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5" name="Oval 4"/>
          <p:cNvSpPr/>
          <p:nvPr/>
        </p:nvSpPr>
        <p:spPr>
          <a:xfrm>
            <a:off x="3131840" y="260648"/>
            <a:ext cx="280831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cwiwPwZ</a:t>
            </a:r>
            <a:endParaRPr lang="en-GB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7504" y="2420888"/>
            <a:ext cx="5112568" cy="4270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gvt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AvjgMxi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nv‡mb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weÁvb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ivwgRv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evwjKv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D”P we`¨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vjq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KvbvBNvU,wm‡jU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gvevBj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t 01786935252</a:t>
            </a:r>
          </a:p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B‡gBj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mdalamgirsazu@gmail.com</a:t>
            </a:r>
            <a:endParaRPr lang="en-GB" sz="2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96136" y="3933056"/>
            <a:ext cx="3096344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t Z…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Zxq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en-US" sz="3600" dirty="0" err="1">
                <a:latin typeface="SutonnyMJ" pitchFamily="2" charset="0"/>
                <a:cs typeface="SutonnyMJ" pitchFamily="2" charset="0"/>
              </a:rPr>
              <a:t>c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wigvc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dirty="0" err="1">
                <a:latin typeface="SutonnyMJ" pitchFamily="2" charset="0"/>
                <a:cs typeface="SutonnyMJ" pitchFamily="2" charset="0"/>
              </a:rPr>
              <a:t>m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t 40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wgwbU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Zvs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09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.08.18</a:t>
            </a:r>
            <a:endParaRPr lang="en-GB" sz="36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60648"/>
            <a:ext cx="2736304" cy="31683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0601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Pj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wZb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wU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Qwe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wL</a:t>
            </a:r>
            <a:endParaRPr lang="en-GB" sz="66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28" name="Picture 4" descr="C:\Users\lenovo\Pictures\multimedia-classroom-student-computers-screen-speakers-408852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496944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62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C:\Users\lenovo\Pictures\20180723_172448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4505"/>
            <a:ext cx="3960440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lenovo\Pictures\FB_IMG_153152821408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88640"/>
            <a:ext cx="4536504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33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dj</a:t>
            </a:r>
            <a:endParaRPr lang="en-GB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GB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wkÿv_x©iv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wkL‡Z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t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AvqZKvi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ÿ‡Îi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ˆ`N¨©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AvqZKvi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ÿ‡Îi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¯’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AvqZKvi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ÿ‡Îi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wÎf‚RvKvi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ÿ‡Îi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12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Flowchart: Process 6"/>
          <p:cNvSpPr/>
          <p:nvPr/>
        </p:nvSpPr>
        <p:spPr>
          <a:xfrm>
            <a:off x="395536" y="332656"/>
            <a:ext cx="8424936" cy="352839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Process 7"/>
          <p:cNvSpPr/>
          <p:nvPr/>
        </p:nvSpPr>
        <p:spPr>
          <a:xfrm>
            <a:off x="1115616" y="764704"/>
            <a:ext cx="6984776" cy="2664296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0" y="980728"/>
            <a:ext cx="395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60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wg</a:t>
            </a:r>
            <a:endParaRPr lang="en-GB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1340768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4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wg</a:t>
            </a:r>
            <a:endParaRPr lang="en-GB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5736" y="386104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   80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wg</a:t>
            </a:r>
            <a:endParaRPr lang="en-GB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39552" y="4230380"/>
            <a:ext cx="7776864" cy="24389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q"/>
            </a:pP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Rwgi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ˆ`N¨© KZ?</a:t>
            </a:r>
          </a:p>
          <a:p>
            <a:pPr marL="285750" indent="-285750" algn="ctr">
              <a:buFont typeface="Wingdings" pitchFamily="2" charset="2"/>
              <a:buChar char="q"/>
            </a:pP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Rwgi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¯’ KZ?</a:t>
            </a:r>
          </a:p>
          <a:p>
            <a:pPr marL="285750" indent="-285750" algn="ctr">
              <a:buFont typeface="Wingdings" pitchFamily="2" charset="2"/>
              <a:buChar char="q"/>
            </a:pP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cÖ‡Z¨K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cv‡oi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we¯Ívi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KZ?</a:t>
            </a:r>
          </a:p>
          <a:p>
            <a:pPr marL="285750" indent="-285750" algn="ctr">
              <a:buFont typeface="Wingdings" pitchFamily="2" charset="2"/>
              <a:buChar char="q"/>
            </a:pP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cyKzi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cv‡oi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KZ?</a:t>
            </a:r>
            <a:endParaRPr lang="en-GB" sz="36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54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1600" y="188640"/>
            <a:ext cx="6912768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63688" y="764704"/>
            <a:ext cx="5472608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79512" y="17728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60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wg</a:t>
            </a:r>
            <a:endParaRPr lang="en-GB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59832" y="350100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80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wg</a:t>
            </a:r>
            <a:endParaRPr lang="en-GB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80312" y="1196752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4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wg</a:t>
            </a:r>
            <a:endParaRPr lang="en-GB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4221088"/>
            <a:ext cx="8856984" cy="224676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GLb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AvqZvKvi</a:t>
            </a:r>
            <a:r>
              <a:rPr lang="en-US" sz="28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ÿ‡Îi</a:t>
            </a:r>
            <a:r>
              <a:rPr lang="en-US" sz="28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welqK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mgm¨vi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Kwi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t  </a:t>
            </a:r>
          </a:p>
          <a:p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Rwgi</a:t>
            </a:r>
            <a:r>
              <a:rPr lang="en-US" sz="28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ˆ`N¨©= 80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wgUvi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Rwgi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cÖ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¯’ = 60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wgUvi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Rwgi</a:t>
            </a:r>
            <a:r>
              <a:rPr lang="en-US" sz="28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= 80 * 60= 4800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eM©wgUvi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endParaRPr lang="en-GB" sz="28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77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404664"/>
            <a:ext cx="8208912" cy="39703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cvoev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‡`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cyKz‡ii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‰`N¨© =80-(4+4)=80-8=72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wgUvi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cvoev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‡`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cyKz‡ii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¯’ -60-(4+4)=60-8-52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wgUvi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err="1">
                <a:latin typeface="SutonnyMJ" pitchFamily="2" charset="0"/>
                <a:cs typeface="SutonnyMJ" pitchFamily="2" charset="0"/>
              </a:rPr>
              <a:t>cvoev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‡`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cyKz‡ii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= 72*52 =3744eM©wgUvi</a:t>
            </a:r>
          </a:p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myZivs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cyKzi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cv‡oi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=(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Rwgi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–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cyKz‡ii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)                       =(4800-3744)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eM©wgUvi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                          =   1056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eM©wgUvi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DËi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cyKzi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cv‡oi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1056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eM©wgUvi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GB" sz="36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06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>
            <a:off x="2195736" y="188640"/>
            <a:ext cx="4752528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347864" y="908720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SutonnyMJ" pitchFamily="2" charset="0"/>
                <a:cs typeface="SutonnyMJ" pitchFamily="2" charset="0"/>
              </a:rPr>
              <a:t>GKK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GB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2060848"/>
            <a:ext cx="8136904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403648" y="2420888"/>
            <a:ext cx="6624736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539552" y="299695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utonnyMJ" pitchFamily="2" charset="0"/>
                <a:cs typeface="SutonnyMJ" pitchFamily="2" charset="0"/>
              </a:rPr>
              <a:t>5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wg</a:t>
            </a:r>
            <a:endParaRPr lang="en-GB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35896" y="53012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50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wgUvi</a:t>
            </a:r>
            <a:endParaRPr lang="en-GB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20472" y="2852936"/>
            <a:ext cx="216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40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wg</a:t>
            </a:r>
            <a:endParaRPr lang="en-GB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52654" y="3244334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907704" y="6021288"/>
            <a:ext cx="5400600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54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5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 KZ </a:t>
            </a:r>
            <a:r>
              <a:rPr lang="en-US" sz="54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eM©wgUvi</a:t>
            </a:r>
            <a:r>
              <a:rPr lang="en-US" sz="5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GB" sz="5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425</Words>
  <Application>Microsoft Office PowerPoint</Application>
  <PresentationFormat>On-screen Show (4:3)</PresentationFormat>
  <Paragraphs>79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Pj Avgiv wZbwU Qwe †`wL</vt:lpstr>
      <vt:lpstr>PowerPoint Presentation</vt:lpstr>
      <vt:lpstr>wkLb dj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`jxq KvR</vt:lpstr>
      <vt:lpstr>g~j¨vqY </vt:lpstr>
      <vt:lpstr>evoxi KvR</vt:lpstr>
      <vt:lpstr>mevB‡K ab¨ev`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145</cp:revision>
  <dcterms:created xsi:type="dcterms:W3CDTF">2018-02-23T04:37:31Z</dcterms:created>
  <dcterms:modified xsi:type="dcterms:W3CDTF">2018-08-08T11:20:03Z</dcterms:modified>
</cp:coreProperties>
</file>