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279" r:id="rId3"/>
    <p:sldId id="276" r:id="rId4"/>
    <p:sldId id="269" r:id="rId5"/>
    <p:sldId id="270" r:id="rId6"/>
    <p:sldId id="272" r:id="rId7"/>
    <p:sldId id="263" r:id="rId8"/>
    <p:sldId id="257" r:id="rId9"/>
    <p:sldId id="262" r:id="rId10"/>
    <p:sldId id="264" r:id="rId11"/>
    <p:sldId id="277" r:id="rId12"/>
    <p:sldId id="278" r:id="rId13"/>
    <p:sldId id="266" r:id="rId14"/>
    <p:sldId id="267" r:id="rId15"/>
    <p:sldId id="268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51478E-3CAB-4366-91B9-AA640B48ECA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C61801-623A-4F18-84D2-A4CB89115C30}">
      <dgm:prSet phldrT="[Text]" custT="1"/>
      <dgm:spPr/>
      <dgm:t>
        <a:bodyPr/>
        <a:lstStyle/>
        <a:p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দোয়া</a:t>
          </a:r>
          <a:r>
            <a:rPr lang="bn-IN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5DA9352-D239-43C9-A0C5-579058E61855}" type="parTrans" cxnId="{550CB740-A555-45D5-979F-C6BE65CF2D98}">
      <dgm:prSet/>
      <dgm:spPr/>
      <dgm:t>
        <a:bodyPr/>
        <a:lstStyle/>
        <a:p>
          <a:endParaRPr lang="en-US"/>
        </a:p>
      </dgm:t>
    </dgm:pt>
    <dgm:pt modelId="{1F51789E-5197-4B75-98C2-6948AAB0A39B}" type="sibTrans" cxnId="{550CB740-A555-45D5-979F-C6BE65CF2D98}">
      <dgm:prSet/>
      <dgm:spPr/>
      <dgm:t>
        <a:bodyPr/>
        <a:lstStyle/>
        <a:p>
          <a:endParaRPr lang="en-US"/>
        </a:p>
      </dgm:t>
    </dgm:pt>
    <dgm:pt modelId="{A95371F3-1517-4881-BBF4-D7344D90CCB4}">
      <dgm:prSet phldrT="[Text]" custT="1"/>
      <dgm:spPr/>
      <dgm:t>
        <a:bodyPr/>
        <a:lstStyle/>
        <a:p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দুরুদ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7A0A27F-B6F6-4F64-BDD7-AED8A70904E9}" type="parTrans" cxnId="{F52B8624-D02D-4E76-AC3D-64480226A3DA}">
      <dgm:prSet/>
      <dgm:spPr/>
      <dgm:t>
        <a:bodyPr/>
        <a:lstStyle/>
        <a:p>
          <a:endParaRPr lang="en-US"/>
        </a:p>
      </dgm:t>
    </dgm:pt>
    <dgm:pt modelId="{AEAC142F-4928-42D8-BA9B-9EFF36BE3881}" type="sibTrans" cxnId="{F52B8624-D02D-4E76-AC3D-64480226A3DA}">
      <dgm:prSet/>
      <dgm:spPr/>
      <dgm:t>
        <a:bodyPr/>
        <a:lstStyle/>
        <a:p>
          <a:endParaRPr lang="en-US"/>
        </a:p>
      </dgm:t>
    </dgm:pt>
    <dgm:pt modelId="{D4043F21-829F-4767-8232-64BF6FB85F64}">
      <dgm:prSet phldrT="[Text]" custT="1"/>
      <dgm:spPr/>
      <dgm:t>
        <a:bodyPr/>
        <a:lstStyle/>
        <a:p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রহমত</a:t>
          </a:r>
          <a:r>
            <a:rPr lang="bn-IN" sz="33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3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8DCE1D8-88DB-463C-BF73-AAC6606DC0C0}" type="parTrans" cxnId="{389AC02F-B088-4056-8144-165773D045AE}">
      <dgm:prSet/>
      <dgm:spPr/>
      <dgm:t>
        <a:bodyPr/>
        <a:lstStyle/>
        <a:p>
          <a:endParaRPr lang="en-US"/>
        </a:p>
      </dgm:t>
    </dgm:pt>
    <dgm:pt modelId="{D53B9ABC-A697-4FEF-AC2D-49DD4817F8F3}" type="sibTrans" cxnId="{389AC02F-B088-4056-8144-165773D045AE}">
      <dgm:prSet/>
      <dgm:spPr/>
      <dgm:t>
        <a:bodyPr/>
        <a:lstStyle/>
        <a:p>
          <a:endParaRPr lang="en-US"/>
        </a:p>
      </dgm:t>
    </dgm:pt>
    <dgm:pt modelId="{034C2DD5-4F26-4445-A700-D14F9BD304F5}">
      <dgm:prSet phldrT="[Text]" custT="1"/>
      <dgm:spPr/>
      <dgm:t>
        <a:bodyPr/>
        <a:lstStyle/>
        <a:p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প্রার্থনা</a:t>
          </a:r>
          <a:r>
            <a:rPr lang="bn-IN" sz="3300" dirty="0" smtClean="0"/>
            <a:t> </a:t>
          </a:r>
          <a:endParaRPr lang="en-US" sz="3300" dirty="0"/>
        </a:p>
      </dgm:t>
    </dgm:pt>
    <dgm:pt modelId="{6DE83567-213A-45A2-A1FC-6C089F265D7D}" type="parTrans" cxnId="{B90EF714-B6DF-4535-9A8A-7544A181CBCC}">
      <dgm:prSet/>
      <dgm:spPr/>
      <dgm:t>
        <a:bodyPr/>
        <a:lstStyle/>
        <a:p>
          <a:endParaRPr lang="en-US"/>
        </a:p>
      </dgm:t>
    </dgm:pt>
    <dgm:pt modelId="{12A802A1-0610-422B-B792-615D9993E790}" type="sibTrans" cxnId="{B90EF714-B6DF-4535-9A8A-7544A181CBCC}">
      <dgm:prSet/>
      <dgm:spPr/>
      <dgm:t>
        <a:bodyPr/>
        <a:lstStyle/>
        <a:p>
          <a:endParaRPr lang="en-US"/>
        </a:p>
      </dgm:t>
    </dgm:pt>
    <dgm:pt modelId="{FE885CAA-3F80-4993-8EBB-C427A42A3C2D}">
      <dgm:prSet phldrT="[Text]" custT="1"/>
      <dgm:spPr/>
      <dgm:t>
        <a:bodyPr/>
        <a:lstStyle/>
        <a:p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নামাজ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99F317C-42D6-46AC-A664-1CB1962ACC89}" type="parTrans" cxnId="{EDEEBB03-3A0D-4A0E-B656-2439B808C3AE}">
      <dgm:prSet/>
      <dgm:spPr/>
      <dgm:t>
        <a:bodyPr/>
        <a:lstStyle/>
        <a:p>
          <a:endParaRPr lang="en-US"/>
        </a:p>
      </dgm:t>
    </dgm:pt>
    <dgm:pt modelId="{1D93F340-3B89-44DB-8360-529D96278B9E}" type="sibTrans" cxnId="{EDEEBB03-3A0D-4A0E-B656-2439B808C3AE}">
      <dgm:prSet/>
      <dgm:spPr/>
      <dgm:t>
        <a:bodyPr/>
        <a:lstStyle/>
        <a:p>
          <a:endParaRPr lang="en-US"/>
        </a:p>
      </dgm:t>
    </dgm:pt>
    <dgm:pt modelId="{9EBCD667-05FB-4558-91B4-56FC8BB85CBD}" type="pres">
      <dgm:prSet presAssocID="{7851478E-3CAB-4366-91B9-AA640B48ECA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D63689-1130-443D-BC93-6E93D45399C2}" type="pres">
      <dgm:prSet presAssocID="{DDC61801-623A-4F18-84D2-A4CB89115C3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2151D6-4292-46FB-9BBB-798B9731030B}" type="pres">
      <dgm:prSet presAssocID="{1F51789E-5197-4B75-98C2-6948AAB0A39B}" presName="sibTrans" presStyleLbl="sibTrans2D1" presStyleIdx="0" presStyleCnt="5"/>
      <dgm:spPr/>
      <dgm:t>
        <a:bodyPr/>
        <a:lstStyle/>
        <a:p>
          <a:endParaRPr lang="en-US"/>
        </a:p>
      </dgm:t>
    </dgm:pt>
    <dgm:pt modelId="{04C59906-0C5D-4DA4-B28C-1898BF63D85A}" type="pres">
      <dgm:prSet presAssocID="{1F51789E-5197-4B75-98C2-6948AAB0A39B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4F761131-248C-4EAA-B7D7-17C4A6AF4AB7}" type="pres">
      <dgm:prSet presAssocID="{A95371F3-1517-4881-BBF4-D7344D90CCB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9A4E91-2F6C-4491-87CC-9CE6552CF51A}" type="pres">
      <dgm:prSet presAssocID="{AEAC142F-4928-42D8-BA9B-9EFF36BE3881}" presName="sibTrans" presStyleLbl="sibTrans2D1" presStyleIdx="1" presStyleCnt="5"/>
      <dgm:spPr/>
      <dgm:t>
        <a:bodyPr/>
        <a:lstStyle/>
        <a:p>
          <a:endParaRPr lang="en-US"/>
        </a:p>
      </dgm:t>
    </dgm:pt>
    <dgm:pt modelId="{A4B87F39-D766-4A5A-AF00-9C2345BD3A3F}" type="pres">
      <dgm:prSet presAssocID="{AEAC142F-4928-42D8-BA9B-9EFF36BE3881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F67082F0-B804-4532-BEE2-23F75DFBC2E3}" type="pres">
      <dgm:prSet presAssocID="{D4043F21-829F-4767-8232-64BF6FB85F6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02ED5F-B5EA-456D-9815-22C17146F8B9}" type="pres">
      <dgm:prSet presAssocID="{D53B9ABC-A697-4FEF-AC2D-49DD4817F8F3}" presName="sibTrans" presStyleLbl="sibTrans2D1" presStyleIdx="2" presStyleCnt="5"/>
      <dgm:spPr/>
      <dgm:t>
        <a:bodyPr/>
        <a:lstStyle/>
        <a:p>
          <a:endParaRPr lang="en-US"/>
        </a:p>
      </dgm:t>
    </dgm:pt>
    <dgm:pt modelId="{001774B8-6346-43C4-B705-CA0F37AA0836}" type="pres">
      <dgm:prSet presAssocID="{D53B9ABC-A697-4FEF-AC2D-49DD4817F8F3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9604BA5C-7F57-40DA-8B2A-D58C02D55B20}" type="pres">
      <dgm:prSet presAssocID="{034C2DD5-4F26-4445-A700-D14F9BD304F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519606-6360-405C-ADDC-4E5CD7EAA6B4}" type="pres">
      <dgm:prSet presAssocID="{12A802A1-0610-422B-B792-615D9993E790}" presName="sibTrans" presStyleLbl="sibTrans2D1" presStyleIdx="3" presStyleCnt="5"/>
      <dgm:spPr/>
      <dgm:t>
        <a:bodyPr/>
        <a:lstStyle/>
        <a:p>
          <a:endParaRPr lang="en-US"/>
        </a:p>
      </dgm:t>
    </dgm:pt>
    <dgm:pt modelId="{05B9DC12-6DB2-4789-9C61-35BFCF2AC28C}" type="pres">
      <dgm:prSet presAssocID="{12A802A1-0610-422B-B792-615D9993E790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3610548E-8056-45BE-84F4-CB19501F9982}" type="pres">
      <dgm:prSet presAssocID="{FE885CAA-3F80-4993-8EBB-C427A42A3C2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F696E6-B091-44E3-880A-11DDF7B7B643}" type="pres">
      <dgm:prSet presAssocID="{1D93F340-3B89-44DB-8360-529D96278B9E}" presName="sibTrans" presStyleLbl="sibTrans2D1" presStyleIdx="4" presStyleCnt="5"/>
      <dgm:spPr/>
      <dgm:t>
        <a:bodyPr/>
        <a:lstStyle/>
        <a:p>
          <a:endParaRPr lang="en-US"/>
        </a:p>
      </dgm:t>
    </dgm:pt>
    <dgm:pt modelId="{989E64DD-8985-4D8D-BBC7-AB0E50122E65}" type="pres">
      <dgm:prSet presAssocID="{1D93F340-3B89-44DB-8360-529D96278B9E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F52B8624-D02D-4E76-AC3D-64480226A3DA}" srcId="{7851478E-3CAB-4366-91B9-AA640B48ECA4}" destId="{A95371F3-1517-4881-BBF4-D7344D90CCB4}" srcOrd="1" destOrd="0" parTransId="{57A0A27F-B6F6-4F64-BDD7-AED8A70904E9}" sibTransId="{AEAC142F-4928-42D8-BA9B-9EFF36BE3881}"/>
    <dgm:cxn modelId="{BFF5A468-F84E-4387-84D9-9E9B9088CCE3}" type="presOf" srcId="{7851478E-3CAB-4366-91B9-AA640B48ECA4}" destId="{9EBCD667-05FB-4558-91B4-56FC8BB85CBD}" srcOrd="0" destOrd="0" presId="urn:microsoft.com/office/officeart/2005/8/layout/cycle2"/>
    <dgm:cxn modelId="{389AC02F-B088-4056-8144-165773D045AE}" srcId="{7851478E-3CAB-4366-91B9-AA640B48ECA4}" destId="{D4043F21-829F-4767-8232-64BF6FB85F64}" srcOrd="2" destOrd="0" parTransId="{E8DCE1D8-88DB-463C-BF73-AAC6606DC0C0}" sibTransId="{D53B9ABC-A697-4FEF-AC2D-49DD4817F8F3}"/>
    <dgm:cxn modelId="{E8BC2293-848B-47F5-9425-598B4EAC77CF}" type="presOf" srcId="{AEAC142F-4928-42D8-BA9B-9EFF36BE3881}" destId="{A4B87F39-D766-4A5A-AF00-9C2345BD3A3F}" srcOrd="1" destOrd="0" presId="urn:microsoft.com/office/officeart/2005/8/layout/cycle2"/>
    <dgm:cxn modelId="{66A99BF2-D034-425F-868A-1A4284585707}" type="presOf" srcId="{12A802A1-0610-422B-B792-615D9993E790}" destId="{9D519606-6360-405C-ADDC-4E5CD7EAA6B4}" srcOrd="0" destOrd="0" presId="urn:microsoft.com/office/officeart/2005/8/layout/cycle2"/>
    <dgm:cxn modelId="{262658A6-3768-4F49-9902-A9FEE17ECC60}" type="presOf" srcId="{D53B9ABC-A697-4FEF-AC2D-49DD4817F8F3}" destId="{B802ED5F-B5EA-456D-9815-22C17146F8B9}" srcOrd="0" destOrd="0" presId="urn:microsoft.com/office/officeart/2005/8/layout/cycle2"/>
    <dgm:cxn modelId="{550CB740-A555-45D5-979F-C6BE65CF2D98}" srcId="{7851478E-3CAB-4366-91B9-AA640B48ECA4}" destId="{DDC61801-623A-4F18-84D2-A4CB89115C30}" srcOrd="0" destOrd="0" parTransId="{F5DA9352-D239-43C9-A0C5-579058E61855}" sibTransId="{1F51789E-5197-4B75-98C2-6948AAB0A39B}"/>
    <dgm:cxn modelId="{58469507-8E90-4122-8A29-167D8988D06A}" type="presOf" srcId="{12A802A1-0610-422B-B792-615D9993E790}" destId="{05B9DC12-6DB2-4789-9C61-35BFCF2AC28C}" srcOrd="1" destOrd="0" presId="urn:microsoft.com/office/officeart/2005/8/layout/cycle2"/>
    <dgm:cxn modelId="{EDEEBB03-3A0D-4A0E-B656-2439B808C3AE}" srcId="{7851478E-3CAB-4366-91B9-AA640B48ECA4}" destId="{FE885CAA-3F80-4993-8EBB-C427A42A3C2D}" srcOrd="4" destOrd="0" parTransId="{B99F317C-42D6-46AC-A664-1CB1962ACC89}" sibTransId="{1D93F340-3B89-44DB-8360-529D96278B9E}"/>
    <dgm:cxn modelId="{36A58895-DAEB-4D6B-91DC-217EBA2999F6}" type="presOf" srcId="{AEAC142F-4928-42D8-BA9B-9EFF36BE3881}" destId="{E79A4E91-2F6C-4491-87CC-9CE6552CF51A}" srcOrd="0" destOrd="0" presId="urn:microsoft.com/office/officeart/2005/8/layout/cycle2"/>
    <dgm:cxn modelId="{88DDBA25-EBAE-4237-8D7A-E6889EA2E6B1}" type="presOf" srcId="{FE885CAA-3F80-4993-8EBB-C427A42A3C2D}" destId="{3610548E-8056-45BE-84F4-CB19501F9982}" srcOrd="0" destOrd="0" presId="urn:microsoft.com/office/officeart/2005/8/layout/cycle2"/>
    <dgm:cxn modelId="{FE1ED11D-AAE9-44D4-810F-853600734FEE}" type="presOf" srcId="{1D93F340-3B89-44DB-8360-529D96278B9E}" destId="{989E64DD-8985-4D8D-BBC7-AB0E50122E65}" srcOrd="1" destOrd="0" presId="urn:microsoft.com/office/officeart/2005/8/layout/cycle2"/>
    <dgm:cxn modelId="{209A063D-05F1-4E64-9496-FAAC344C7682}" type="presOf" srcId="{D4043F21-829F-4767-8232-64BF6FB85F64}" destId="{F67082F0-B804-4532-BEE2-23F75DFBC2E3}" srcOrd="0" destOrd="0" presId="urn:microsoft.com/office/officeart/2005/8/layout/cycle2"/>
    <dgm:cxn modelId="{6426A40B-CBC0-40BA-88A5-D53B16CB8B5A}" type="presOf" srcId="{1F51789E-5197-4B75-98C2-6948AAB0A39B}" destId="{6A2151D6-4292-46FB-9BBB-798B9731030B}" srcOrd="0" destOrd="0" presId="urn:microsoft.com/office/officeart/2005/8/layout/cycle2"/>
    <dgm:cxn modelId="{10CF62D4-5823-4812-8265-AF10B375367F}" type="presOf" srcId="{1D93F340-3B89-44DB-8360-529D96278B9E}" destId="{9EF696E6-B091-44E3-880A-11DDF7B7B643}" srcOrd="0" destOrd="0" presId="urn:microsoft.com/office/officeart/2005/8/layout/cycle2"/>
    <dgm:cxn modelId="{B76040A1-7380-4576-A34E-27C346ADDA1A}" type="presOf" srcId="{D53B9ABC-A697-4FEF-AC2D-49DD4817F8F3}" destId="{001774B8-6346-43C4-B705-CA0F37AA0836}" srcOrd="1" destOrd="0" presId="urn:microsoft.com/office/officeart/2005/8/layout/cycle2"/>
    <dgm:cxn modelId="{6A64EFDF-5837-47FA-8520-CE5A3590B798}" type="presOf" srcId="{034C2DD5-4F26-4445-A700-D14F9BD304F5}" destId="{9604BA5C-7F57-40DA-8B2A-D58C02D55B20}" srcOrd="0" destOrd="0" presId="urn:microsoft.com/office/officeart/2005/8/layout/cycle2"/>
    <dgm:cxn modelId="{DC7198B7-801B-4EEC-B156-B0B33B001DB5}" type="presOf" srcId="{1F51789E-5197-4B75-98C2-6948AAB0A39B}" destId="{04C59906-0C5D-4DA4-B28C-1898BF63D85A}" srcOrd="1" destOrd="0" presId="urn:microsoft.com/office/officeart/2005/8/layout/cycle2"/>
    <dgm:cxn modelId="{B90EF714-B6DF-4535-9A8A-7544A181CBCC}" srcId="{7851478E-3CAB-4366-91B9-AA640B48ECA4}" destId="{034C2DD5-4F26-4445-A700-D14F9BD304F5}" srcOrd="3" destOrd="0" parTransId="{6DE83567-213A-45A2-A1FC-6C089F265D7D}" sibTransId="{12A802A1-0610-422B-B792-615D9993E790}"/>
    <dgm:cxn modelId="{D3140949-CBF3-497F-A9D0-1F3BB103A23E}" type="presOf" srcId="{DDC61801-623A-4F18-84D2-A4CB89115C30}" destId="{25D63689-1130-443D-BC93-6E93D45399C2}" srcOrd="0" destOrd="0" presId="urn:microsoft.com/office/officeart/2005/8/layout/cycle2"/>
    <dgm:cxn modelId="{1D6AB173-6388-43A7-BF36-7E1F319C8CF1}" type="presOf" srcId="{A95371F3-1517-4881-BBF4-D7344D90CCB4}" destId="{4F761131-248C-4EAA-B7D7-17C4A6AF4AB7}" srcOrd="0" destOrd="0" presId="urn:microsoft.com/office/officeart/2005/8/layout/cycle2"/>
    <dgm:cxn modelId="{2C7048A9-77D6-4C68-A600-C74207D6FE19}" type="presParOf" srcId="{9EBCD667-05FB-4558-91B4-56FC8BB85CBD}" destId="{25D63689-1130-443D-BC93-6E93D45399C2}" srcOrd="0" destOrd="0" presId="urn:microsoft.com/office/officeart/2005/8/layout/cycle2"/>
    <dgm:cxn modelId="{36706DE6-0BD3-421D-BB69-CA58A011138F}" type="presParOf" srcId="{9EBCD667-05FB-4558-91B4-56FC8BB85CBD}" destId="{6A2151D6-4292-46FB-9BBB-798B9731030B}" srcOrd="1" destOrd="0" presId="urn:microsoft.com/office/officeart/2005/8/layout/cycle2"/>
    <dgm:cxn modelId="{ABE1915E-7781-4566-9FDA-CEA3AF8F7A70}" type="presParOf" srcId="{6A2151D6-4292-46FB-9BBB-798B9731030B}" destId="{04C59906-0C5D-4DA4-B28C-1898BF63D85A}" srcOrd="0" destOrd="0" presId="urn:microsoft.com/office/officeart/2005/8/layout/cycle2"/>
    <dgm:cxn modelId="{E027E19D-20C7-414D-9CFD-B44BF77D5064}" type="presParOf" srcId="{9EBCD667-05FB-4558-91B4-56FC8BB85CBD}" destId="{4F761131-248C-4EAA-B7D7-17C4A6AF4AB7}" srcOrd="2" destOrd="0" presId="urn:microsoft.com/office/officeart/2005/8/layout/cycle2"/>
    <dgm:cxn modelId="{EF72CE1F-A260-44A3-A301-63EA283E5B3E}" type="presParOf" srcId="{9EBCD667-05FB-4558-91B4-56FC8BB85CBD}" destId="{E79A4E91-2F6C-4491-87CC-9CE6552CF51A}" srcOrd="3" destOrd="0" presId="urn:microsoft.com/office/officeart/2005/8/layout/cycle2"/>
    <dgm:cxn modelId="{36BB2855-8DBF-4495-986B-E1CF8245B8C8}" type="presParOf" srcId="{E79A4E91-2F6C-4491-87CC-9CE6552CF51A}" destId="{A4B87F39-D766-4A5A-AF00-9C2345BD3A3F}" srcOrd="0" destOrd="0" presId="urn:microsoft.com/office/officeart/2005/8/layout/cycle2"/>
    <dgm:cxn modelId="{97F6A201-65E9-4EB7-A2CF-CBABD98D4DE5}" type="presParOf" srcId="{9EBCD667-05FB-4558-91B4-56FC8BB85CBD}" destId="{F67082F0-B804-4532-BEE2-23F75DFBC2E3}" srcOrd="4" destOrd="0" presId="urn:microsoft.com/office/officeart/2005/8/layout/cycle2"/>
    <dgm:cxn modelId="{4B77E158-7966-4145-B030-6AC8C6592A93}" type="presParOf" srcId="{9EBCD667-05FB-4558-91B4-56FC8BB85CBD}" destId="{B802ED5F-B5EA-456D-9815-22C17146F8B9}" srcOrd="5" destOrd="0" presId="urn:microsoft.com/office/officeart/2005/8/layout/cycle2"/>
    <dgm:cxn modelId="{70E4ADED-5B25-4891-BBFD-50EACBDE6DB8}" type="presParOf" srcId="{B802ED5F-B5EA-456D-9815-22C17146F8B9}" destId="{001774B8-6346-43C4-B705-CA0F37AA0836}" srcOrd="0" destOrd="0" presId="urn:microsoft.com/office/officeart/2005/8/layout/cycle2"/>
    <dgm:cxn modelId="{35CD6857-58E6-4D46-9910-9B66F804F732}" type="presParOf" srcId="{9EBCD667-05FB-4558-91B4-56FC8BB85CBD}" destId="{9604BA5C-7F57-40DA-8B2A-D58C02D55B20}" srcOrd="6" destOrd="0" presId="urn:microsoft.com/office/officeart/2005/8/layout/cycle2"/>
    <dgm:cxn modelId="{EC57D5A2-7612-47B4-8C55-AC810DA7074B}" type="presParOf" srcId="{9EBCD667-05FB-4558-91B4-56FC8BB85CBD}" destId="{9D519606-6360-405C-ADDC-4E5CD7EAA6B4}" srcOrd="7" destOrd="0" presId="urn:microsoft.com/office/officeart/2005/8/layout/cycle2"/>
    <dgm:cxn modelId="{CC5C5321-FDFC-4E26-820F-1BD0F7815BCA}" type="presParOf" srcId="{9D519606-6360-405C-ADDC-4E5CD7EAA6B4}" destId="{05B9DC12-6DB2-4789-9C61-35BFCF2AC28C}" srcOrd="0" destOrd="0" presId="urn:microsoft.com/office/officeart/2005/8/layout/cycle2"/>
    <dgm:cxn modelId="{46DB6493-4357-4A5C-9337-6B5A4E20B3AC}" type="presParOf" srcId="{9EBCD667-05FB-4558-91B4-56FC8BB85CBD}" destId="{3610548E-8056-45BE-84F4-CB19501F9982}" srcOrd="8" destOrd="0" presId="urn:microsoft.com/office/officeart/2005/8/layout/cycle2"/>
    <dgm:cxn modelId="{92CC0AF6-AD83-4BB7-BD6E-F01E64ABAF43}" type="presParOf" srcId="{9EBCD667-05FB-4558-91B4-56FC8BB85CBD}" destId="{9EF696E6-B091-44E3-880A-11DDF7B7B643}" srcOrd="9" destOrd="0" presId="urn:microsoft.com/office/officeart/2005/8/layout/cycle2"/>
    <dgm:cxn modelId="{8C576BD6-116F-408E-9F69-79FC7AA8B0E4}" type="presParOf" srcId="{9EF696E6-B091-44E3-880A-11DDF7B7B643}" destId="{989E64DD-8985-4D8D-BBC7-AB0E50122E6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D63689-1130-443D-BC93-6E93D45399C2}">
      <dsp:nvSpPr>
        <dsp:cNvPr id="0" name=""/>
        <dsp:cNvSpPr/>
      </dsp:nvSpPr>
      <dsp:spPr>
        <a:xfrm>
          <a:off x="1448724" y="1079"/>
          <a:ext cx="1109286" cy="11092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দোয়া</a:t>
          </a:r>
          <a:r>
            <a:rPr lang="bn-IN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11175" y="163530"/>
        <a:ext cx="784384" cy="784384"/>
      </dsp:txXfrm>
    </dsp:sp>
    <dsp:sp modelId="{6A2151D6-4292-46FB-9BBB-798B9731030B}">
      <dsp:nvSpPr>
        <dsp:cNvPr id="0" name=""/>
        <dsp:cNvSpPr/>
      </dsp:nvSpPr>
      <dsp:spPr>
        <a:xfrm rot="2160000">
          <a:off x="2522916" y="853074"/>
          <a:ext cx="294737" cy="374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2531359" y="901965"/>
        <a:ext cx="206316" cy="224630"/>
      </dsp:txXfrm>
    </dsp:sp>
    <dsp:sp modelId="{4F761131-248C-4EAA-B7D7-17C4A6AF4AB7}">
      <dsp:nvSpPr>
        <dsp:cNvPr id="0" name=""/>
        <dsp:cNvSpPr/>
      </dsp:nvSpPr>
      <dsp:spPr>
        <a:xfrm>
          <a:off x="2796056" y="979973"/>
          <a:ext cx="1109286" cy="11092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দুরুদ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58507" y="1142424"/>
        <a:ext cx="784384" cy="784384"/>
      </dsp:txXfrm>
    </dsp:sp>
    <dsp:sp modelId="{E79A4E91-2F6C-4491-87CC-9CE6552CF51A}">
      <dsp:nvSpPr>
        <dsp:cNvPr id="0" name=""/>
        <dsp:cNvSpPr/>
      </dsp:nvSpPr>
      <dsp:spPr>
        <a:xfrm rot="6480000">
          <a:off x="2948591" y="2131433"/>
          <a:ext cx="294737" cy="374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3006463" y="2164263"/>
        <a:ext cx="206316" cy="224630"/>
      </dsp:txXfrm>
    </dsp:sp>
    <dsp:sp modelId="{F67082F0-B804-4532-BEE2-23F75DFBC2E3}">
      <dsp:nvSpPr>
        <dsp:cNvPr id="0" name=""/>
        <dsp:cNvSpPr/>
      </dsp:nvSpPr>
      <dsp:spPr>
        <a:xfrm>
          <a:off x="2281421" y="2563858"/>
          <a:ext cx="1109286" cy="11092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রহমত</a:t>
          </a:r>
          <a:r>
            <a:rPr lang="bn-IN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43872" y="2726309"/>
        <a:ext cx="784384" cy="784384"/>
      </dsp:txXfrm>
    </dsp:sp>
    <dsp:sp modelId="{B802ED5F-B5EA-456D-9815-22C17146F8B9}">
      <dsp:nvSpPr>
        <dsp:cNvPr id="0" name=""/>
        <dsp:cNvSpPr/>
      </dsp:nvSpPr>
      <dsp:spPr>
        <a:xfrm rot="10800000">
          <a:off x="1864340" y="2931309"/>
          <a:ext cx="294737" cy="374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1952761" y="3006186"/>
        <a:ext cx="206316" cy="224630"/>
      </dsp:txXfrm>
    </dsp:sp>
    <dsp:sp modelId="{9604BA5C-7F57-40DA-8B2A-D58C02D55B20}">
      <dsp:nvSpPr>
        <dsp:cNvPr id="0" name=""/>
        <dsp:cNvSpPr/>
      </dsp:nvSpPr>
      <dsp:spPr>
        <a:xfrm>
          <a:off x="616026" y="2563858"/>
          <a:ext cx="1109286" cy="11092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প্রার্থনা</a:t>
          </a:r>
          <a:r>
            <a:rPr lang="bn-IN" sz="3300" kern="1200" dirty="0" smtClean="0"/>
            <a:t> </a:t>
          </a:r>
          <a:endParaRPr lang="en-US" sz="3300" kern="1200" dirty="0"/>
        </a:p>
      </dsp:txBody>
      <dsp:txXfrm>
        <a:off x="778477" y="2726309"/>
        <a:ext cx="784384" cy="784384"/>
      </dsp:txXfrm>
    </dsp:sp>
    <dsp:sp modelId="{9D519606-6360-405C-ADDC-4E5CD7EAA6B4}">
      <dsp:nvSpPr>
        <dsp:cNvPr id="0" name=""/>
        <dsp:cNvSpPr/>
      </dsp:nvSpPr>
      <dsp:spPr>
        <a:xfrm rot="15120000">
          <a:off x="768561" y="2147300"/>
          <a:ext cx="294737" cy="374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826433" y="2264224"/>
        <a:ext cx="206316" cy="224630"/>
      </dsp:txXfrm>
    </dsp:sp>
    <dsp:sp modelId="{3610548E-8056-45BE-84F4-CB19501F9982}">
      <dsp:nvSpPr>
        <dsp:cNvPr id="0" name=""/>
        <dsp:cNvSpPr/>
      </dsp:nvSpPr>
      <dsp:spPr>
        <a:xfrm>
          <a:off x="101391" y="979973"/>
          <a:ext cx="1109286" cy="11092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নামাজ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3842" y="1142424"/>
        <a:ext cx="784384" cy="784384"/>
      </dsp:txXfrm>
    </dsp:sp>
    <dsp:sp modelId="{9EF696E6-B091-44E3-880A-11DDF7B7B643}">
      <dsp:nvSpPr>
        <dsp:cNvPr id="0" name=""/>
        <dsp:cNvSpPr/>
      </dsp:nvSpPr>
      <dsp:spPr>
        <a:xfrm rot="19440000">
          <a:off x="1175583" y="862880"/>
          <a:ext cx="294737" cy="374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1184026" y="963743"/>
        <a:ext cx="206316" cy="224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18117-7958-470F-B38A-E28BD96C482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571EF-424E-45C4-B2C5-C3A23E1E7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88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ADEB0-54C4-4FE9-879B-CADCCA7414A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F7F-2E29-4127-AEE7-B5187FEB120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C25-B6BE-464F-ACF6-0A8E80A0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04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F7F-2E29-4127-AEE7-B5187FEB120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C25-B6BE-464F-ACF6-0A8E80A0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1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F7F-2E29-4127-AEE7-B5187FEB120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C25-B6BE-464F-ACF6-0A8E80A0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52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F7F-2E29-4127-AEE7-B5187FEB120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C25-B6BE-464F-ACF6-0A8E80A0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7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F7F-2E29-4127-AEE7-B5187FEB120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C25-B6BE-464F-ACF6-0A8E80A0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8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F7F-2E29-4127-AEE7-B5187FEB120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C25-B6BE-464F-ACF6-0A8E80A0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3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F7F-2E29-4127-AEE7-B5187FEB120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C25-B6BE-464F-ACF6-0A8E80A0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58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F7F-2E29-4127-AEE7-B5187FEB120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C25-B6BE-464F-ACF6-0A8E80A0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7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F7F-2E29-4127-AEE7-B5187FEB120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C25-B6BE-464F-ACF6-0A8E80A0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8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F7F-2E29-4127-AEE7-B5187FEB120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C25-B6BE-464F-ACF6-0A8E80A0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3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F7F-2E29-4127-AEE7-B5187FEB120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C25-B6BE-464F-ACF6-0A8E80A0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5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BDF7F-2E29-4127-AEE7-B5187FEB120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86C25-B6BE-464F-ACF6-0A8E80A0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4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57" y="-83126"/>
            <a:ext cx="11820698" cy="67416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45080" y="1097279"/>
            <a:ext cx="65076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সবাইকে ফুলের শুভেচ্ছা  </a:t>
            </a:r>
            <a:endParaRPr lang="en-US" sz="6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0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56" y="232758"/>
            <a:ext cx="11571317" cy="550302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92339" y="5935301"/>
            <a:ext cx="4089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কিরাআত পাঠ রত অবস্থা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700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778" y="0"/>
            <a:ext cx="10075026" cy="52037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24843" y="5685909"/>
            <a:ext cx="3759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রুকু অবস্থা সালাত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78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07" y="149628"/>
            <a:ext cx="11488189" cy="573814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54130" y="5887772"/>
            <a:ext cx="33634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সিজদা রত অবস্থা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6508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3424848" y="947651"/>
            <a:ext cx="5403271" cy="1496291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3291842" y="3009215"/>
            <a:ext cx="5536277" cy="3142211"/>
          </a:xfrm>
          <a:prstGeom prst="verticalScrol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জামাআতে সালাত আদায় করা আনুগত্য প্রকাশের উত্তম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 -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 </a:t>
            </a:r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16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6766551" y="2460586"/>
            <a:ext cx="5054138" cy="1230283"/>
          </a:xfrm>
          <a:prstGeom prst="cub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জামাআত অর্থ কি? 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3474717" y="216136"/>
            <a:ext cx="4256117" cy="142979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Cube 4"/>
          <p:cNvSpPr/>
          <p:nvPr/>
        </p:nvSpPr>
        <p:spPr>
          <a:xfrm>
            <a:off x="548637" y="2419013"/>
            <a:ext cx="5054138" cy="1230283"/>
          </a:xfrm>
          <a:prstGeom prst="cub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সালাত অর্থ কি?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ube 5"/>
          <p:cNvSpPr/>
          <p:nvPr/>
        </p:nvSpPr>
        <p:spPr>
          <a:xfrm>
            <a:off x="2277683" y="4463956"/>
            <a:ext cx="5935287" cy="1413149"/>
          </a:xfrm>
          <a:prstGeom prst="cub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সালাত ইসলামের কততম স্তম্ব?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81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4172987" y="581890"/>
            <a:ext cx="3973483" cy="141316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400" dirty="0"/>
          </a:p>
        </p:txBody>
      </p:sp>
      <p:sp>
        <p:nvSpPr>
          <p:cNvPr id="4" name="Flowchart: Multidocument 3"/>
          <p:cNvSpPr/>
          <p:nvPr/>
        </p:nvSpPr>
        <p:spPr>
          <a:xfrm>
            <a:off x="3599407" y="2660071"/>
            <a:ext cx="5760726" cy="3524599"/>
          </a:xfrm>
          <a:prstGeom prst="flowChartMultidocumen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জামাআতে সালাত আদায়ের 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 বর্ণনা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কর ।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59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19259312">
            <a:off x="9216278" y="4468825"/>
            <a:ext cx="50100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 ধন্যবাদ</a:t>
            </a: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1875"/>
            <a:ext cx="1205345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79818" y="1085396"/>
            <a:ext cx="54460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সকলকে ধন্যবাদ </a:t>
            </a:r>
            <a:endParaRPr lang="en-US" sz="8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84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5200" y="372070"/>
            <a:ext cx="10363200" cy="92333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b="1" u="sng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54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3429000"/>
            <a:ext cx="9855200" cy="2123658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kern="0" spc="3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kern="0" spc="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kern="0" spc="300" dirty="0" err="1" smtClean="0">
                <a:latin typeface="NikoshBAN" pitchFamily="2" charset="0"/>
                <a:cs typeface="NikoshBAN" pitchFamily="2" charset="0"/>
              </a:rPr>
              <a:t>শরীফ</a:t>
            </a:r>
            <a:r>
              <a:rPr lang="en-US" sz="4400" kern="0" spc="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kern="0" spc="300" dirty="0" err="1" smtClean="0">
                <a:latin typeface="NikoshBAN" pitchFamily="2" charset="0"/>
                <a:cs typeface="NikoshBAN" pitchFamily="2" charset="0"/>
              </a:rPr>
              <a:t>আলম</a:t>
            </a:r>
            <a:endParaRPr lang="bn-BD" sz="4400" kern="0" spc="3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সহকারী শিক্ষক (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চুন্টা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এ,সি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একাডেমী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সরাইল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ব্রাহ্মনবাড়িয়া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5562601"/>
            <a:ext cx="8026400" cy="954107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E-Mail :  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sharifbd123@yahoo.com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Mobile :</a:t>
            </a:r>
            <a:r>
              <a:rPr lang="bn-BD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01818451771</a:t>
            </a:r>
          </a:p>
        </p:txBody>
      </p:sp>
      <p:pic>
        <p:nvPicPr>
          <p:cNvPr id="6" name="Picture 5" descr="sharif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70400" y="1371600"/>
            <a:ext cx="24384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97044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ultidocument 3"/>
          <p:cNvSpPr/>
          <p:nvPr/>
        </p:nvSpPr>
        <p:spPr>
          <a:xfrm>
            <a:off x="1147168" y="199506"/>
            <a:ext cx="9709266" cy="6284422"/>
          </a:xfrm>
          <a:prstGeom prst="flowChartMulti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শ্রেণিঃ	 সপ্তম 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       বিষয়ঃ  ইসলাম ও নৈতিকশিক্ষা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অধ্যায়ঃ 	দ্বিতীয়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পাঠঃ 	প্রথম 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সময়ঃ    ৪৫ মিনিট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তারিখঃ   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IN" sz="360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/০৮/২০১৫  </a:t>
            </a:r>
            <a:endParaRPr lang="bn-IN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36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560320" y="432263"/>
            <a:ext cx="7348451" cy="134666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ছবিটি লক্ষ্য কর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 প্রশ্নগুলোর উত্তর দাও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697" y="1844505"/>
            <a:ext cx="8362604" cy="371866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14697" y="5818909"/>
            <a:ext cx="3588328" cy="604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bn-IN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ছবিটি </a:t>
            </a:r>
            <a:r>
              <a:rPr lang="bn-IN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কিসের? </a:t>
            </a:r>
            <a:endParaRPr lang="bn-IN" sz="3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20640" y="5779667"/>
            <a:ext cx="4334841" cy="6047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lvl="0" indent="-5715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bn-IN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 আমরা কি করি ? </a:t>
            </a:r>
          </a:p>
        </p:txBody>
      </p:sp>
    </p:spTree>
    <p:extLst>
      <p:ext uri="{BB962C8B-B14F-4D97-AF65-F5344CB8AC3E}">
        <p14:creationId xmlns:p14="http://schemas.microsoft.com/office/powerpoint/2010/main" val="193496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6858000"/>
            <a:chOff x="0" y="-16624"/>
            <a:chExt cx="12192000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6624"/>
              <a:ext cx="12192000" cy="685800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4949803" y="94160"/>
              <a:ext cx="3632726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আজকের পাঠ </a:t>
              </a:r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সালাত</a:t>
              </a:r>
              <a:r>
                <a:rPr lang="bn-IN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6032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1" y="0"/>
            <a:ext cx="12191999" cy="6733309"/>
          </a:xfrm>
          <a:prstGeom prst="vertic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 –</a:t>
            </a:r>
          </a:p>
          <a:p>
            <a:pPr algn="ctr"/>
            <a:endParaRPr lang="bn-IN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সালাত কী বলতে পারবে । 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ইমাম ও মুক্তাদির দায়িত্ব বর্ণনা করতে পারবে । 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জামাআতে সালাত আদায়ের গুরুত্ব বর্ণনা করতে পারবে ।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01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2" y="495589"/>
            <a:ext cx="4667213" cy="41595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83" r="14910"/>
          <a:stretch/>
        </p:blipFill>
        <p:spPr>
          <a:xfrm>
            <a:off x="8146491" y="1679161"/>
            <a:ext cx="3507959" cy="23608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4771" y="4971010"/>
            <a:ext cx="29593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ইসলামের স্তম্ব</a:t>
            </a:r>
            <a:endParaRPr lang="en-US" sz="4000" dirty="0"/>
          </a:p>
        </p:txBody>
      </p:sp>
      <p:sp>
        <p:nvSpPr>
          <p:cNvPr id="7" name="Right Arrow 6"/>
          <p:cNvSpPr/>
          <p:nvPr/>
        </p:nvSpPr>
        <p:spPr>
          <a:xfrm>
            <a:off x="5320145" y="2094807"/>
            <a:ext cx="2227811" cy="1778924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য়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31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accel="100000" fill="hold">
                                          <p:stCondLst>
                                            <p:cond delay="3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473717"/>
              </p:ext>
            </p:extLst>
          </p:nvPr>
        </p:nvGraphicFramePr>
        <p:xfrm>
          <a:off x="831279" y="1679175"/>
          <a:ext cx="4006735" cy="3674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59583" y="4439000"/>
            <a:ext cx="6589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 </a:t>
            </a:r>
            <a:endParaRPr lang="en-US" sz="3600" dirty="0"/>
          </a:p>
        </p:txBody>
      </p:sp>
      <p:sp>
        <p:nvSpPr>
          <p:cNvPr id="2" name="Rounded Rectangle 1"/>
          <p:cNvSpPr/>
          <p:nvPr/>
        </p:nvSpPr>
        <p:spPr>
          <a:xfrm>
            <a:off x="5187142" y="2310936"/>
            <a:ext cx="6483927" cy="2807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 সময়ে নির্দিষ্ট নিয়মে কতিপয় নিয়ম কানুন পালন করার প্রক্রিয়াকে সালাত বলে । </a:t>
            </a:r>
            <a:endParaRPr lang="bn-IN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3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3391593" y="482138"/>
            <a:ext cx="5220392" cy="1712422"/>
          </a:xfrm>
          <a:prstGeom prst="downArrowCallou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4" name="Double Wave 3"/>
          <p:cNvSpPr/>
          <p:nvPr/>
        </p:nvSpPr>
        <p:spPr>
          <a:xfrm>
            <a:off x="4372496" y="2443930"/>
            <a:ext cx="4073235" cy="3965190"/>
          </a:xfrm>
          <a:prstGeom prst="doubleWav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*সালাতের সংজ্ঞা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 ।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62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174</Words>
  <Application>Microsoft Office PowerPoint</Application>
  <PresentationFormat>Custom</PresentationFormat>
  <Paragraphs>51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Arif Telecom</cp:lastModifiedBy>
  <cp:revision>85</cp:revision>
  <dcterms:created xsi:type="dcterms:W3CDTF">2015-08-14T15:20:05Z</dcterms:created>
  <dcterms:modified xsi:type="dcterms:W3CDTF">2019-10-08T13:00:58Z</dcterms:modified>
</cp:coreProperties>
</file>