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268" r:id="rId5"/>
    <p:sldId id="269" r:id="rId6"/>
    <p:sldId id="260" r:id="rId7"/>
    <p:sldId id="270" r:id="rId8"/>
    <p:sldId id="272" r:id="rId9"/>
    <p:sldId id="271" r:id="rId10"/>
    <p:sldId id="264" r:id="rId11"/>
    <p:sldId id="273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3968" autoAdjust="0"/>
  </p:normalViewPr>
  <p:slideViewPr>
    <p:cSldViewPr snapToGrid="0">
      <p:cViewPr>
        <p:scale>
          <a:sx n="59" d="100"/>
          <a:sy n="59" d="100"/>
        </p:scale>
        <p:origin x="-111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A7786-18F0-44A6-82AE-DD7CED3D860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20C0C-9B4C-4413-B1E8-57BF78E3B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0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3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800" dirty="0" smtClean="0"/>
              <a:t>হিসাববিজ্ঞান</a:t>
            </a:r>
            <a:r>
              <a:rPr lang="bn-IN" sz="4800" baseline="0" dirty="0" smtClean="0"/>
              <a:t>  কী ? এর প্রয়োজনীয়তা  ব্যখ্যা কর।</a:t>
            </a:r>
            <a:endParaRPr lang="en-US" sz="4800" dirty="0" smtClean="0"/>
          </a:p>
          <a:p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6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C74B-BF05-43CF-AE81-087C4614ED5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hanarabegum4481@gmai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0"/>
            <a:ext cx="12192000" cy="363176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11500" dirty="0" smtClean="0">
                <a:solidFill>
                  <a:srgbClr val="FF0000"/>
                </a:solidFill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</a:rPr>
              <a:t>ফুলের</a:t>
            </a:r>
            <a:r>
              <a:rPr lang="en-US" sz="11500" dirty="0" smtClean="0">
                <a:solidFill>
                  <a:srgbClr val="FF0000"/>
                </a:solidFill>
              </a:rPr>
              <a:t>  </a:t>
            </a:r>
            <a:r>
              <a:rPr lang="en-US" sz="11500" dirty="0" err="1" smtClean="0">
                <a:solidFill>
                  <a:schemeClr val="accent1"/>
                </a:solidFill>
              </a:rPr>
              <a:t>শুভেচ্ছা</a:t>
            </a:r>
            <a:endParaRPr lang="en-US" sz="11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2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822"/>
            <a:ext cx="10515600" cy="1325563"/>
          </a:xfr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8158" cy="4703512"/>
          </a:xfrm>
          <a:solidFill>
            <a:srgbClr val="00B0F0"/>
          </a:solidFill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সংজ্ঞায় কয়টি বৈশিষ্ট্য রয়েছে?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উদ্দেশ্যগুলো লেখ।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হিসাববিজ্ঞানের প্রয়োজন হয়?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 w="7620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 সমুহ প্রত্যেকে নিজ নিজ খাতায় লিখ।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2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38100"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 w="5715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কী?</a:t>
            </a:r>
          </a:p>
          <a:p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অন্যতম প্রধান উদ্দেশ্য কোনটি?</a:t>
            </a:r>
          </a:p>
          <a:p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ক্ষেত্রে হিসাববিজ্ঞানের প্রয়োজনীয়তা বল।</a:t>
            </a:r>
          </a:p>
          <a:p>
            <a:endParaRPr lang="en-US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7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0" y="220184"/>
            <a:ext cx="3531914" cy="1630918"/>
          </a:xfrm>
          <a:prstGeom prst="triangle">
            <a:avLst>
              <a:gd name="adj" fmla="val 51049"/>
            </a:avLst>
          </a:prstGeom>
          <a:solidFill>
            <a:srgbClr val="FF000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5807" y="1851102"/>
            <a:ext cx="2400300" cy="142549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55096" y="666311"/>
            <a:ext cx="8136904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32" y="3515932"/>
            <a:ext cx="11582174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কী? এর উদ্দেশ্য ও প্রয়োজনীয়তা ব্যাখ্যা কর।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43"/>
            <a:ext cx="12191999" cy="1754326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আবার</a:t>
            </a:r>
            <a:r>
              <a:rPr lang="en-US" sz="5400" dirty="0" smtClean="0">
                <a:solidFill>
                  <a:srgbClr val="FF0000"/>
                </a:solidFill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আমার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আন্তরিক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দিয়ে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মত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শেষ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করছি</a:t>
            </a:r>
            <a:r>
              <a:rPr lang="bn-IN" sz="5400" dirty="0" smtClean="0">
                <a:solidFill>
                  <a:srgbClr val="FF0000"/>
                </a:solidFill>
              </a:rPr>
              <a:t>-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938085"/>
            <a:ext cx="12304294" cy="539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9611" cy="1325563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িতি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hlinkClick r:id="rId2"/>
              </a:rPr>
              <a:t>@gmai.com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হিসাববিজ্ঞান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প্রথম(হিসাববিজ্ঞান পরিচিতি)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তারিখঃ৩০/০৯/২০১৯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1" y="352440"/>
            <a:ext cx="5095461" cy="509420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81" y="352440"/>
            <a:ext cx="5428515" cy="509420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992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799"/>
            <a:ext cx="11869271" cy="1446550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ধারনা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4" y="2530908"/>
            <a:ext cx="11869271" cy="2554545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উদ্দেশ্য ও প্রয়োজনীয়তা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1496"/>
            <a:ext cx="10515600" cy="1325563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700463"/>
            <a:ext cx="11004884" cy="4764505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কি বলতে পারবে;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সর্বপ্রথম ও অন্যতম প্রধান উদ্দেশ্য আলাদাভাবে চিহ্নিত করতে পারবে;</a:t>
            </a:r>
          </a:p>
          <a:p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 ব্যাখ্যা করতে পারবে।</a:t>
            </a:r>
          </a:p>
          <a:p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518" y="412377"/>
            <a:ext cx="11259670" cy="156966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7" y="2212041"/>
            <a:ext cx="4965565" cy="3294798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24" name="Rounded Rectangle 23"/>
          <p:cNvSpPr/>
          <p:nvPr/>
        </p:nvSpPr>
        <p:spPr>
          <a:xfrm>
            <a:off x="5844988" y="2183188"/>
            <a:ext cx="3711387" cy="1259259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সুষ্ঠুভাবে লিপিবদ্ধকরন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44988" y="3745205"/>
            <a:ext cx="3711387" cy="115294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শ্রেনিবদ্ধকরন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44988" y="5090833"/>
            <a:ext cx="3711387" cy="1117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ব্যাখ্যাকরন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888069" y="3615020"/>
            <a:ext cx="2250143" cy="10466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পদ্ধতি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5" idx="3"/>
          </p:cNvCxnSpPr>
          <p:nvPr/>
        </p:nvCxnSpPr>
        <p:spPr>
          <a:xfrm>
            <a:off x="9556375" y="4321675"/>
            <a:ext cx="663389" cy="118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7" idx="4"/>
          </p:cNvCxnSpPr>
          <p:nvPr/>
        </p:nvCxnSpPr>
        <p:spPr>
          <a:xfrm flipV="1">
            <a:off x="9556375" y="4661647"/>
            <a:ext cx="1456766" cy="987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3"/>
            <a:endCxn id="27" idx="0"/>
          </p:cNvCxnSpPr>
          <p:nvPr/>
        </p:nvCxnSpPr>
        <p:spPr>
          <a:xfrm>
            <a:off x="9556375" y="2812818"/>
            <a:ext cx="1456766" cy="80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8058" y="5838581"/>
            <a:ext cx="27327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লেনদেন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79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26" grpId="0" animBg="1"/>
      <p:bldP spid="27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82815" y="362310"/>
            <a:ext cx="3053751" cy="2467154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 প্রথম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9296" y="3433313"/>
            <a:ext cx="3053751" cy="2691442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 প্রধান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995359" y="1"/>
            <a:ext cx="4632384" cy="3640346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 পদ্ধতি অনুসরন করে লেনদেন লিপিবদ্ধকরন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995358" y="3148641"/>
            <a:ext cx="4770408" cy="3554083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 ফলাফল ও আর্থিক অবস্থা নিরুপন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193" y="786435"/>
            <a:ext cx="16088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946" y="3157267"/>
            <a:ext cx="19840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F0"/>
                </a:solidFill>
              </a:rPr>
              <a:t>দ্দে</a:t>
            </a:r>
            <a:endParaRPr lang="en-US" sz="115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881" y="4885239"/>
            <a:ext cx="18201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C000"/>
                </a:solidFill>
              </a:rPr>
              <a:t>শ্য</a:t>
            </a:r>
            <a:endParaRPr lang="en-US" sz="115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80863" y="2319065"/>
            <a:ext cx="3528203" cy="248440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56989" y="4589271"/>
            <a:ext cx="2949516" cy="2113473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আর্থিক বিবরনী বিশ্লেষন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134708" y="3242098"/>
            <a:ext cx="2924356" cy="23176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5"/>
                </a:solidFill>
              </a:rPr>
              <a:t>প্রতারনা ও জালিয়াতি রোধ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04916" y="4803472"/>
            <a:ext cx="3114133" cy="23550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তথ্য অবহিতকরন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5953" y="2595109"/>
            <a:ext cx="2889940" cy="2208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অমুনাফাভোগী প্রতিষ্ঠানের হিসাবরক্ষন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43004" y="976226"/>
            <a:ext cx="3088257" cy="2257253"/>
          </a:xfrm>
          <a:prstGeom prst="ellipse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ব্যয় নিয়ন্ত্রন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04916" y="51764"/>
            <a:ext cx="2967485" cy="2053088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পুর্নাঙ্গ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725281" y="419815"/>
            <a:ext cx="2881224" cy="2175294"/>
          </a:xfrm>
          <a:prstGeom prst="ellipse">
            <a:avLst/>
          </a:prstGeom>
          <a:solidFill>
            <a:srgbClr val="92D050"/>
          </a:soli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</a:rPr>
              <a:t>রাজস্ব আদায়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201</Words>
  <Application>Microsoft Office PowerPoint</Application>
  <PresentationFormat>Custom</PresentationFormat>
  <Paragraphs>66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দলীয় কাজ</vt:lpstr>
      <vt:lpstr>একক কাজ</vt:lpstr>
      <vt:lpstr>মুল্যায়ন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Jihad</dc:creator>
  <cp:lastModifiedBy>JULIO KURIE</cp:lastModifiedBy>
  <cp:revision>132</cp:revision>
  <dcterms:created xsi:type="dcterms:W3CDTF">2016-04-28T03:07:50Z</dcterms:created>
  <dcterms:modified xsi:type="dcterms:W3CDTF">2019-10-07T20:17:07Z</dcterms:modified>
</cp:coreProperties>
</file>