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75" r:id="rId4"/>
    <p:sldId id="268" r:id="rId5"/>
    <p:sldId id="269" r:id="rId6"/>
    <p:sldId id="260" r:id="rId7"/>
    <p:sldId id="270" r:id="rId8"/>
    <p:sldId id="272" r:id="rId9"/>
    <p:sldId id="271" r:id="rId10"/>
    <p:sldId id="264" r:id="rId11"/>
    <p:sldId id="273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73968" autoAdjust="0"/>
  </p:normalViewPr>
  <p:slideViewPr>
    <p:cSldViewPr snapToGrid="0">
      <p:cViewPr>
        <p:scale>
          <a:sx n="59" d="100"/>
          <a:sy n="59" d="100"/>
        </p:scale>
        <p:origin x="-111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A7786-18F0-44A6-82AE-DD7CED3D860C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20C0C-9B4C-4413-B1E8-57BF78E3B7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02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0C0C-9B4C-4413-B1E8-57BF78E3B7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6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0C0C-9B4C-4413-B1E8-57BF78E3B7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99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0C0C-9B4C-4413-B1E8-57BF78E3B7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30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0C0C-9B4C-4413-B1E8-57BF78E3B7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89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0C0C-9B4C-4413-B1E8-57BF78E3B76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07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0C0C-9B4C-4413-B1E8-57BF78E3B76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35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4800" dirty="0" smtClean="0"/>
              <a:t>হিসাববিজ্ঞান</a:t>
            </a:r>
            <a:r>
              <a:rPr lang="bn-IN" sz="4800" baseline="0" dirty="0" smtClean="0"/>
              <a:t>  কী ? এর প্রয়োজনীয়তা  ব্যখ্যা কর।</a:t>
            </a:r>
            <a:endParaRPr lang="en-US" sz="4800" dirty="0" smtClean="0"/>
          </a:p>
          <a:p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20C0C-9B4C-4413-B1E8-57BF78E3B76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961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57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80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9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04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62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03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9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7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56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96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EC74B-BF05-43CF-AE81-087C4614ED5F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8F0A5-169A-4450-9CD8-DF61B7012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65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jahanarabegum4481@gmai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0"/>
            <a:ext cx="12192000" cy="3631763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rgbClr val="FF0000"/>
                </a:solidFill>
              </a:rPr>
              <a:t>সবাইকে</a:t>
            </a:r>
            <a:r>
              <a:rPr lang="en-US" sz="11500" dirty="0" smtClean="0">
                <a:solidFill>
                  <a:srgbClr val="FF0000"/>
                </a:solidFill>
              </a:rPr>
              <a:t> </a:t>
            </a:r>
            <a:r>
              <a:rPr lang="en-US" sz="11500" dirty="0" err="1" smtClean="0">
                <a:solidFill>
                  <a:srgbClr val="FF0000"/>
                </a:solidFill>
              </a:rPr>
              <a:t>ফুলের</a:t>
            </a:r>
            <a:r>
              <a:rPr lang="en-US" sz="11500" dirty="0" smtClean="0">
                <a:solidFill>
                  <a:srgbClr val="FF0000"/>
                </a:solidFill>
              </a:rPr>
              <a:t>  </a:t>
            </a:r>
            <a:r>
              <a:rPr lang="en-US" sz="11500" dirty="0" err="1" smtClean="0">
                <a:solidFill>
                  <a:schemeClr val="accent1"/>
                </a:solidFill>
              </a:rPr>
              <a:t>শুভেচ্ছা</a:t>
            </a:r>
            <a:endParaRPr lang="en-US" sz="115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2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9611" cy="1325563"/>
          </a:xfrm>
          <a:solidFill>
            <a:srgbClr val="FFFF00"/>
          </a:solidFill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bn-IN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</a:t>
            </a:r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িতি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  <a:ln w="5715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নামঃমনির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হাওলাদার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জুলিওকুরী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পাকদী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মাদারীপুর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Mobail:01725369030</a:t>
            </a:r>
          </a:p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E-mail:monirshadhin30</a:t>
            </a:r>
            <a:r>
              <a:rPr lang="en-US" sz="3600" dirty="0">
                <a:latin typeface="Times New Roman" pitchFamily="18" charset="0"/>
                <a:cs typeface="Times New Roman" pitchFamily="18" charset="0"/>
                <a:hlinkClick r:id="rId2"/>
              </a:rPr>
              <a:t>@gmai.com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bn-IN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96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bn-IN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  <a:ln w="7620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হিসাববিজ্ঞান</a:t>
            </a:r>
          </a:p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endParaRPr lang="bn-IN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প্রথম(হিসাববিজ্ঞান পরিচিতি)</a:t>
            </a:r>
          </a:p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তারিখঃ৩০/০৯/২০১৯</a:t>
            </a:r>
            <a:endParaRPr lang="bn-IN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75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1" y="352440"/>
            <a:ext cx="5095461" cy="509420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581" y="352440"/>
            <a:ext cx="5428515" cy="5094203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9929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799"/>
            <a:ext cx="11869271" cy="1446550"/>
          </a:xfrm>
          <a:prstGeom prst="rect">
            <a:avLst/>
          </a:prstGeom>
          <a:solidFill>
            <a:srgbClr val="00B0F0"/>
          </a:solidFill>
          <a:ln w="5715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</a:t>
            </a:r>
            <a:r>
              <a:rPr lang="bn-IN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ধারনা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294" y="2530908"/>
            <a:ext cx="11869271" cy="2554545"/>
          </a:xfrm>
          <a:prstGeom prst="rect">
            <a:avLst/>
          </a:prstGeom>
          <a:solidFill>
            <a:srgbClr val="FFC000"/>
          </a:solidFill>
          <a:ln w="5715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 উদ্দেশ্য ও প্রয়োজনীয়তা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4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1496"/>
            <a:ext cx="10515600" cy="1325563"/>
          </a:xfr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516" y="1700463"/>
            <a:ext cx="11004884" cy="4764505"/>
          </a:xfrm>
          <a:solidFill>
            <a:schemeClr val="accent4">
              <a:lumMod val="60000"/>
              <a:lumOff val="40000"/>
            </a:schemeClr>
          </a:solidFill>
          <a:ln w="7620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endParaRPr lang="en-US" sz="48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 কি বলতে পারবে;</a:t>
            </a:r>
          </a:p>
          <a:p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 সর্বপ্রথম ও অন্যতম প্রধান উদ্দেশ্য আলাদাভাবে চিহ্নিত করতে পারবে;</a:t>
            </a:r>
          </a:p>
          <a:p>
            <a:r>
              <a:rPr lang="bn-IN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 প্রয়োজনীয়তা ব্যাখ্যা করতে পারবে।</a:t>
            </a:r>
          </a:p>
          <a:p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518" y="412377"/>
            <a:ext cx="11259670" cy="1569660"/>
          </a:xfrm>
          <a:prstGeom prst="rect">
            <a:avLst/>
          </a:prstGeom>
          <a:solidFill>
            <a:srgbClr val="FF0000"/>
          </a:solidFill>
          <a:ln w="7620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7" y="2212041"/>
            <a:ext cx="4965565" cy="3294798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24" name="Rounded Rectangle 23"/>
          <p:cNvSpPr/>
          <p:nvPr/>
        </p:nvSpPr>
        <p:spPr>
          <a:xfrm>
            <a:off x="5844988" y="2183188"/>
            <a:ext cx="3711387" cy="1259259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সুষ্ঠুভাবে লিপিবদ্ধকরন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844988" y="3745205"/>
            <a:ext cx="3711387" cy="1152940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accent2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</a:rPr>
              <a:t>শ্রেনিবদ্ধকরন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844988" y="5090833"/>
            <a:ext cx="3711387" cy="11170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chemeClr val="tx1"/>
                </a:solidFill>
              </a:rPr>
              <a:t>ব্যাখ্যাকরন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9888069" y="3615020"/>
            <a:ext cx="2250143" cy="104662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</a:rPr>
              <a:t>পদ্ধতি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/>
          <p:cNvCxnSpPr>
            <a:stCxn id="25" idx="3"/>
          </p:cNvCxnSpPr>
          <p:nvPr/>
        </p:nvCxnSpPr>
        <p:spPr>
          <a:xfrm>
            <a:off x="9556375" y="4321675"/>
            <a:ext cx="663389" cy="1184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6" idx="3"/>
            <a:endCxn id="27" idx="4"/>
          </p:cNvCxnSpPr>
          <p:nvPr/>
        </p:nvCxnSpPr>
        <p:spPr>
          <a:xfrm flipV="1">
            <a:off x="9556375" y="4661647"/>
            <a:ext cx="1456766" cy="987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4" idx="3"/>
            <a:endCxn id="27" idx="0"/>
          </p:cNvCxnSpPr>
          <p:nvPr/>
        </p:nvCxnSpPr>
        <p:spPr>
          <a:xfrm>
            <a:off x="9556375" y="2812818"/>
            <a:ext cx="1456766" cy="802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28058" y="5838581"/>
            <a:ext cx="2732700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/>
              <a:t>লেনদেন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1796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  <p:bldP spid="26" grpId="0" animBg="1"/>
      <p:bldP spid="27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82815" y="362310"/>
            <a:ext cx="3053751" cy="2467154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সর্ব প্রথম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579296" y="3433313"/>
            <a:ext cx="3053751" cy="2691442"/>
          </a:xfrm>
          <a:prstGeom prst="roundRect">
            <a:avLst/>
          </a:prstGeom>
          <a:solidFill>
            <a:srgbClr val="00B050"/>
          </a:solidFill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অন্যতম প্রধান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995359" y="1"/>
            <a:ext cx="4632384" cy="3640346"/>
          </a:xfrm>
          <a:prstGeom prst="rightArrow">
            <a:avLst/>
          </a:prstGeom>
          <a:solidFill>
            <a:srgbClr val="00B0F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সুনির্দিষ্ট পদ্ধতি অনুসরন করে লেনদেন লিপিবদ্ধকরন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995358" y="3148641"/>
            <a:ext cx="4770408" cy="3554083"/>
          </a:xfrm>
          <a:prstGeom prst="rightArrow">
            <a:avLst/>
          </a:prstGeom>
          <a:solidFill>
            <a:srgbClr val="FFC000"/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আর্থিক ফলাফল ও আর্থিক অবস্থা নিরুপন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193" y="786435"/>
            <a:ext cx="160882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endParaRPr lang="en-US" sz="1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946" y="3157267"/>
            <a:ext cx="19840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b="1" dirty="0" smtClean="0">
                <a:solidFill>
                  <a:srgbClr val="00B0F0"/>
                </a:solidFill>
              </a:rPr>
              <a:t>দ্দে</a:t>
            </a:r>
            <a:endParaRPr lang="en-US" sz="11500" b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0881" y="4885239"/>
            <a:ext cx="18201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b="1" dirty="0" smtClean="0">
                <a:solidFill>
                  <a:srgbClr val="FFC000"/>
                </a:solidFill>
              </a:rPr>
              <a:t>শ্য</a:t>
            </a:r>
            <a:endParaRPr lang="en-US" sz="11500" b="1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72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980863" y="2319065"/>
            <a:ext cx="3528203" cy="2484407"/>
          </a:xfrm>
          <a:prstGeom prst="ellipse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 প্রয়োজনীয়তা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56989" y="4589271"/>
            <a:ext cx="2949516" cy="2113473"/>
          </a:xfrm>
          <a:prstGeom prst="ellipse">
            <a:avLst/>
          </a:prstGeom>
          <a:solidFill>
            <a:schemeClr val="accent4"/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</a:rPr>
              <a:t>আর্থিক বিবরনী বিশ্লেষন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8134708" y="3242098"/>
            <a:ext cx="2924356" cy="231762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accent5"/>
                </a:solidFill>
              </a:rPr>
              <a:t>প্রতারনা ও জালিয়াতি রোধ</a:t>
            </a:r>
            <a:endParaRPr lang="en-US" sz="3200" dirty="0">
              <a:solidFill>
                <a:schemeClr val="accent5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804916" y="4803472"/>
            <a:ext cx="3114133" cy="235501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FFFF00"/>
                </a:solidFill>
              </a:rPr>
              <a:t>তথ্য অবহিতকরন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275953" y="2595109"/>
            <a:ext cx="2889940" cy="2208363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</a:rPr>
              <a:t>অমুনাফাভোগী প্রতিষ্ঠানের হিসাবরক্ষন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643004" y="976226"/>
            <a:ext cx="3088257" cy="2257253"/>
          </a:xfrm>
          <a:prstGeom prst="ellipse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</a:rPr>
              <a:t>ব্যয় নিয়ন্ত্রন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804916" y="51764"/>
            <a:ext cx="2967485" cy="2053088"/>
          </a:xfrm>
          <a:prstGeom prst="ellipse">
            <a:avLst/>
          </a:prstGeom>
          <a:solidFill>
            <a:srgbClr val="FF0000"/>
          </a:solidFill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পুর্নাঙ্গ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725281" y="419815"/>
            <a:ext cx="2881224" cy="2175294"/>
          </a:xfrm>
          <a:prstGeom prst="ellipse">
            <a:avLst/>
          </a:prstGeom>
          <a:solidFill>
            <a:srgbClr val="92D050"/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C00000"/>
                </a:solidFill>
              </a:rPr>
              <a:t>রাজস্ব আদায়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05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2822"/>
            <a:ext cx="10515600" cy="1325563"/>
          </a:xfrm>
          <a:solidFill>
            <a:srgbClr val="FFC000"/>
          </a:solidFill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28158" cy="4703512"/>
          </a:xfrm>
          <a:solidFill>
            <a:srgbClr val="00B0F0"/>
          </a:solidFill>
          <a:ln w="7620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 সংজ্ঞায় কয়টি বৈশিষ্ট্য রয়েছে?</a:t>
            </a:r>
          </a:p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 উদ্দেশ্যগুলো লেখ।</a:t>
            </a:r>
          </a:p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কোন ক্ষেত্রে হিসাববিজ্ঞানের প্রয়োজন হয়?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57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 w="7620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>
            <a:noAutofit/>
          </a:bodyPr>
          <a:lstStyle/>
          <a:p>
            <a:pPr algn="ctr"/>
            <a:r>
              <a:rPr lang="bn-IN" sz="96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96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  <a:ln w="76200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 প্রয়োজনীয়তা সমুহ প্রত্যেকে নিজ নিজ খাতায় লিখ।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12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bn-IN" sz="8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8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C000"/>
          </a:solidFill>
          <a:ln w="57150">
            <a:solidFill>
              <a:srgbClr val="00B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bn-IN" sz="60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 কী?</a:t>
            </a:r>
          </a:p>
          <a:p>
            <a:r>
              <a:rPr lang="bn-IN" sz="60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হিসাববিজ্ঞানের অন্যতম প্রধান উদ্দেশ্য কোনটি?</a:t>
            </a:r>
          </a:p>
          <a:p>
            <a:r>
              <a:rPr lang="bn-IN" sz="60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 ক্ষেত্রে হিসাববিজ্ঞানের প্রয়োজনীয়তা বল।</a:t>
            </a:r>
          </a:p>
          <a:p>
            <a:endParaRPr lang="en-US" sz="6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07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0" y="220184"/>
            <a:ext cx="3531914" cy="1630918"/>
          </a:xfrm>
          <a:prstGeom prst="triangle">
            <a:avLst>
              <a:gd name="adj" fmla="val 51049"/>
            </a:avLst>
          </a:prstGeom>
          <a:solidFill>
            <a:srgbClr val="FF0000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65807" y="1851102"/>
            <a:ext cx="2400300" cy="142549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055096" y="666311"/>
            <a:ext cx="8136904" cy="186204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bn-IN" sz="115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1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632" y="3515932"/>
            <a:ext cx="11582174" cy="1938992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60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হিসাববিজ্ঞান কী? এর উদ্দেশ্য ও প্রয়োজনীয়তা ব্যাখ্যা কর।</a:t>
            </a:r>
            <a:endParaRPr lang="en-US" sz="60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79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7143"/>
            <a:ext cx="12191999" cy="1754326"/>
          </a:xfrm>
          <a:prstGeom prst="rect">
            <a:avLst/>
          </a:prstGeom>
          <a:solidFill>
            <a:srgbClr val="92D050"/>
          </a:solidFill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</a:rPr>
              <a:t>আবার</a:t>
            </a:r>
            <a:r>
              <a:rPr lang="en-US" sz="5400" dirty="0" smtClean="0">
                <a:solidFill>
                  <a:srgbClr val="FF0000"/>
                </a:solidFill>
              </a:rPr>
              <a:t> ও </a:t>
            </a:r>
            <a:r>
              <a:rPr lang="en-US" sz="5400" dirty="0" err="1" smtClean="0">
                <a:solidFill>
                  <a:srgbClr val="FF0000"/>
                </a:solidFill>
              </a:rPr>
              <a:t>সবাইকে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আমার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আন্তরিক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শুভেচ্ছা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দিয়ে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আজকের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মত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শেষ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করছি</a:t>
            </a:r>
            <a:r>
              <a:rPr lang="bn-IN" sz="5400" dirty="0" smtClean="0">
                <a:solidFill>
                  <a:srgbClr val="FF0000"/>
                </a:solidFill>
              </a:rPr>
              <a:t>-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1938085"/>
            <a:ext cx="12304294" cy="539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7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201</Words>
  <Application>Microsoft Office PowerPoint</Application>
  <PresentationFormat>Custom</PresentationFormat>
  <Paragraphs>66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শিক্ষক পরিচিতি</vt:lpstr>
      <vt:lpstr>পাঠ পরিচিতি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দলীয় কাজ</vt:lpstr>
      <vt:lpstr>একক কাজ</vt:lpstr>
      <vt:lpstr>মুল্যায়ন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Jihad</dc:creator>
  <cp:lastModifiedBy>JULIO KURIE</cp:lastModifiedBy>
  <cp:revision>132</cp:revision>
  <dcterms:created xsi:type="dcterms:W3CDTF">2016-04-28T03:07:50Z</dcterms:created>
  <dcterms:modified xsi:type="dcterms:W3CDTF">2019-10-07T20:17:07Z</dcterms:modified>
</cp:coreProperties>
</file>