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7" r:id="rId2"/>
    <p:sldId id="259" r:id="rId3"/>
    <p:sldId id="256" r:id="rId4"/>
    <p:sldId id="257" r:id="rId5"/>
    <p:sldId id="260" r:id="rId6"/>
    <p:sldId id="262" r:id="rId7"/>
    <p:sldId id="269" r:id="rId8"/>
    <p:sldId id="268" r:id="rId9"/>
    <p:sldId id="270" r:id="rId10"/>
    <p:sldId id="271" r:id="rId11"/>
    <p:sldId id="272" r:id="rId12"/>
    <p:sldId id="273" r:id="rId13"/>
    <p:sldId id="274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080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7A3D46-C176-4CB6-B5C7-B8EBB1EA95F1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3D9E18-DD1A-4D3E-8902-7A297CA7335D}">
      <dgm:prSet phldrT="[Text]"/>
      <dgm:spPr>
        <a:solidFill>
          <a:srgbClr val="FF0000"/>
        </a:solidFill>
      </dgm:spPr>
      <dgm:t>
        <a:bodyPr/>
        <a:lstStyle/>
        <a:p>
          <a:r>
            <a:rPr lang="bn-IN" dirty="0" smtClean="0">
              <a:solidFill>
                <a:schemeClr val="accent4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নগদান বই চার প্রকার</a:t>
          </a:r>
          <a:endParaRPr lang="en-US" dirty="0">
            <a:solidFill>
              <a:schemeClr val="accent4">
                <a:lumMod val="40000"/>
                <a:lumOff val="6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03F7F9E-9917-4C64-AB29-F15F8B10F4B9}" type="parTrans" cxnId="{BDF178E1-803A-455A-AA20-C79AB493D2A9}">
      <dgm:prSet/>
      <dgm:spPr/>
      <dgm:t>
        <a:bodyPr/>
        <a:lstStyle/>
        <a:p>
          <a:endParaRPr lang="en-US"/>
        </a:p>
      </dgm:t>
    </dgm:pt>
    <dgm:pt modelId="{528EDA08-AF77-482A-AA3F-3634A565E87C}" type="sibTrans" cxnId="{BDF178E1-803A-455A-AA20-C79AB493D2A9}">
      <dgm:prSet/>
      <dgm:spPr/>
      <dgm:t>
        <a:bodyPr/>
        <a:lstStyle/>
        <a:p>
          <a:endParaRPr lang="en-US"/>
        </a:p>
      </dgm:t>
    </dgm:pt>
    <dgm:pt modelId="{DAB645DF-59B7-4E15-97C2-66171249E512}">
      <dgm:prSet phldrT="[Text]"/>
      <dgm:spPr>
        <a:solidFill>
          <a:schemeClr val="bg2"/>
        </a:solidFill>
      </dgm:spPr>
      <dgm:t>
        <a:bodyPr/>
        <a:lstStyle/>
        <a:p>
          <a:r>
            <a:rPr lang="bn-IN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একঘরা নগদান বই</a:t>
          </a:r>
          <a:endParaRPr lang="en-US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766A1AA-F280-4F8F-8EA6-CCE0D9C605A4}" type="parTrans" cxnId="{B2D6A30D-B5BB-431D-935E-B8CAE1FA25E0}">
      <dgm:prSet/>
      <dgm:spPr/>
      <dgm:t>
        <a:bodyPr/>
        <a:lstStyle/>
        <a:p>
          <a:endParaRPr lang="en-US"/>
        </a:p>
      </dgm:t>
    </dgm:pt>
    <dgm:pt modelId="{73C8BBEC-FB58-404E-8158-92963CD2A5F9}" type="sibTrans" cxnId="{B2D6A30D-B5BB-431D-935E-B8CAE1FA25E0}">
      <dgm:prSet/>
      <dgm:spPr/>
      <dgm:t>
        <a:bodyPr/>
        <a:lstStyle/>
        <a:p>
          <a:endParaRPr lang="en-US"/>
        </a:p>
      </dgm:t>
    </dgm:pt>
    <dgm:pt modelId="{6142DC6D-ABAA-47D5-A1B2-F035A136AF52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bn-IN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দু’ঘরা নগদান বই</a:t>
          </a:r>
          <a:endParaRPr lang="en-US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910AC94-5353-48D1-A6FE-F8757679443D}" type="parTrans" cxnId="{ABDE45A6-ADF9-4B42-B4AD-89F7AFE39F23}">
      <dgm:prSet/>
      <dgm:spPr/>
      <dgm:t>
        <a:bodyPr/>
        <a:lstStyle/>
        <a:p>
          <a:endParaRPr lang="en-US"/>
        </a:p>
      </dgm:t>
    </dgm:pt>
    <dgm:pt modelId="{CD48BB8D-C764-4D95-A918-D8418C16A19B}" type="sibTrans" cxnId="{ABDE45A6-ADF9-4B42-B4AD-89F7AFE39F23}">
      <dgm:prSet/>
      <dgm:spPr/>
      <dgm:t>
        <a:bodyPr/>
        <a:lstStyle/>
        <a:p>
          <a:endParaRPr lang="en-US"/>
        </a:p>
      </dgm:t>
    </dgm:pt>
    <dgm:pt modelId="{B887B3B0-CD33-4E91-99D1-305411DC00A5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bn-IN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তিনঘরা নগদান বই</a:t>
          </a:r>
          <a:endParaRPr lang="en-US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2EAB042-B8E3-44D5-B7FA-0D683E58F426}" type="parTrans" cxnId="{E93E0890-9015-4259-B196-4D43147A4FB2}">
      <dgm:prSet/>
      <dgm:spPr/>
      <dgm:t>
        <a:bodyPr/>
        <a:lstStyle/>
        <a:p>
          <a:endParaRPr lang="en-US"/>
        </a:p>
      </dgm:t>
    </dgm:pt>
    <dgm:pt modelId="{E520721B-DFDA-47B6-AD1E-25822CF9148D}" type="sibTrans" cxnId="{E93E0890-9015-4259-B196-4D43147A4FB2}">
      <dgm:prSet/>
      <dgm:spPr/>
      <dgm:t>
        <a:bodyPr/>
        <a:lstStyle/>
        <a:p>
          <a:endParaRPr lang="en-US"/>
        </a:p>
      </dgm:t>
    </dgm:pt>
    <dgm:pt modelId="{4A53D70B-6428-4592-AE56-8103D5FBD1C4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bn-IN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খুচরা নগদান বই</a:t>
          </a:r>
          <a:endParaRPr lang="en-US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41BF976-AA1A-43C2-BCAD-0D8C5A648DC9}" type="parTrans" cxnId="{CBC708FA-8218-4049-B30E-9FB5E2F536F7}">
      <dgm:prSet/>
      <dgm:spPr/>
      <dgm:t>
        <a:bodyPr/>
        <a:lstStyle/>
        <a:p>
          <a:endParaRPr lang="en-US"/>
        </a:p>
      </dgm:t>
    </dgm:pt>
    <dgm:pt modelId="{77F34513-51BC-44A2-A98F-855E775B5228}" type="sibTrans" cxnId="{CBC708FA-8218-4049-B30E-9FB5E2F536F7}">
      <dgm:prSet/>
      <dgm:spPr/>
      <dgm:t>
        <a:bodyPr/>
        <a:lstStyle/>
        <a:p>
          <a:endParaRPr lang="en-US"/>
        </a:p>
      </dgm:t>
    </dgm:pt>
    <dgm:pt modelId="{E0990819-7605-437C-8B83-07722BFE6C84}" type="pres">
      <dgm:prSet presAssocID="{617A3D46-C176-4CB6-B5C7-B8EBB1EA95F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271528-D81D-49E2-8318-9A842560E67C}" type="pres">
      <dgm:prSet presAssocID="{2B3D9E18-DD1A-4D3E-8902-7A297CA7335D}" presName="centerShape" presStyleLbl="node0" presStyleIdx="0" presStyleCnt="1"/>
      <dgm:spPr/>
      <dgm:t>
        <a:bodyPr/>
        <a:lstStyle/>
        <a:p>
          <a:endParaRPr lang="en-US"/>
        </a:p>
      </dgm:t>
    </dgm:pt>
    <dgm:pt modelId="{0BC8CF53-9CBF-4C96-B842-4910F270FC1D}" type="pres">
      <dgm:prSet presAssocID="{DAB645DF-59B7-4E15-97C2-66171249E51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5BD971-07F7-4B2E-8AF5-A4720DCDEA86}" type="pres">
      <dgm:prSet presAssocID="{DAB645DF-59B7-4E15-97C2-66171249E512}" presName="dummy" presStyleCnt="0"/>
      <dgm:spPr/>
    </dgm:pt>
    <dgm:pt modelId="{6C4D674D-641C-4C9B-87C4-5B7571E58242}" type="pres">
      <dgm:prSet presAssocID="{73C8BBEC-FB58-404E-8158-92963CD2A5F9}" presName="sibTrans" presStyleLbl="sibTrans2D1" presStyleIdx="0" presStyleCnt="4"/>
      <dgm:spPr/>
      <dgm:t>
        <a:bodyPr/>
        <a:lstStyle/>
        <a:p>
          <a:endParaRPr lang="en-US"/>
        </a:p>
      </dgm:t>
    </dgm:pt>
    <dgm:pt modelId="{95509FC1-A9E3-442E-B9D9-D0F783D6A5C9}" type="pres">
      <dgm:prSet presAssocID="{6142DC6D-ABAA-47D5-A1B2-F035A136AF5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F46E52-EA0B-4FF9-94A3-A8A7341A700A}" type="pres">
      <dgm:prSet presAssocID="{6142DC6D-ABAA-47D5-A1B2-F035A136AF52}" presName="dummy" presStyleCnt="0"/>
      <dgm:spPr/>
    </dgm:pt>
    <dgm:pt modelId="{3281FBE2-C2CE-4085-AA95-0A8CFECD7C56}" type="pres">
      <dgm:prSet presAssocID="{CD48BB8D-C764-4D95-A918-D8418C16A19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F9911635-B867-44BA-B503-2F1A498FBC9A}" type="pres">
      <dgm:prSet presAssocID="{B887B3B0-CD33-4E91-99D1-305411DC00A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277B86-4171-4879-9D79-26F3B339F6AB}" type="pres">
      <dgm:prSet presAssocID="{B887B3B0-CD33-4E91-99D1-305411DC00A5}" presName="dummy" presStyleCnt="0"/>
      <dgm:spPr/>
    </dgm:pt>
    <dgm:pt modelId="{48CA4A97-C82D-4BDB-AF5B-385BA1335EFC}" type="pres">
      <dgm:prSet presAssocID="{E520721B-DFDA-47B6-AD1E-25822CF9148D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0E67A7B-C1F9-4C1E-AE38-7565A99C4DAA}" type="pres">
      <dgm:prSet presAssocID="{4A53D70B-6428-4592-AE56-8103D5FBD1C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DC3656-F013-4040-9E0A-90FCED8B1FC8}" type="pres">
      <dgm:prSet presAssocID="{4A53D70B-6428-4592-AE56-8103D5FBD1C4}" presName="dummy" presStyleCnt="0"/>
      <dgm:spPr/>
    </dgm:pt>
    <dgm:pt modelId="{E325A949-6C14-4845-8AD8-EA9DBEA87932}" type="pres">
      <dgm:prSet presAssocID="{77F34513-51BC-44A2-A98F-855E775B5228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CBC708FA-8218-4049-B30E-9FB5E2F536F7}" srcId="{2B3D9E18-DD1A-4D3E-8902-7A297CA7335D}" destId="{4A53D70B-6428-4592-AE56-8103D5FBD1C4}" srcOrd="3" destOrd="0" parTransId="{B41BF976-AA1A-43C2-BCAD-0D8C5A648DC9}" sibTransId="{77F34513-51BC-44A2-A98F-855E775B5228}"/>
    <dgm:cxn modelId="{69E58F30-E65E-41B0-9D98-D7535FC9235C}" type="presOf" srcId="{E520721B-DFDA-47B6-AD1E-25822CF9148D}" destId="{48CA4A97-C82D-4BDB-AF5B-385BA1335EFC}" srcOrd="0" destOrd="0" presId="urn:microsoft.com/office/officeart/2005/8/layout/radial6"/>
    <dgm:cxn modelId="{EF957A44-039D-48B1-8CC6-163BD2E8E72B}" type="presOf" srcId="{4A53D70B-6428-4592-AE56-8103D5FBD1C4}" destId="{10E67A7B-C1F9-4C1E-AE38-7565A99C4DAA}" srcOrd="0" destOrd="0" presId="urn:microsoft.com/office/officeart/2005/8/layout/radial6"/>
    <dgm:cxn modelId="{B3624270-948A-42A3-9C77-D948913886D5}" type="presOf" srcId="{617A3D46-C176-4CB6-B5C7-B8EBB1EA95F1}" destId="{E0990819-7605-437C-8B83-07722BFE6C84}" srcOrd="0" destOrd="0" presId="urn:microsoft.com/office/officeart/2005/8/layout/radial6"/>
    <dgm:cxn modelId="{E35B349A-AECF-41B9-B17D-B87AA9FD45BA}" type="presOf" srcId="{CD48BB8D-C764-4D95-A918-D8418C16A19B}" destId="{3281FBE2-C2CE-4085-AA95-0A8CFECD7C56}" srcOrd="0" destOrd="0" presId="urn:microsoft.com/office/officeart/2005/8/layout/radial6"/>
    <dgm:cxn modelId="{E93E0890-9015-4259-B196-4D43147A4FB2}" srcId="{2B3D9E18-DD1A-4D3E-8902-7A297CA7335D}" destId="{B887B3B0-CD33-4E91-99D1-305411DC00A5}" srcOrd="2" destOrd="0" parTransId="{F2EAB042-B8E3-44D5-B7FA-0D683E58F426}" sibTransId="{E520721B-DFDA-47B6-AD1E-25822CF9148D}"/>
    <dgm:cxn modelId="{ABDE45A6-ADF9-4B42-B4AD-89F7AFE39F23}" srcId="{2B3D9E18-DD1A-4D3E-8902-7A297CA7335D}" destId="{6142DC6D-ABAA-47D5-A1B2-F035A136AF52}" srcOrd="1" destOrd="0" parTransId="{4910AC94-5353-48D1-A6FE-F8757679443D}" sibTransId="{CD48BB8D-C764-4D95-A918-D8418C16A19B}"/>
    <dgm:cxn modelId="{B2D6A30D-B5BB-431D-935E-B8CAE1FA25E0}" srcId="{2B3D9E18-DD1A-4D3E-8902-7A297CA7335D}" destId="{DAB645DF-59B7-4E15-97C2-66171249E512}" srcOrd="0" destOrd="0" parTransId="{E766A1AA-F280-4F8F-8EA6-CCE0D9C605A4}" sibTransId="{73C8BBEC-FB58-404E-8158-92963CD2A5F9}"/>
    <dgm:cxn modelId="{D175AB3F-1990-4017-AECF-BA8634E3602D}" type="presOf" srcId="{2B3D9E18-DD1A-4D3E-8902-7A297CA7335D}" destId="{95271528-D81D-49E2-8318-9A842560E67C}" srcOrd="0" destOrd="0" presId="urn:microsoft.com/office/officeart/2005/8/layout/radial6"/>
    <dgm:cxn modelId="{EF1AA9BF-D11F-4D67-A6D9-500B78373673}" type="presOf" srcId="{B887B3B0-CD33-4E91-99D1-305411DC00A5}" destId="{F9911635-B867-44BA-B503-2F1A498FBC9A}" srcOrd="0" destOrd="0" presId="urn:microsoft.com/office/officeart/2005/8/layout/radial6"/>
    <dgm:cxn modelId="{F19FC7D2-9272-4743-A14E-0392C62AEE06}" type="presOf" srcId="{6142DC6D-ABAA-47D5-A1B2-F035A136AF52}" destId="{95509FC1-A9E3-442E-B9D9-D0F783D6A5C9}" srcOrd="0" destOrd="0" presId="urn:microsoft.com/office/officeart/2005/8/layout/radial6"/>
    <dgm:cxn modelId="{89A4A44B-88A5-4B2A-845B-CC1734D9F3B1}" type="presOf" srcId="{77F34513-51BC-44A2-A98F-855E775B5228}" destId="{E325A949-6C14-4845-8AD8-EA9DBEA87932}" srcOrd="0" destOrd="0" presId="urn:microsoft.com/office/officeart/2005/8/layout/radial6"/>
    <dgm:cxn modelId="{BDF178E1-803A-455A-AA20-C79AB493D2A9}" srcId="{617A3D46-C176-4CB6-B5C7-B8EBB1EA95F1}" destId="{2B3D9E18-DD1A-4D3E-8902-7A297CA7335D}" srcOrd="0" destOrd="0" parTransId="{803F7F9E-9917-4C64-AB29-F15F8B10F4B9}" sibTransId="{528EDA08-AF77-482A-AA3F-3634A565E87C}"/>
    <dgm:cxn modelId="{3D346ABD-3952-4EEA-BB6C-A0D2F7BE6395}" type="presOf" srcId="{73C8BBEC-FB58-404E-8158-92963CD2A5F9}" destId="{6C4D674D-641C-4C9B-87C4-5B7571E58242}" srcOrd="0" destOrd="0" presId="urn:microsoft.com/office/officeart/2005/8/layout/radial6"/>
    <dgm:cxn modelId="{E3DD40C6-E391-4ACD-A052-46BD12438CFC}" type="presOf" srcId="{DAB645DF-59B7-4E15-97C2-66171249E512}" destId="{0BC8CF53-9CBF-4C96-B842-4910F270FC1D}" srcOrd="0" destOrd="0" presId="urn:microsoft.com/office/officeart/2005/8/layout/radial6"/>
    <dgm:cxn modelId="{24F17521-0ED3-4F60-A7F2-5CFB40B95C21}" type="presParOf" srcId="{E0990819-7605-437C-8B83-07722BFE6C84}" destId="{95271528-D81D-49E2-8318-9A842560E67C}" srcOrd="0" destOrd="0" presId="urn:microsoft.com/office/officeart/2005/8/layout/radial6"/>
    <dgm:cxn modelId="{87C4AE12-E50B-471E-A53D-7F88E3197803}" type="presParOf" srcId="{E0990819-7605-437C-8B83-07722BFE6C84}" destId="{0BC8CF53-9CBF-4C96-B842-4910F270FC1D}" srcOrd="1" destOrd="0" presId="urn:microsoft.com/office/officeart/2005/8/layout/radial6"/>
    <dgm:cxn modelId="{2A489960-6A80-4CFF-AA49-62B9B946E64F}" type="presParOf" srcId="{E0990819-7605-437C-8B83-07722BFE6C84}" destId="{EB5BD971-07F7-4B2E-8AF5-A4720DCDEA86}" srcOrd="2" destOrd="0" presId="urn:microsoft.com/office/officeart/2005/8/layout/radial6"/>
    <dgm:cxn modelId="{D37EDFAF-C9A9-4E02-830D-A30767E82253}" type="presParOf" srcId="{E0990819-7605-437C-8B83-07722BFE6C84}" destId="{6C4D674D-641C-4C9B-87C4-5B7571E58242}" srcOrd="3" destOrd="0" presId="urn:microsoft.com/office/officeart/2005/8/layout/radial6"/>
    <dgm:cxn modelId="{76DE295E-E10E-4497-BC96-6AD24FC8D3A5}" type="presParOf" srcId="{E0990819-7605-437C-8B83-07722BFE6C84}" destId="{95509FC1-A9E3-442E-B9D9-D0F783D6A5C9}" srcOrd="4" destOrd="0" presId="urn:microsoft.com/office/officeart/2005/8/layout/radial6"/>
    <dgm:cxn modelId="{30AE9AB0-3A8B-45D9-9A38-57DABDDA6578}" type="presParOf" srcId="{E0990819-7605-437C-8B83-07722BFE6C84}" destId="{82F46E52-EA0B-4FF9-94A3-A8A7341A700A}" srcOrd="5" destOrd="0" presId="urn:microsoft.com/office/officeart/2005/8/layout/radial6"/>
    <dgm:cxn modelId="{C9DC6530-3572-4D4D-989C-6E6FE4C0B263}" type="presParOf" srcId="{E0990819-7605-437C-8B83-07722BFE6C84}" destId="{3281FBE2-C2CE-4085-AA95-0A8CFECD7C56}" srcOrd="6" destOrd="0" presId="urn:microsoft.com/office/officeart/2005/8/layout/radial6"/>
    <dgm:cxn modelId="{0249C66D-8B56-4C28-AE2C-33F5771370B5}" type="presParOf" srcId="{E0990819-7605-437C-8B83-07722BFE6C84}" destId="{F9911635-B867-44BA-B503-2F1A498FBC9A}" srcOrd="7" destOrd="0" presId="urn:microsoft.com/office/officeart/2005/8/layout/radial6"/>
    <dgm:cxn modelId="{EB3F4964-BFE6-448E-BFA7-C2D35100B94A}" type="presParOf" srcId="{E0990819-7605-437C-8B83-07722BFE6C84}" destId="{F7277B86-4171-4879-9D79-26F3B339F6AB}" srcOrd="8" destOrd="0" presId="urn:microsoft.com/office/officeart/2005/8/layout/radial6"/>
    <dgm:cxn modelId="{9E76B77B-6340-49B7-A90E-7B8EBE2A3514}" type="presParOf" srcId="{E0990819-7605-437C-8B83-07722BFE6C84}" destId="{48CA4A97-C82D-4BDB-AF5B-385BA1335EFC}" srcOrd="9" destOrd="0" presId="urn:microsoft.com/office/officeart/2005/8/layout/radial6"/>
    <dgm:cxn modelId="{F26D807C-F711-4B62-A532-8AD11BD94661}" type="presParOf" srcId="{E0990819-7605-437C-8B83-07722BFE6C84}" destId="{10E67A7B-C1F9-4C1E-AE38-7565A99C4DAA}" srcOrd="10" destOrd="0" presId="urn:microsoft.com/office/officeart/2005/8/layout/radial6"/>
    <dgm:cxn modelId="{F3467E65-0A92-4B23-9766-942B6497F1DB}" type="presParOf" srcId="{E0990819-7605-437C-8B83-07722BFE6C84}" destId="{BCDC3656-F013-4040-9E0A-90FCED8B1FC8}" srcOrd="11" destOrd="0" presId="urn:microsoft.com/office/officeart/2005/8/layout/radial6"/>
    <dgm:cxn modelId="{535BB8F1-C41C-4D83-B097-1266E8C5D39F}" type="presParOf" srcId="{E0990819-7605-437C-8B83-07722BFE6C84}" destId="{E325A949-6C14-4845-8AD8-EA9DBEA87932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3F006D-E49E-4F4B-A456-FF05EA8D48C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171F04-1724-4CEC-89A8-518CB46A7D52}" type="pres">
      <dgm:prSet presAssocID="{C63F006D-E49E-4F4B-A456-FF05EA8D48C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8CCC0AC9-87D6-418C-A1B1-624D3241E16A}" type="presOf" srcId="{C63F006D-E49E-4F4B-A456-FF05EA8D48C2}" destId="{91171F04-1724-4CEC-89A8-518CB46A7D52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5C2C1A-1D13-40AF-A3A1-06E24E823EB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9C4A59-4DC4-48F9-8047-DB31BAB31839}">
      <dgm:prSet phldrT="[Text]"/>
      <dgm:spPr>
        <a:solidFill>
          <a:schemeClr val="accent4"/>
        </a:solidFill>
      </dgm:spPr>
      <dgm:t>
        <a:bodyPr/>
        <a:lstStyle/>
        <a:p>
          <a:r>
            <a:rPr lang="bn-IN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নগদান বই</a:t>
          </a:r>
          <a:endParaRPr lang="en-US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7851501-BF06-4ADC-9654-4F83815959AE}" type="parTrans" cxnId="{484E8037-C969-44EC-8FC3-5C51C181BCA8}">
      <dgm:prSet/>
      <dgm:spPr/>
      <dgm:t>
        <a:bodyPr/>
        <a:lstStyle/>
        <a:p>
          <a:endParaRPr lang="en-US"/>
        </a:p>
      </dgm:t>
    </dgm:pt>
    <dgm:pt modelId="{6DB49C32-2E27-4B5B-9526-15937E2B367D}" type="sibTrans" cxnId="{484E8037-C969-44EC-8FC3-5C51C181BCA8}">
      <dgm:prSet/>
      <dgm:spPr/>
      <dgm:t>
        <a:bodyPr/>
        <a:lstStyle/>
        <a:p>
          <a:endParaRPr lang="en-US"/>
        </a:p>
      </dgm:t>
    </dgm:pt>
    <dgm:pt modelId="{3FF928B3-54B7-4F18-BD85-2A2A2E87E554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bn-IN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নগদ প্রদান জাবেদা</a:t>
          </a:r>
          <a:endParaRPr lang="en-US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ECB587C-5F05-4F67-B89E-D76407EF35B5}" type="parTrans" cxnId="{52B6C6AF-3C36-4500-B526-F18348B902A5}">
      <dgm:prSet/>
      <dgm:spPr/>
      <dgm:t>
        <a:bodyPr/>
        <a:lstStyle/>
        <a:p>
          <a:endParaRPr lang="en-US"/>
        </a:p>
      </dgm:t>
    </dgm:pt>
    <dgm:pt modelId="{A4FDAE9F-8767-4135-B422-08CD2E9BA9EE}" type="sibTrans" cxnId="{52B6C6AF-3C36-4500-B526-F18348B902A5}">
      <dgm:prSet/>
      <dgm:spPr>
        <a:noFill/>
      </dgm:spPr>
      <dgm:t>
        <a:bodyPr/>
        <a:lstStyle/>
        <a:p>
          <a:endParaRPr lang="en-US"/>
        </a:p>
      </dgm:t>
    </dgm:pt>
    <dgm:pt modelId="{A1738715-3E02-4826-8375-35C44EF9910E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bn-IN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নগদ প্রাপ্তি জাবেদা</a:t>
          </a:r>
          <a:endParaRPr lang="en-US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9C0BA94-8BB3-4A5A-88ED-2A74C9A01821}" type="parTrans" cxnId="{53EF588F-E06D-4DE2-9866-F4535F454CFE}">
      <dgm:prSet/>
      <dgm:spPr/>
      <dgm:t>
        <a:bodyPr/>
        <a:lstStyle/>
        <a:p>
          <a:endParaRPr lang="en-US"/>
        </a:p>
      </dgm:t>
    </dgm:pt>
    <dgm:pt modelId="{E68370CB-C637-4A50-9481-65C8FC818676}" type="sibTrans" cxnId="{53EF588F-E06D-4DE2-9866-F4535F454CFE}">
      <dgm:prSet/>
      <dgm:spPr/>
      <dgm:t>
        <a:bodyPr/>
        <a:lstStyle/>
        <a:p>
          <a:endParaRPr lang="en-US"/>
        </a:p>
      </dgm:t>
    </dgm:pt>
    <dgm:pt modelId="{0202F6FF-DCE8-4420-A607-BC6D8CC2AAB1}" type="pres">
      <dgm:prSet presAssocID="{5D5C2C1A-1D13-40AF-A3A1-06E24E823EB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D589B6-512A-4C39-BB73-06FFEE4F6B4A}" type="pres">
      <dgm:prSet presAssocID="{879C4A59-4DC4-48F9-8047-DB31BAB31839}" presName="node" presStyleLbl="node1" presStyleIdx="0" presStyleCnt="3" custScaleX="107545" custScaleY="72684" custRadScaleRad="83062" custRadScaleInc="-2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669E95-7824-4947-96E8-3484D0BDFDAD}" type="pres">
      <dgm:prSet presAssocID="{6DB49C32-2E27-4B5B-9526-15937E2B367D}" presName="sibTrans" presStyleLbl="sibTrans2D1" presStyleIdx="0" presStyleCnt="3" custAng="428567" custScaleX="153755" custLinFactNeighborX="20880" custLinFactNeighborY="-1532"/>
      <dgm:spPr/>
      <dgm:t>
        <a:bodyPr/>
        <a:lstStyle/>
        <a:p>
          <a:endParaRPr lang="en-US"/>
        </a:p>
      </dgm:t>
    </dgm:pt>
    <dgm:pt modelId="{2D8BD2BD-9137-49AA-B8CD-A884C5C14622}" type="pres">
      <dgm:prSet presAssocID="{6DB49C32-2E27-4B5B-9526-15937E2B367D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E7F7B943-0012-4109-9C30-FF89E4961E6E}" type="pres">
      <dgm:prSet presAssocID="{3FF928B3-54B7-4F18-BD85-2A2A2E87E554}" presName="node" presStyleLbl="node1" presStyleIdx="1" presStyleCnt="3" custScaleX="97580" custScaleY="82115" custRadScaleRad="114297" custRadScaleInc="-58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A2C9F8-D3B8-4EE7-82BE-E08113582132}" type="pres">
      <dgm:prSet presAssocID="{A4FDAE9F-8767-4135-B422-08CD2E9BA9EE}" presName="sibTrans" presStyleLbl="sibTrans2D1" presStyleIdx="1" presStyleCnt="3" custFlipVert="0" custScaleX="566986" custScaleY="99964" custLinFactY="-200000" custLinFactNeighborX="-91756" custLinFactNeighborY="-289882"/>
      <dgm:spPr/>
      <dgm:t>
        <a:bodyPr/>
        <a:lstStyle/>
        <a:p>
          <a:endParaRPr lang="en-US"/>
        </a:p>
      </dgm:t>
    </dgm:pt>
    <dgm:pt modelId="{48EBF641-09E5-4117-9F27-C0D93FEF8810}" type="pres">
      <dgm:prSet presAssocID="{A4FDAE9F-8767-4135-B422-08CD2E9BA9EE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FEC4957E-82BC-428C-979A-0D413DFB37D4}" type="pres">
      <dgm:prSet presAssocID="{A1738715-3E02-4826-8375-35C44EF9910E}" presName="node" presStyleLbl="node1" presStyleIdx="2" presStyleCnt="3" custScaleX="100400" custScaleY="825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5A69D8-88D8-4E2A-A673-C400B0B90BA6}" type="pres">
      <dgm:prSet presAssocID="{E68370CB-C637-4A50-9481-65C8FC818676}" presName="sibTrans" presStyleLbl="sibTrans2D1" presStyleIdx="2" presStyleCnt="3" custAng="10219204" custScaleX="152733" custScaleY="106696" custLinFactNeighborX="-2068" custLinFactNeighborY="6807"/>
      <dgm:spPr/>
      <dgm:t>
        <a:bodyPr/>
        <a:lstStyle/>
        <a:p>
          <a:endParaRPr lang="en-US"/>
        </a:p>
      </dgm:t>
    </dgm:pt>
    <dgm:pt modelId="{94527BE2-A4FF-4BEC-9A68-DBBAA1803ECA}" type="pres">
      <dgm:prSet presAssocID="{E68370CB-C637-4A50-9481-65C8FC818676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53EF588F-E06D-4DE2-9866-F4535F454CFE}" srcId="{5D5C2C1A-1D13-40AF-A3A1-06E24E823EBB}" destId="{A1738715-3E02-4826-8375-35C44EF9910E}" srcOrd="2" destOrd="0" parTransId="{F9C0BA94-8BB3-4A5A-88ED-2A74C9A01821}" sibTransId="{E68370CB-C637-4A50-9481-65C8FC818676}"/>
    <dgm:cxn modelId="{354CB2E1-7C71-42CE-8B79-2183A30AFD2A}" type="presOf" srcId="{879C4A59-4DC4-48F9-8047-DB31BAB31839}" destId="{7FD589B6-512A-4C39-BB73-06FFEE4F6B4A}" srcOrd="0" destOrd="0" presId="urn:microsoft.com/office/officeart/2005/8/layout/cycle2"/>
    <dgm:cxn modelId="{484E8037-C969-44EC-8FC3-5C51C181BCA8}" srcId="{5D5C2C1A-1D13-40AF-A3A1-06E24E823EBB}" destId="{879C4A59-4DC4-48F9-8047-DB31BAB31839}" srcOrd="0" destOrd="0" parTransId="{37851501-BF06-4ADC-9654-4F83815959AE}" sibTransId="{6DB49C32-2E27-4B5B-9526-15937E2B367D}"/>
    <dgm:cxn modelId="{F56B2AD3-1943-427B-987D-A0640066A366}" type="presOf" srcId="{3FF928B3-54B7-4F18-BD85-2A2A2E87E554}" destId="{E7F7B943-0012-4109-9C30-FF89E4961E6E}" srcOrd="0" destOrd="0" presId="urn:microsoft.com/office/officeart/2005/8/layout/cycle2"/>
    <dgm:cxn modelId="{45203B54-B87F-4C8D-8E90-3559A9BCBC34}" type="presOf" srcId="{E68370CB-C637-4A50-9481-65C8FC818676}" destId="{4F5A69D8-88D8-4E2A-A673-C400B0B90BA6}" srcOrd="0" destOrd="0" presId="urn:microsoft.com/office/officeart/2005/8/layout/cycle2"/>
    <dgm:cxn modelId="{23C8A659-C9A4-4ADF-B086-40782427AA4D}" type="presOf" srcId="{5D5C2C1A-1D13-40AF-A3A1-06E24E823EBB}" destId="{0202F6FF-DCE8-4420-A607-BC6D8CC2AAB1}" srcOrd="0" destOrd="0" presId="urn:microsoft.com/office/officeart/2005/8/layout/cycle2"/>
    <dgm:cxn modelId="{BC76D5E8-4CE5-461C-A584-C1852DA6970C}" type="presOf" srcId="{6DB49C32-2E27-4B5B-9526-15937E2B367D}" destId="{FD669E95-7824-4947-96E8-3484D0BDFDAD}" srcOrd="0" destOrd="0" presId="urn:microsoft.com/office/officeart/2005/8/layout/cycle2"/>
    <dgm:cxn modelId="{52B6C6AF-3C36-4500-B526-F18348B902A5}" srcId="{5D5C2C1A-1D13-40AF-A3A1-06E24E823EBB}" destId="{3FF928B3-54B7-4F18-BD85-2A2A2E87E554}" srcOrd="1" destOrd="0" parTransId="{5ECB587C-5F05-4F67-B89E-D76407EF35B5}" sibTransId="{A4FDAE9F-8767-4135-B422-08CD2E9BA9EE}"/>
    <dgm:cxn modelId="{A4DB59FD-8F8B-498C-8668-BF125F8907E7}" type="presOf" srcId="{A4FDAE9F-8767-4135-B422-08CD2E9BA9EE}" destId="{FCA2C9F8-D3B8-4EE7-82BE-E08113582132}" srcOrd="0" destOrd="0" presId="urn:microsoft.com/office/officeart/2005/8/layout/cycle2"/>
    <dgm:cxn modelId="{CAB58397-67E4-427B-A8E6-CA27CA8F5DD9}" type="presOf" srcId="{A4FDAE9F-8767-4135-B422-08CD2E9BA9EE}" destId="{48EBF641-09E5-4117-9F27-C0D93FEF8810}" srcOrd="1" destOrd="0" presId="urn:microsoft.com/office/officeart/2005/8/layout/cycle2"/>
    <dgm:cxn modelId="{692DC968-8962-44C3-BB60-5B774AB225E2}" type="presOf" srcId="{E68370CB-C637-4A50-9481-65C8FC818676}" destId="{94527BE2-A4FF-4BEC-9A68-DBBAA1803ECA}" srcOrd="1" destOrd="0" presId="urn:microsoft.com/office/officeart/2005/8/layout/cycle2"/>
    <dgm:cxn modelId="{31CB20C8-F9DB-4672-BC44-6E0B2FA859A5}" type="presOf" srcId="{6DB49C32-2E27-4B5B-9526-15937E2B367D}" destId="{2D8BD2BD-9137-49AA-B8CD-A884C5C14622}" srcOrd="1" destOrd="0" presId="urn:microsoft.com/office/officeart/2005/8/layout/cycle2"/>
    <dgm:cxn modelId="{521B0858-4132-4B64-A3D3-DEE092A9F69A}" type="presOf" srcId="{A1738715-3E02-4826-8375-35C44EF9910E}" destId="{FEC4957E-82BC-428C-979A-0D413DFB37D4}" srcOrd="0" destOrd="0" presId="urn:microsoft.com/office/officeart/2005/8/layout/cycle2"/>
    <dgm:cxn modelId="{53C1969D-F740-44D9-A862-326BB99CF265}" type="presParOf" srcId="{0202F6FF-DCE8-4420-A607-BC6D8CC2AAB1}" destId="{7FD589B6-512A-4C39-BB73-06FFEE4F6B4A}" srcOrd="0" destOrd="0" presId="urn:microsoft.com/office/officeart/2005/8/layout/cycle2"/>
    <dgm:cxn modelId="{E198803B-B09E-4EE0-A74C-7441DBCD2A26}" type="presParOf" srcId="{0202F6FF-DCE8-4420-A607-BC6D8CC2AAB1}" destId="{FD669E95-7824-4947-96E8-3484D0BDFDAD}" srcOrd="1" destOrd="0" presId="urn:microsoft.com/office/officeart/2005/8/layout/cycle2"/>
    <dgm:cxn modelId="{C1D517FD-E450-4EA8-BF47-629317C10DC7}" type="presParOf" srcId="{FD669E95-7824-4947-96E8-3484D0BDFDAD}" destId="{2D8BD2BD-9137-49AA-B8CD-A884C5C14622}" srcOrd="0" destOrd="0" presId="urn:microsoft.com/office/officeart/2005/8/layout/cycle2"/>
    <dgm:cxn modelId="{4F1FC263-E905-4DB6-A202-C2EDEC55F5D0}" type="presParOf" srcId="{0202F6FF-DCE8-4420-A607-BC6D8CC2AAB1}" destId="{E7F7B943-0012-4109-9C30-FF89E4961E6E}" srcOrd="2" destOrd="0" presId="urn:microsoft.com/office/officeart/2005/8/layout/cycle2"/>
    <dgm:cxn modelId="{5612B1A3-5BE5-462B-B437-9C7F645968ED}" type="presParOf" srcId="{0202F6FF-DCE8-4420-A607-BC6D8CC2AAB1}" destId="{FCA2C9F8-D3B8-4EE7-82BE-E08113582132}" srcOrd="3" destOrd="0" presId="urn:microsoft.com/office/officeart/2005/8/layout/cycle2"/>
    <dgm:cxn modelId="{B5E4581B-9625-4C97-A08F-96E7AEF9B5FD}" type="presParOf" srcId="{FCA2C9F8-D3B8-4EE7-82BE-E08113582132}" destId="{48EBF641-09E5-4117-9F27-C0D93FEF8810}" srcOrd="0" destOrd="0" presId="urn:microsoft.com/office/officeart/2005/8/layout/cycle2"/>
    <dgm:cxn modelId="{00B2DB8D-4D52-4EBB-BFFF-890F23255640}" type="presParOf" srcId="{0202F6FF-DCE8-4420-A607-BC6D8CC2AAB1}" destId="{FEC4957E-82BC-428C-979A-0D413DFB37D4}" srcOrd="4" destOrd="0" presId="urn:microsoft.com/office/officeart/2005/8/layout/cycle2"/>
    <dgm:cxn modelId="{8EA809B6-7C0B-4E35-AE11-0CBE7099C30E}" type="presParOf" srcId="{0202F6FF-DCE8-4420-A607-BC6D8CC2AAB1}" destId="{4F5A69D8-88D8-4E2A-A673-C400B0B90BA6}" srcOrd="5" destOrd="0" presId="urn:microsoft.com/office/officeart/2005/8/layout/cycle2"/>
    <dgm:cxn modelId="{75C250A0-76A7-4BFB-844B-90F6D00103A0}" type="presParOf" srcId="{4F5A69D8-88D8-4E2A-A673-C400B0B90BA6}" destId="{94527BE2-A4FF-4BEC-9A68-DBBAA1803EC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25A949-6C14-4845-8AD8-EA9DBEA87932}">
      <dsp:nvSpPr>
        <dsp:cNvPr id="0" name=""/>
        <dsp:cNvSpPr/>
      </dsp:nvSpPr>
      <dsp:spPr>
        <a:xfrm>
          <a:off x="2781011" y="702313"/>
          <a:ext cx="4680621" cy="4680621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CA4A97-C82D-4BDB-AF5B-385BA1335EFC}">
      <dsp:nvSpPr>
        <dsp:cNvPr id="0" name=""/>
        <dsp:cNvSpPr/>
      </dsp:nvSpPr>
      <dsp:spPr>
        <a:xfrm>
          <a:off x="2781011" y="702313"/>
          <a:ext cx="4680621" cy="4680621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81FBE2-C2CE-4085-AA95-0A8CFECD7C56}">
      <dsp:nvSpPr>
        <dsp:cNvPr id="0" name=""/>
        <dsp:cNvSpPr/>
      </dsp:nvSpPr>
      <dsp:spPr>
        <a:xfrm>
          <a:off x="2781011" y="702313"/>
          <a:ext cx="4680621" cy="4680621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4D674D-641C-4C9B-87C4-5B7571E58242}">
      <dsp:nvSpPr>
        <dsp:cNvPr id="0" name=""/>
        <dsp:cNvSpPr/>
      </dsp:nvSpPr>
      <dsp:spPr>
        <a:xfrm>
          <a:off x="2781011" y="702313"/>
          <a:ext cx="4680621" cy="4680621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271528-D81D-49E2-8318-9A842560E67C}">
      <dsp:nvSpPr>
        <dsp:cNvPr id="0" name=""/>
        <dsp:cNvSpPr/>
      </dsp:nvSpPr>
      <dsp:spPr>
        <a:xfrm>
          <a:off x="4043544" y="1964845"/>
          <a:ext cx="2155556" cy="2155556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100" kern="1200" dirty="0" smtClean="0">
              <a:solidFill>
                <a:schemeClr val="accent4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নগদান বই চার প্রকার</a:t>
          </a:r>
          <a:endParaRPr lang="en-US" sz="3100" kern="1200" dirty="0">
            <a:solidFill>
              <a:schemeClr val="accent4">
                <a:lumMod val="40000"/>
                <a:lumOff val="6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59218" y="2280519"/>
        <a:ext cx="1524208" cy="1524208"/>
      </dsp:txXfrm>
    </dsp:sp>
    <dsp:sp modelId="{0BC8CF53-9CBF-4C96-B842-4910F270FC1D}">
      <dsp:nvSpPr>
        <dsp:cNvPr id="0" name=""/>
        <dsp:cNvSpPr/>
      </dsp:nvSpPr>
      <dsp:spPr>
        <a:xfrm>
          <a:off x="4366877" y="2188"/>
          <a:ext cx="1508889" cy="1508889"/>
        </a:xfrm>
        <a:prstGeom prst="ellipse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1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একঘরা নগদান বই</a:t>
          </a:r>
          <a:endParaRPr lang="en-US" sz="21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587849" y="223160"/>
        <a:ext cx="1066945" cy="1066945"/>
      </dsp:txXfrm>
    </dsp:sp>
    <dsp:sp modelId="{95509FC1-A9E3-442E-B9D9-D0F783D6A5C9}">
      <dsp:nvSpPr>
        <dsp:cNvPr id="0" name=""/>
        <dsp:cNvSpPr/>
      </dsp:nvSpPr>
      <dsp:spPr>
        <a:xfrm>
          <a:off x="6652868" y="2288179"/>
          <a:ext cx="1508889" cy="1508889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1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দু’ঘরা নগদান বই</a:t>
          </a:r>
          <a:endParaRPr lang="en-US" sz="21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873840" y="2509151"/>
        <a:ext cx="1066945" cy="1066945"/>
      </dsp:txXfrm>
    </dsp:sp>
    <dsp:sp modelId="{F9911635-B867-44BA-B503-2F1A498FBC9A}">
      <dsp:nvSpPr>
        <dsp:cNvPr id="0" name=""/>
        <dsp:cNvSpPr/>
      </dsp:nvSpPr>
      <dsp:spPr>
        <a:xfrm>
          <a:off x="4366877" y="4574170"/>
          <a:ext cx="1508889" cy="1508889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1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তিনঘরা নগদান বই</a:t>
          </a:r>
          <a:endParaRPr lang="en-US" sz="21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587849" y="4795142"/>
        <a:ext cx="1066945" cy="1066945"/>
      </dsp:txXfrm>
    </dsp:sp>
    <dsp:sp modelId="{10E67A7B-C1F9-4C1E-AE38-7565A99C4DAA}">
      <dsp:nvSpPr>
        <dsp:cNvPr id="0" name=""/>
        <dsp:cNvSpPr/>
      </dsp:nvSpPr>
      <dsp:spPr>
        <a:xfrm>
          <a:off x="2080886" y="2288179"/>
          <a:ext cx="1508889" cy="1508889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1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খুচরা নগদান বই</a:t>
          </a:r>
          <a:endParaRPr lang="en-US" sz="21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01858" y="2509151"/>
        <a:ext cx="1066945" cy="10669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589B6-512A-4C39-BB73-06FFEE4F6B4A}">
      <dsp:nvSpPr>
        <dsp:cNvPr id="0" name=""/>
        <dsp:cNvSpPr/>
      </dsp:nvSpPr>
      <dsp:spPr>
        <a:xfrm>
          <a:off x="2688983" y="822458"/>
          <a:ext cx="2701765" cy="1825981"/>
        </a:xfrm>
        <a:prstGeom prst="ellipse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9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নগদান বই</a:t>
          </a:r>
          <a:endParaRPr lang="en-US" sz="29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84647" y="1089867"/>
        <a:ext cx="1910437" cy="1291163"/>
      </dsp:txXfrm>
    </dsp:sp>
    <dsp:sp modelId="{FD669E95-7824-4947-96E8-3484D0BDFDAD}">
      <dsp:nvSpPr>
        <dsp:cNvPr id="0" name=""/>
        <dsp:cNvSpPr/>
      </dsp:nvSpPr>
      <dsp:spPr>
        <a:xfrm rot="3557270">
          <a:off x="4669392" y="2711624"/>
          <a:ext cx="1287096" cy="8478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4731618" y="2771856"/>
        <a:ext cx="1032734" cy="508723"/>
      </dsp:txXfrm>
    </dsp:sp>
    <dsp:sp modelId="{E7F7B943-0012-4109-9C30-FF89E4961E6E}">
      <dsp:nvSpPr>
        <dsp:cNvPr id="0" name=""/>
        <dsp:cNvSpPr/>
      </dsp:nvSpPr>
      <dsp:spPr>
        <a:xfrm>
          <a:off x="5082514" y="3622563"/>
          <a:ext cx="2451423" cy="2062908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9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নগদ প্রদান জাবেদা</a:t>
          </a:r>
          <a:endParaRPr lang="en-US" sz="29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41517" y="3924669"/>
        <a:ext cx="1733417" cy="1458696"/>
      </dsp:txXfrm>
    </dsp:sp>
    <dsp:sp modelId="{FCA2C9F8-D3B8-4EE7-82BE-E08113582132}">
      <dsp:nvSpPr>
        <dsp:cNvPr id="0" name=""/>
        <dsp:cNvSpPr/>
      </dsp:nvSpPr>
      <dsp:spPr>
        <a:xfrm rot="10818658">
          <a:off x="1062425" y="65721"/>
          <a:ext cx="4883372" cy="847568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1316693" y="235925"/>
        <a:ext cx="4629102" cy="508540"/>
      </dsp:txXfrm>
    </dsp:sp>
    <dsp:sp modelId="{FEC4957E-82BC-428C-979A-0D413DFB37D4}">
      <dsp:nvSpPr>
        <dsp:cNvPr id="0" name=""/>
        <dsp:cNvSpPr/>
      </dsp:nvSpPr>
      <dsp:spPr>
        <a:xfrm>
          <a:off x="935255" y="3595271"/>
          <a:ext cx="2522267" cy="2072856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9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নগদ প্রাপ্তি জাবেদা</a:t>
          </a:r>
          <a:endParaRPr lang="en-US" sz="29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04632" y="3898834"/>
        <a:ext cx="1783513" cy="1465730"/>
      </dsp:txXfrm>
    </dsp:sp>
    <dsp:sp modelId="{4F5A69D8-88D8-4E2A-A673-C400B0B90BA6}">
      <dsp:nvSpPr>
        <dsp:cNvPr id="0" name=""/>
        <dsp:cNvSpPr/>
      </dsp:nvSpPr>
      <dsp:spPr>
        <a:xfrm rot="6767820">
          <a:off x="2571252" y="2766208"/>
          <a:ext cx="1093119" cy="9046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2759527" y="2822040"/>
        <a:ext cx="821725" cy="542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03616-BCD5-47EE-9609-4B2F6831BFE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1C9BA-A19C-4E81-BA2A-234E7663B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8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1C9BA-A19C-4E81-BA2A-234E7663B1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24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134F-D092-4A04-8EC8-EC45C1663FD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92F0-EDDF-4387-B0A9-11FBAB66D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134F-D092-4A04-8EC8-EC45C1663FD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92F0-EDDF-4387-B0A9-11FBAB66D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134F-D092-4A04-8EC8-EC45C1663FD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92F0-EDDF-4387-B0A9-11FBAB66D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134F-D092-4A04-8EC8-EC45C1663FD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92F0-EDDF-4387-B0A9-11FBAB66D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134F-D092-4A04-8EC8-EC45C1663FD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92F0-EDDF-4387-B0A9-11FBAB66D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134F-D092-4A04-8EC8-EC45C1663FD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92F0-EDDF-4387-B0A9-11FBAB66D99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134F-D092-4A04-8EC8-EC45C1663FD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92F0-EDDF-4387-B0A9-11FBAB66D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134F-D092-4A04-8EC8-EC45C1663FD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92F0-EDDF-4387-B0A9-11FBAB66D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134F-D092-4A04-8EC8-EC45C1663FD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92F0-EDDF-4387-B0A9-11FBAB66D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134F-D092-4A04-8EC8-EC45C1663FD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CA92F0-EDDF-4387-B0A9-11FBAB66D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134F-D092-4A04-8EC8-EC45C1663FD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A92F0-EDDF-4387-B0A9-11FBAB66D9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090134F-D092-4A04-8EC8-EC45C1663FD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ACA92F0-EDDF-4387-B0A9-11FBAB66D9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936" y="2249205"/>
            <a:ext cx="7179283" cy="417812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034955" y="413805"/>
            <a:ext cx="10340454" cy="617474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356546" y="310213"/>
            <a:ext cx="712406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6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সবাইকে </a:t>
            </a:r>
          </a:p>
          <a:p>
            <a:pPr algn="ctr"/>
            <a:r>
              <a:rPr lang="bn-IN" sz="6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032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509709"/>
              </p:ext>
            </p:extLst>
          </p:nvPr>
        </p:nvGraphicFramePr>
        <p:xfrm>
          <a:off x="722761" y="573206"/>
          <a:ext cx="10515600" cy="5827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4048293420"/>
              </p:ext>
            </p:extLst>
          </p:nvPr>
        </p:nvGraphicFramePr>
        <p:xfrm>
          <a:off x="2018353" y="573206"/>
          <a:ext cx="8128000" cy="5778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371600" y="648287"/>
            <a:ext cx="100038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400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বর্তমানে সর্বাধিক প্রচলিত নগদান বই</a:t>
            </a:r>
            <a:endParaRPr lang="en-US" sz="4000" dirty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4955" y="413805"/>
            <a:ext cx="10340454" cy="617474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9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79979" y="1446663"/>
            <a:ext cx="8532125" cy="37856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</a:p>
          <a:p>
            <a:endParaRPr lang="bn-IN" sz="2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নগদে  পণ্য ক্রয় ১০,০০০ টাকা, নগদান বহিতে কিভাবে লিপিবদ্ধ হবে।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 হতে ব্যবসার জন্য উত্তোলন ৫,০০০ টাকা, নগদান বহিতে কিভাবে লিপিবদ্ধ হবে।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 প্রাপ্তি ও নগদ প্রদান জাবেদার দুটি পার্থক্য লিখ।</a:t>
            </a:r>
          </a:p>
          <a:p>
            <a:endParaRPr lang="bn-IN" sz="2400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4955" y="413805"/>
            <a:ext cx="10340454" cy="617474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1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97725" y="561912"/>
            <a:ext cx="8864040" cy="630942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 শব্দের অর্থ কী ?</a:t>
            </a:r>
          </a:p>
          <a:p>
            <a:pPr marL="514350" indent="-514350">
              <a:buFont typeface="+mj-lt"/>
              <a:buAutoNum type="arabicPeriod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ধরনের লেনদেন নগদান বহিতে আসে না ?</a:t>
            </a:r>
          </a:p>
          <a:p>
            <a:pPr marL="514350" indent="-514350">
              <a:buFont typeface="+mj-lt"/>
              <a:buAutoNum type="arabicPeriod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 সি/ডি শব্দের অর্থ কী ?</a:t>
            </a:r>
          </a:p>
          <a:p>
            <a:pPr marL="514350" indent="-514350">
              <a:buFont typeface="+mj-lt"/>
              <a:buAutoNum type="arabicPeriod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দু’ঘরা নগদান বহির কলাম সংখ্যা কয়টি?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 ৷ ০৮            খ ৷ ১০             গ ৷  ১২            ঘ ৷ ১৪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চেকের মাধ্যমে আসবাবপত্র বিক্রয় ১২০০০ টাকা।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 ৷ নগদ প্রাপ্তি জাবেদা                     খ ৷নগদ প্রদান জাবেদা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 ৷ ক্রয় জাবেদা                             ঘ ৷ বিক্রয় জাবেদা</a:t>
            </a:r>
          </a:p>
          <a:p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4955" y="413805"/>
            <a:ext cx="10340454" cy="617474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1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08538" y="750627"/>
            <a:ext cx="9746149" cy="5078313"/>
          </a:xfrm>
          <a:prstGeom prst="rect">
            <a:avLst/>
          </a:prstGeom>
          <a:solidFill>
            <a:schemeClr val="accent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</a:p>
          <a:p>
            <a:pPr algn="ctr"/>
            <a:endParaRPr lang="bn-IN" sz="40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জনাব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2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X </a:t>
            </a:r>
            <a:r>
              <a:rPr lang="bn-IN" sz="2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ব্যবসায়ের লেনদেনগুলো নিম্নরুপঃ-</a:t>
            </a:r>
          </a:p>
          <a:p>
            <a:r>
              <a:rPr lang="bn-IN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জনাব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X </a:t>
            </a:r>
            <a:r>
              <a:rPr lang="bn-IN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নগদ ৫০০০০ টাকা এবং ৩০০০০ টাকার আসবাবপত্র নিয়ে ব্যবসা শুরু করেন।</a:t>
            </a:r>
          </a:p>
          <a:p>
            <a:r>
              <a:rPr lang="bn-IN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নগদে যন্ত্রপাতি ক্রয় ৪০০০০ টাকা।</a:t>
            </a:r>
          </a:p>
          <a:p>
            <a:r>
              <a:rPr lang="bn-IN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Y </a:t>
            </a:r>
            <a:r>
              <a:rPr lang="bn-IN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নিকট নগদে পণ্য বিক্রয় ৫০০০ টাকা।</a:t>
            </a:r>
          </a:p>
          <a:p>
            <a:r>
              <a:rPr lang="bn-IN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2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কর্মচারীর বেতন প্রদান ৫৫০০ টাকা।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৷ জনাব 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X </a:t>
            </a:r>
            <a:r>
              <a:rPr lang="bn-IN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প্রারম্ভিক মূলধন কত ?</a:t>
            </a:r>
          </a:p>
          <a:p>
            <a:r>
              <a:rPr lang="bn-IN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৷ জনাব 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X</a:t>
            </a:r>
            <a:r>
              <a:rPr lang="bn-IN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একটি উপযুক্ত নগদান বই প্রস্তুত কর।</a:t>
            </a:r>
          </a:p>
          <a:p>
            <a:r>
              <a:rPr lang="bn-IN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 ৷ জনাব 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X</a:t>
            </a:r>
            <a:r>
              <a:rPr lang="bn-IN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নগদ প্রাপ্তি জাবেদা প্রস্তুত কর।</a:t>
            </a:r>
            <a:endParaRPr lang="en-US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4955" y="413805"/>
            <a:ext cx="10340454" cy="617474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7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331" y="1461294"/>
            <a:ext cx="2857500" cy="2857500"/>
          </a:xfrm>
        </p:spPr>
      </p:pic>
      <p:sp>
        <p:nvSpPr>
          <p:cNvPr id="4" name="Rectangle 3"/>
          <p:cNvSpPr/>
          <p:nvPr/>
        </p:nvSpPr>
        <p:spPr>
          <a:xfrm>
            <a:off x="3362177" y="413805"/>
            <a:ext cx="5570807" cy="1446550"/>
          </a:xfrm>
          <a:prstGeom prst="rect">
            <a:avLst/>
          </a:prstGeom>
          <a:gradFill flip="none" rotWithShape="1">
            <a:gsLst>
              <a:gs pos="77000">
                <a:schemeClr val="accent1">
                  <a:lumMod val="5000"/>
                  <a:lumOff val="95000"/>
                </a:schemeClr>
              </a:gs>
              <a:gs pos="27312">
                <a:schemeClr val="accent6">
                  <a:lumMod val="60000"/>
                  <a:lumOff val="40000"/>
                </a:schemeClr>
              </a:gs>
              <a:gs pos="46000">
                <a:schemeClr val="accent1">
                  <a:lumMod val="20000"/>
                  <a:lumOff val="80000"/>
                </a:schemeClr>
              </a:gs>
              <a:gs pos="6000">
                <a:srgbClr val="FEFFFF"/>
              </a:gs>
              <a:gs pos="6000">
                <a:srgbClr val="FBFDFE"/>
              </a:gs>
              <a:gs pos="86000">
                <a:schemeClr val="accent5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88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ধন্যবাদ</a:t>
            </a:r>
            <a:endParaRPr lang="en-US" sz="88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4955" y="413805"/>
            <a:ext cx="10340454" cy="617474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2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154532"/>
              </p:ext>
            </p:extLst>
          </p:nvPr>
        </p:nvGraphicFramePr>
        <p:xfrm>
          <a:off x="1186856" y="1600225"/>
          <a:ext cx="10058400" cy="4421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9048"/>
                <a:gridCol w="4999352"/>
              </a:tblGrid>
              <a:tr h="794226">
                <a:tc>
                  <a:txBody>
                    <a:bodyPr/>
                    <a:lstStyle/>
                    <a:p>
                      <a:pPr algn="ctr"/>
                      <a:r>
                        <a:rPr lang="bn-IN" sz="4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উপস্থাপক</a:t>
                      </a:r>
                      <a:endParaRPr lang="en-US" sz="4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</a:t>
                      </a:r>
                      <a:r>
                        <a:rPr lang="bn-IN" sz="4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ও বিষয়</a:t>
                      </a:r>
                      <a:endParaRPr lang="en-US" sz="4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212387">
                <a:tc>
                  <a:txBody>
                    <a:bodyPr/>
                    <a:lstStyle/>
                    <a:p>
                      <a:pPr marL="0" indent="0" algn="just">
                        <a:buFont typeface="+mj-lt"/>
                        <a:buNone/>
                      </a:pPr>
                      <a:r>
                        <a:rPr lang="en-US" sz="2800" baseline="0" dirty="0" smtClean="0">
                          <a:latin typeface="NikoshBAN"/>
                          <a:cs typeface="NikoshBAN" panose="02000000000000000000" pitchFamily="2" charset="0"/>
                        </a:rPr>
                        <a:t>         </a:t>
                      </a:r>
                      <a:r>
                        <a:rPr lang="en-US" sz="2800" baseline="0" dirty="0" err="1" smtClean="0">
                          <a:latin typeface="NikoshBAN"/>
                          <a:cs typeface="NikoshBAN" panose="02000000000000000000" pitchFamily="2" charset="0"/>
                        </a:rPr>
                        <a:t>মনির</a:t>
                      </a:r>
                      <a:r>
                        <a:rPr lang="en-US" sz="2800" baseline="0" dirty="0" smtClean="0">
                          <a:latin typeface="NikoshBAN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/>
                          <a:cs typeface="NikoshBAN" panose="02000000000000000000" pitchFamily="2" charset="0"/>
                        </a:rPr>
                        <a:t>হোসেন</a:t>
                      </a:r>
                      <a:r>
                        <a:rPr lang="en-US" sz="2800" baseline="0" dirty="0" smtClean="0">
                          <a:latin typeface="NikoshBAN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/>
                          <a:cs typeface="NikoshBAN" panose="02000000000000000000" pitchFamily="2" charset="0"/>
                        </a:rPr>
                        <a:t>হাওলাদার</a:t>
                      </a:r>
                      <a:endParaRPr lang="bn-IN" sz="2800" baseline="0" dirty="0" smtClean="0">
                        <a:latin typeface="NikoshBAN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bn-IN" sz="1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সহকারী শিক্ষক(হিসাববিজ্ঞান</a:t>
                      </a:r>
                      <a:r>
                        <a:rPr lang="en-US" sz="1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)</a:t>
                      </a:r>
                    </a:p>
                    <a:p>
                      <a:pPr algn="ctr"/>
                      <a:endParaRPr lang="bn-IN" sz="18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just"/>
                      <a:r>
                        <a:rPr lang="en-US" sz="1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      </a:t>
                      </a:r>
                      <a:r>
                        <a:rPr lang="en-US" sz="200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জুলিওকুরী</a:t>
                      </a:r>
                      <a:r>
                        <a:rPr lang="en-US" sz="2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উচ্চ বিদ্যালয়</a:t>
                      </a:r>
                      <a:endParaRPr lang="bn-IN" sz="1400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bn-IN" sz="1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</a:t>
                      </a:r>
                      <a:r>
                        <a:rPr lang="en-US" sz="2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পাকদী,মাদারীপুর</a:t>
                      </a:r>
                      <a:r>
                        <a:rPr lang="bn-IN" sz="1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1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16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bn-IN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মোবাইল</a:t>
                      </a:r>
                      <a:r>
                        <a:rPr lang="en-US" sz="2000" baseline="0" dirty="0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  <a:r>
                        <a:rPr lang="bn-IN" sz="2000" baseline="0" dirty="0" smtClean="0">
                          <a:solidFill>
                            <a:srgbClr val="0070C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০১৭২৫৩৬৯০৩০</a:t>
                      </a:r>
                    </a:p>
                    <a:p>
                      <a:pPr algn="ctr"/>
                      <a:r>
                        <a:rPr lang="en-US" sz="2000" baseline="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Email-monirshadhin30@gmail.com</a:t>
                      </a:r>
                    </a:p>
                    <a:p>
                      <a:endParaRPr lang="bn-IN" sz="1800" baseline="0" dirty="0" smtClean="0">
                        <a:solidFill>
                          <a:srgbClr val="7030A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IN" sz="1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n-IN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</a:t>
                      </a:r>
                      <a:r>
                        <a:rPr lang="bn-IN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শ্রেণিঃ</a:t>
                      </a:r>
                      <a:r>
                        <a:rPr lang="bn-IN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নবম-দশম</a:t>
                      </a:r>
                      <a:endParaRPr lang="en-US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just"/>
                      <a:endParaRPr lang="bn-IN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just"/>
                      <a:r>
                        <a:rPr lang="bn-IN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বিষয়ঃহিসাববিজ্ঞান</a:t>
                      </a:r>
                      <a:endParaRPr lang="en-US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just"/>
                      <a:endParaRPr lang="bn-IN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just"/>
                      <a:r>
                        <a:rPr lang="bn-IN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অধ্যায়ঃ ৮ম</a:t>
                      </a:r>
                      <a:endParaRPr lang="en-US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just"/>
                      <a:endParaRPr lang="bn-IN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just"/>
                      <a:r>
                        <a:rPr lang="bn-IN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সময়ঃ 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50</a:t>
                      </a:r>
                      <a:r>
                        <a:rPr lang="bn-IN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মিনিট</a:t>
                      </a:r>
                      <a:endParaRPr lang="en-US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just"/>
                      <a:endParaRPr lang="bn-IN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just"/>
                      <a:r>
                        <a:rPr lang="bn-IN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তারিখঃ 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27.08.2019</a:t>
                      </a:r>
                      <a:endParaRPr lang="bn-IN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1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53385" y="600501"/>
            <a:ext cx="4148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4955" y="413805"/>
            <a:ext cx="10340454" cy="617474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2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21497" y="439083"/>
            <a:ext cx="1043106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4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তোমরা কী দেখতে পাচ্ছ?</a:t>
            </a:r>
            <a:endParaRPr lang="en-US" sz="44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rgbClr val="00B0F0"/>
              </a:soli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23834" y="5745706"/>
            <a:ext cx="10082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IN" sz="2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গদ টাকা</a:t>
            </a:r>
            <a:r>
              <a:rPr lang="bn-IN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</a:t>
            </a:r>
            <a:r>
              <a:rPr lang="bn-IN" sz="2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  অর্থ আদান- প্রদান</a:t>
            </a:r>
            <a:r>
              <a:rPr lang="en-US" sz="2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endParaRPr lang="en-US" sz="2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34" y="1255594"/>
            <a:ext cx="4708476" cy="449011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1034955" y="413805"/>
            <a:ext cx="10340454" cy="617474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310" y="1255595"/>
            <a:ext cx="4567731" cy="4490111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05936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121" y="731520"/>
            <a:ext cx="4701459" cy="4203087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1702676" y="5520510"/>
            <a:ext cx="4215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 হতে নগদ টাকা উত্তোলন</a:t>
            </a:r>
            <a:endParaRPr lang="en-US" sz="2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4955" y="413805"/>
            <a:ext cx="10340454" cy="617474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236" y="731521"/>
            <a:ext cx="4980227" cy="4203086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7835705" y="5569978"/>
            <a:ext cx="2757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নগদে লেনদেন</a:t>
            </a:r>
            <a:endParaRPr lang="en-US" sz="2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47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82413" y="3004347"/>
            <a:ext cx="10192996" cy="19389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bn-IN" sz="60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bn-IN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নগদান বই প্রস্তুত করন।</a:t>
            </a:r>
            <a:endParaRPr 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34955" y="413805"/>
            <a:ext cx="10340454" cy="617474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376040" y="1451467"/>
            <a:ext cx="7658284" cy="1323439"/>
          </a:xfrm>
          <a:prstGeom prst="rect">
            <a:avLst/>
          </a:prstGeom>
          <a:gradFill>
            <a:gsLst>
              <a:gs pos="0">
                <a:schemeClr val="bg2">
                  <a:lumMod val="90000"/>
                </a:schemeClr>
              </a:gs>
              <a:gs pos="26000">
                <a:schemeClr val="accent2">
                  <a:lumMod val="40000"/>
                  <a:lumOff val="6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80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16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50883" y="413805"/>
            <a:ext cx="10224526" cy="5324535"/>
          </a:xfrm>
          <a:prstGeom prst="rect">
            <a:avLst/>
          </a:prstGeom>
          <a:solidFill>
            <a:schemeClr val="bg2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6000" dirty="0" smtClean="0">
                <a:ln w="0"/>
                <a:solidFill>
                  <a:srgbClr val="99003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r>
              <a:rPr lang="bn-IN" sz="4000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এই পাঠ শেষে শিক্ষার্থীরাঃ-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4000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কন্ট্রা এন্ট্রি কী বলতে পারবে।                           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4000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নগদান বই কত প্রকার তা ব্যাখ্যা করতে পারবে। 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4000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নগদান বইয়ের ছক তৈরি করতে পারবে।                                      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4000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নগদ প্রাপ্তি নগদ প্রদান জাবেদা চিহ্নিত করতে পারবে।</a:t>
            </a:r>
            <a:endParaRPr lang="en-US" sz="400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4955" y="413805"/>
            <a:ext cx="10340454" cy="617474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5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02" y="1654340"/>
            <a:ext cx="5466280" cy="3624381"/>
          </a:xfrm>
        </p:spPr>
      </p:pic>
      <p:sp>
        <p:nvSpPr>
          <p:cNvPr id="9" name="Rectangle 8"/>
          <p:cNvSpPr/>
          <p:nvPr/>
        </p:nvSpPr>
        <p:spPr>
          <a:xfrm>
            <a:off x="1466193" y="503077"/>
            <a:ext cx="9797760" cy="923330"/>
          </a:xfrm>
          <a:prstGeom prst="rect">
            <a:avLst/>
          </a:prstGeom>
          <a:solidFill>
            <a:schemeClr val="bg2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IN" sz="5400" b="1" cap="none" spc="0" dirty="0" smtClean="0">
                <a:ln/>
                <a:solidFill>
                  <a:srgbClr val="7030A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লক্ষ্য কর।</a:t>
            </a:r>
            <a:endParaRPr lang="en-US" sz="5400" b="1" cap="none" spc="0" dirty="0">
              <a:ln/>
              <a:solidFill>
                <a:srgbClr val="7030A0"/>
              </a:soli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95548" y="5532062"/>
            <a:ext cx="7497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ব্যবসার জন্য ব্যাংক হতে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 উত্তোলন(কন্ট্রা আইটেম)</a:t>
            </a:r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046" y="1696947"/>
            <a:ext cx="5440907" cy="363010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34955" y="413805"/>
            <a:ext cx="10340454" cy="617474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8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1258647"/>
              </p:ext>
            </p:extLst>
          </p:nvPr>
        </p:nvGraphicFramePr>
        <p:xfrm>
          <a:off x="890513" y="490493"/>
          <a:ext cx="10242645" cy="6085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1034955" y="413805"/>
            <a:ext cx="10340454" cy="617474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0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484485"/>
              </p:ext>
            </p:extLst>
          </p:nvPr>
        </p:nvGraphicFramePr>
        <p:xfrm>
          <a:off x="1034954" y="1825623"/>
          <a:ext cx="10340454" cy="424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934"/>
                <a:gridCol w="1698251"/>
                <a:gridCol w="465446"/>
                <a:gridCol w="440287"/>
                <a:gridCol w="924604"/>
                <a:gridCol w="861705"/>
                <a:gridCol w="767358"/>
                <a:gridCol w="1723410"/>
                <a:gridCol w="528344"/>
                <a:gridCol w="427705"/>
                <a:gridCol w="861705"/>
                <a:gridCol w="861705"/>
              </a:tblGrid>
              <a:tr h="515600"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তাং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বিবরন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নং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পৃ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তাং</a:t>
                      </a:r>
                    </a:p>
                    <a:p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বিবরন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ভা</a:t>
                      </a:r>
                    </a:p>
                    <a:p>
                      <a:r>
                        <a:rPr lang="bn-IN" dirty="0" smtClean="0"/>
                        <a:t>নং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পৃ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</a:p>
                    <a:p>
                      <a:r>
                        <a:rPr lang="bn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51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5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34953" y="748405"/>
            <a:ext cx="10340455" cy="1077218"/>
          </a:xfrm>
          <a:prstGeom prst="rect">
            <a:avLst/>
          </a:prstGeom>
          <a:gradFill flip="none" rotWithShape="1">
            <a:gsLst>
              <a:gs pos="19750">
                <a:schemeClr val="accent1">
                  <a:lumMod val="40000"/>
                  <a:lumOff val="60000"/>
                </a:schemeClr>
              </a:gs>
              <a:gs pos="37000">
                <a:schemeClr val="accent4">
                  <a:lumMod val="40000"/>
                  <a:lumOff val="60000"/>
                </a:schemeClr>
              </a:gs>
              <a:gs pos="4000">
                <a:schemeClr val="accent1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  <a:gs pos="77000">
                <a:schemeClr val="accent5">
                  <a:lumMod val="40000"/>
                  <a:lumOff val="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</a:t>
            </a:r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নগদান বহি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                                                                                                  ক্রেডিট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4955" y="413805"/>
            <a:ext cx="10340454" cy="6174747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1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913</TotalTime>
  <Words>375</Words>
  <Application>Microsoft Office PowerPoint</Application>
  <PresentationFormat>Custom</PresentationFormat>
  <Paragraphs>99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JULIO KURIE</cp:lastModifiedBy>
  <cp:revision>122</cp:revision>
  <dcterms:created xsi:type="dcterms:W3CDTF">2019-04-20T04:36:08Z</dcterms:created>
  <dcterms:modified xsi:type="dcterms:W3CDTF">2019-10-07T20:21:18Z</dcterms:modified>
</cp:coreProperties>
</file>