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8" r:id="rId3"/>
    <p:sldId id="257" r:id="rId4"/>
    <p:sldId id="262" r:id="rId5"/>
    <p:sldId id="260" r:id="rId6"/>
    <p:sldId id="259" r:id="rId7"/>
    <p:sldId id="263" r:id="rId8"/>
    <p:sldId id="265" r:id="rId9"/>
    <p:sldId id="264" r:id="rId10"/>
    <p:sldId id="266" r:id="rId11"/>
    <p:sldId id="267" r:id="rId12"/>
    <p:sldId id="268" r:id="rId13"/>
    <p:sldId id="271" r:id="rId14"/>
    <p:sldId id="269" r:id="rId15"/>
    <p:sldId id="270" r:id="rId16"/>
    <p:sldId id="273" r:id="rId17"/>
    <p:sldId id="272" r:id="rId18"/>
    <p:sldId id="275" r:id="rId19"/>
  </p:sldIdLst>
  <p:sldSz cx="11430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8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2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3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6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8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1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8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8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3B55-EFFA-4983-B6E9-49BBDC16229D}" type="datetimeFigureOut">
              <a:rPr lang="en-US" smtClean="0"/>
              <a:t>09-Oct-19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D26BA-FC05-4AC1-87C0-45046AF195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BB2B0500-129A-4550-A9DB-08EDA70A245D}"/>
              </a:ext>
            </a:extLst>
          </p:cNvPr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1643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9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1AA639-3BC9-4194-89F8-BE45C74F10A2}"/>
              </a:ext>
            </a:extLst>
          </p:cNvPr>
          <p:cNvSpPr txBox="1"/>
          <p:nvPr/>
        </p:nvSpPr>
        <p:spPr>
          <a:xfrm>
            <a:off x="555674" y="365759"/>
            <a:ext cx="108743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</a:t>
            </a:r>
            <a:r>
              <a:rPr lang="as-IN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BFFD5E-06D3-4E29-814A-8FAABAF5A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443" y="1701982"/>
            <a:ext cx="6281113" cy="440792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37432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FFAC2D-BDD5-4D5A-9377-B73409353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926" y="1393371"/>
            <a:ext cx="4994148" cy="37407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18639A0-B400-48AF-8CD7-031691906F16}"/>
              </a:ext>
            </a:extLst>
          </p:cNvPr>
          <p:cNvSpPr/>
          <p:nvPr/>
        </p:nvSpPr>
        <p:spPr>
          <a:xfrm>
            <a:off x="1611755" y="5473575"/>
            <a:ext cx="106492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2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32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চিঠি</a:t>
            </a:r>
            <a:r>
              <a:rPr lang="en-US" sz="32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পৌঁছানোর</a:t>
            </a:r>
            <a:r>
              <a:rPr lang="en-US" sz="32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473AF8-BE31-454E-911E-A7869BA42E0D}"/>
              </a:ext>
            </a:extLst>
          </p:cNvPr>
          <p:cNvSpPr txBox="1"/>
          <p:nvPr/>
        </p:nvSpPr>
        <p:spPr>
          <a:xfrm>
            <a:off x="4360736" y="371491"/>
            <a:ext cx="3640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1ECEC0-A149-42A2-B98F-BB37F42B9C6F}"/>
              </a:ext>
            </a:extLst>
          </p:cNvPr>
          <p:cNvSpPr txBox="1"/>
          <p:nvPr/>
        </p:nvSpPr>
        <p:spPr>
          <a:xfrm>
            <a:off x="4206402" y="466528"/>
            <a:ext cx="4297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4492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865E12-F703-4FE0-B51A-EFB243E1E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14" y="1165571"/>
            <a:ext cx="4992915" cy="423761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08AE9-9F1D-4CB2-A5B4-E756BE450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165571"/>
            <a:ext cx="5294086" cy="419555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00E680E-3653-4FFF-A8CF-738936905154}"/>
              </a:ext>
            </a:extLst>
          </p:cNvPr>
          <p:cNvSpPr/>
          <p:nvPr/>
        </p:nvSpPr>
        <p:spPr>
          <a:xfrm>
            <a:off x="230705" y="5798059"/>
            <a:ext cx="10592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বস্তু ব্যবহার করে কম্পিউটারগুলো জুড়ে দেওয়া হয় সেটা হচ্ছে মিডিয়া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C3CE64-D9FD-43E7-9C8F-92F95037294B}"/>
              </a:ext>
            </a:extLst>
          </p:cNvPr>
          <p:cNvSpPr txBox="1"/>
          <p:nvPr/>
        </p:nvSpPr>
        <p:spPr>
          <a:xfrm>
            <a:off x="4803178" y="300773"/>
            <a:ext cx="208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মিডিয়া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29FCD2-23D5-4B60-9DAA-D2E27720D461}"/>
              </a:ext>
            </a:extLst>
          </p:cNvPr>
          <p:cNvSpPr txBox="1"/>
          <p:nvPr/>
        </p:nvSpPr>
        <p:spPr>
          <a:xfrm>
            <a:off x="3972504" y="300772"/>
            <a:ext cx="4065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সের ছবি?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9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36C9AB-2968-48AE-9875-B0C41DF1D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20" y="1637196"/>
            <a:ext cx="4297018" cy="33066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30184D-BBB6-4DE4-9CCE-C7184B61D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214" y="1221752"/>
            <a:ext cx="4137578" cy="41375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DC1C51-9F53-4663-BA19-1A61BC3ACFD9}"/>
              </a:ext>
            </a:extLst>
          </p:cNvPr>
          <p:cNvSpPr/>
          <p:nvPr/>
        </p:nvSpPr>
        <p:spPr>
          <a:xfrm>
            <a:off x="72485" y="369961"/>
            <a:ext cx="10789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নেটওয়ার্ক ইন্টারফেস কার্ড (এনআইসি) একটি কম্পিউটার হার্ডওয়্যার উপাদান যা একটি কম্পিউটারকে নেটওয়ার্কের সাথে সংযুক্ত করার অনুমতি দেয়।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6DD805-EFA6-4C72-A817-8A25E5A058F0}"/>
              </a:ext>
            </a:extLst>
          </p:cNvPr>
          <p:cNvSpPr/>
          <p:nvPr/>
        </p:nvSpPr>
        <p:spPr>
          <a:xfrm>
            <a:off x="320040" y="5154019"/>
            <a:ext cx="10789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কার্ডগুলো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মিডিয়া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কম্পিউটারকে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কম্পিউটারকে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8C4A60-F9A5-4DB2-B2F0-92BA7939E489}"/>
              </a:ext>
            </a:extLst>
          </p:cNvPr>
          <p:cNvSpPr/>
          <p:nvPr/>
        </p:nvSpPr>
        <p:spPr>
          <a:xfrm>
            <a:off x="4238558" y="4045983"/>
            <a:ext cx="22076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ইন্টারফেস কার্ড</a:t>
            </a:r>
          </a:p>
          <a:p>
            <a:pPr algn="ctr"/>
            <a:r>
              <a:rPr lang="b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NikoshBAN" panose="02000000000000000000" pitchFamily="2" charset="0"/>
              </a:rPr>
              <a:t>(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NIC)</a:t>
            </a:r>
            <a:r>
              <a:rPr lang="b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421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828AEB-D9FC-4FFD-BE03-6CB149F4258F}"/>
              </a:ext>
            </a:extLst>
          </p:cNvPr>
          <p:cNvSpPr/>
          <p:nvPr/>
        </p:nvSpPr>
        <p:spPr>
          <a:xfrm>
            <a:off x="298938" y="5311074"/>
            <a:ext cx="108321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রিসোর্স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ইউজার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4DD944-B1DD-414F-AE83-5EBDF8BEE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8" t="11325"/>
          <a:stretch/>
        </p:blipFill>
        <p:spPr>
          <a:xfrm>
            <a:off x="696915" y="1326558"/>
            <a:ext cx="4719201" cy="366951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57E45D-75BF-4F15-98D9-F5606B5EB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56" y="1326558"/>
            <a:ext cx="4719201" cy="366951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EBE5047-CE0E-4A09-9025-5400BF561A42}"/>
              </a:ext>
            </a:extLst>
          </p:cNvPr>
          <p:cNvSpPr/>
          <p:nvPr/>
        </p:nvSpPr>
        <p:spPr>
          <a:xfrm>
            <a:off x="4962011" y="365223"/>
            <a:ext cx="1737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ইউজার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312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2863E6-CC8C-4E8F-92CD-1ED9E80817DA}"/>
              </a:ext>
            </a:extLst>
          </p:cNvPr>
          <p:cNvSpPr/>
          <p:nvPr/>
        </p:nvSpPr>
        <p:spPr>
          <a:xfrm>
            <a:off x="283028" y="5469675"/>
            <a:ext cx="111469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ক্লায়েন্টের কাছে ব্যবহারের জন্য যে সকল সুযোগ-সুবিধা দেওয়া হয় , </a:t>
            </a:r>
          </a:p>
          <a:p>
            <a:pPr algn="ctr"/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 সবই হচ্ছে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রিসোর্স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1B5F37-6CD4-494E-96A4-51B905CA4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865" y="1067372"/>
            <a:ext cx="6327712" cy="428003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9EE44F-1B08-4FF3-B07A-82C32767C241}"/>
              </a:ext>
            </a:extLst>
          </p:cNvPr>
          <p:cNvSpPr/>
          <p:nvPr/>
        </p:nvSpPr>
        <p:spPr>
          <a:xfrm>
            <a:off x="5506835" y="175665"/>
            <a:ext cx="14157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রিসোর্স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775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B00562-959B-494C-9541-ABB07F7CF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465" y="1146559"/>
            <a:ext cx="6263202" cy="430314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67089D6-F86C-4553-A7F4-4CB2073DC376}"/>
              </a:ext>
            </a:extLst>
          </p:cNvPr>
          <p:cNvSpPr/>
          <p:nvPr/>
        </p:nvSpPr>
        <p:spPr>
          <a:xfrm>
            <a:off x="277837" y="5594177"/>
            <a:ext cx="108743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বিদ্যালয়ে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স্থাপনের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লাগবে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তালিকা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0FACCB-86FC-4D05-A55F-54E0A4CED89A}"/>
              </a:ext>
            </a:extLst>
          </p:cNvPr>
          <p:cNvSpPr txBox="1"/>
          <p:nvPr/>
        </p:nvSpPr>
        <p:spPr>
          <a:xfrm>
            <a:off x="4399925" y="207966"/>
            <a:ext cx="2968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00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822631-E0BB-4992-B35E-DFBB6DC8260F}"/>
              </a:ext>
            </a:extLst>
          </p:cNvPr>
          <p:cNvSpPr txBox="1"/>
          <p:nvPr/>
        </p:nvSpPr>
        <p:spPr>
          <a:xfrm>
            <a:off x="3203713" y="477078"/>
            <a:ext cx="59932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ল্যায়ন</a:t>
            </a:r>
            <a:endParaRPr lang="bn-IN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নেটওয়ার্ক কী?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মিডিয়া কী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NIC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ূর্ণরুপ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রির্সোস কী?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021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EAD170-6272-411C-B9FD-59D681533F06}"/>
              </a:ext>
            </a:extLst>
          </p:cNvPr>
          <p:cNvSpPr/>
          <p:nvPr/>
        </p:nvSpPr>
        <p:spPr>
          <a:xfrm>
            <a:off x="830960" y="5268742"/>
            <a:ext cx="10264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বিদ্যালয়ে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395774-615E-41E1-B962-036456323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831" y="1631853"/>
            <a:ext cx="4661148" cy="34272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919F3D-CF1B-462B-A805-BE14D90EDD11}"/>
              </a:ext>
            </a:extLst>
          </p:cNvPr>
          <p:cNvSpPr txBox="1"/>
          <p:nvPr/>
        </p:nvSpPr>
        <p:spPr>
          <a:xfrm>
            <a:off x="4501662" y="507812"/>
            <a:ext cx="3137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8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57B7CE-F3DF-4BF0-A1F0-5EF9A5DED66A}"/>
              </a:ext>
            </a:extLst>
          </p:cNvPr>
          <p:cNvSpPr txBox="1"/>
          <p:nvPr/>
        </p:nvSpPr>
        <p:spPr>
          <a:xfrm>
            <a:off x="3896750" y="352596"/>
            <a:ext cx="4332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595732-847B-4A31-8498-7246FEFEC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21" y="1922256"/>
            <a:ext cx="5572558" cy="401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1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7E53FE-092D-429E-8DAF-E0A471A31B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3" t="4733" r="3220" b="6833"/>
          <a:stretch/>
        </p:blipFill>
        <p:spPr>
          <a:xfrm>
            <a:off x="1746772" y="1005504"/>
            <a:ext cx="2446042" cy="2523039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D58CFD-41B6-4656-8EE0-FC0BC77B9ABD}"/>
              </a:ext>
            </a:extLst>
          </p:cNvPr>
          <p:cNvSpPr txBox="1"/>
          <p:nvPr/>
        </p:nvSpPr>
        <p:spPr>
          <a:xfrm>
            <a:off x="1164262" y="3632922"/>
            <a:ext cx="39908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সালমা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( ICT)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সিংআড্ডা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কচুয়া,চাদঁপুর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01850768250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nishasalma70@gmail.com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9CFFD39-B15F-4423-A6EC-30F40D7B18C4}"/>
              </a:ext>
            </a:extLst>
          </p:cNvPr>
          <p:cNvCxnSpPr/>
          <p:nvPr/>
        </p:nvCxnSpPr>
        <p:spPr>
          <a:xfrm>
            <a:off x="5552661" y="2173357"/>
            <a:ext cx="0" cy="3432313"/>
          </a:xfrm>
          <a:prstGeom prst="straightConnector1">
            <a:avLst/>
          </a:prstGeom>
          <a:ln w="76200">
            <a:solidFill>
              <a:srgbClr val="E228D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8365B0E-6F68-4D1E-93BC-E1B8BF24ED50}"/>
              </a:ext>
            </a:extLst>
          </p:cNvPr>
          <p:cNvGrpSpPr/>
          <p:nvPr/>
        </p:nvGrpSpPr>
        <p:grpSpPr>
          <a:xfrm>
            <a:off x="5552661" y="2156704"/>
            <a:ext cx="308113" cy="3432313"/>
            <a:chOff x="5552661" y="2156704"/>
            <a:chExt cx="308113" cy="3432313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795F00F-0F88-43FC-9E57-32CA139AA3CD}"/>
                </a:ext>
              </a:extLst>
            </p:cNvPr>
            <p:cNvCxnSpPr/>
            <p:nvPr/>
          </p:nvCxnSpPr>
          <p:spPr>
            <a:xfrm>
              <a:off x="5715000" y="2525476"/>
              <a:ext cx="0" cy="2669376"/>
            </a:xfrm>
            <a:prstGeom prst="straightConnector1">
              <a:avLst/>
            </a:prstGeom>
            <a:ln w="57150">
              <a:solidFill>
                <a:srgbClr val="E228D9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E071079-A656-49BF-BC26-A75B855840AF}"/>
                </a:ext>
              </a:extLst>
            </p:cNvPr>
            <p:cNvCxnSpPr/>
            <p:nvPr/>
          </p:nvCxnSpPr>
          <p:spPr>
            <a:xfrm>
              <a:off x="5860774" y="2764939"/>
              <a:ext cx="0" cy="2190449"/>
            </a:xfrm>
            <a:prstGeom prst="straightConnector1">
              <a:avLst/>
            </a:prstGeom>
            <a:ln w="38100">
              <a:solidFill>
                <a:srgbClr val="E228D9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2B6BD12-8C43-420C-B2D4-C27C994214FB}"/>
                </a:ext>
              </a:extLst>
            </p:cNvPr>
            <p:cNvCxnSpPr/>
            <p:nvPr/>
          </p:nvCxnSpPr>
          <p:spPr>
            <a:xfrm>
              <a:off x="5552661" y="2156704"/>
              <a:ext cx="0" cy="3432313"/>
            </a:xfrm>
            <a:prstGeom prst="straightConnector1">
              <a:avLst/>
            </a:prstGeom>
            <a:ln w="76200">
              <a:solidFill>
                <a:srgbClr val="E228D9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F78648-206A-467A-A877-11A339D2F45E}"/>
              </a:ext>
            </a:extLst>
          </p:cNvPr>
          <p:cNvGrpSpPr/>
          <p:nvPr/>
        </p:nvGrpSpPr>
        <p:grpSpPr>
          <a:xfrm>
            <a:off x="6868212" y="1005504"/>
            <a:ext cx="3543297" cy="5122065"/>
            <a:chOff x="6893460" y="1165394"/>
            <a:chExt cx="3543297" cy="512206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A719FCD-B87F-4207-AD9E-D90F4C964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983" y="1165394"/>
              <a:ext cx="2222253" cy="269476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125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85E2CE-C2B4-46B0-B1C4-D1A861FCBB34}"/>
                </a:ext>
              </a:extLst>
            </p:cNvPr>
            <p:cNvSpPr txBox="1"/>
            <p:nvPr/>
          </p:nvSpPr>
          <p:spPr>
            <a:xfrm>
              <a:off x="6893460" y="4040690"/>
              <a:ext cx="3543297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তথ্য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ও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ো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ো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শ্রেণীঃ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৮ম</a:t>
              </a:r>
            </a:p>
            <a:p>
              <a:pPr algn="ctr"/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অধ্যায়ঃ২য়</a:t>
              </a:r>
            </a:p>
            <a:p>
              <a:pPr algn="ctr"/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পাঠঃ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৮</a:t>
              </a:r>
            </a:p>
            <a:p>
              <a:pPr algn="ctr"/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3258382-13B9-4220-8E6C-D6D5E09AF15C}"/>
              </a:ext>
            </a:extLst>
          </p:cNvPr>
          <p:cNvSpPr txBox="1"/>
          <p:nvPr/>
        </p:nvSpPr>
        <p:spPr>
          <a:xfrm>
            <a:off x="5043973" y="387802"/>
            <a:ext cx="1633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56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7319C7-90C0-4773-88E2-9AB2E56E1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12" y="1228052"/>
            <a:ext cx="4719265" cy="414548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A7FF8A-FB8B-4509-952A-FA6B1D3FA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425" y="1228052"/>
            <a:ext cx="4719263" cy="41575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243697-BD25-4963-926E-2244E7ED52EB}"/>
              </a:ext>
            </a:extLst>
          </p:cNvPr>
          <p:cNvSpPr txBox="1"/>
          <p:nvPr/>
        </p:nvSpPr>
        <p:spPr>
          <a:xfrm>
            <a:off x="2433712" y="5410890"/>
            <a:ext cx="1343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1F1C5E-A74A-4621-A0A4-58D5EDE6F640}"/>
              </a:ext>
            </a:extLst>
          </p:cNvPr>
          <p:cNvSpPr txBox="1"/>
          <p:nvPr/>
        </p:nvSpPr>
        <p:spPr>
          <a:xfrm>
            <a:off x="7842293" y="5373536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EE3A55-CD96-4A3B-A02C-A24D821780FF}"/>
              </a:ext>
            </a:extLst>
          </p:cNvPr>
          <p:cNvSpPr txBox="1"/>
          <p:nvPr/>
        </p:nvSpPr>
        <p:spPr>
          <a:xfrm>
            <a:off x="3147646" y="369891"/>
            <a:ext cx="6151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769DE5-7A4F-4FC5-8D5C-C1EB92E1EC40}"/>
              </a:ext>
            </a:extLst>
          </p:cNvPr>
          <p:cNvSpPr txBox="1"/>
          <p:nvPr/>
        </p:nvSpPr>
        <p:spPr>
          <a:xfrm>
            <a:off x="4184692" y="5472446"/>
            <a:ext cx="3657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1087536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6" grpId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870C1-36AA-453F-9C8C-34D32A7AB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266" y="1457740"/>
            <a:ext cx="6475468" cy="46208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3F4700-47F2-4B44-A835-37C621F238D2}"/>
              </a:ext>
            </a:extLst>
          </p:cNvPr>
          <p:cNvSpPr/>
          <p:nvPr/>
        </p:nvSpPr>
        <p:spPr>
          <a:xfrm>
            <a:off x="2746880" y="225431"/>
            <a:ext cx="593624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10C5C8-EFE5-448B-8B3D-E874E24017F9}"/>
              </a:ext>
            </a:extLst>
          </p:cNvPr>
          <p:cNvSpPr/>
          <p:nvPr/>
        </p:nvSpPr>
        <p:spPr>
          <a:xfrm>
            <a:off x="1744317" y="2730957"/>
            <a:ext cx="8380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400" i="1" normalizeH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600" normalizeH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 বিভিন্ন যন্ত্রপাতি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rmalizeH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normalizeH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3600" normalizeH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A2C34-A1B1-4415-B1A2-AA02B6CEC01B}"/>
              </a:ext>
            </a:extLst>
          </p:cNvPr>
          <p:cNvSpPr txBox="1"/>
          <p:nvPr/>
        </p:nvSpPr>
        <p:spPr>
          <a:xfrm>
            <a:off x="1041009" y="1378634"/>
            <a:ext cx="9228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শিক্ষার্থীরা...........................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95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D4D658-35FF-481A-A744-6E9B29AF0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0" y="980662"/>
            <a:ext cx="10840279" cy="57514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FEA870-1DC8-416B-BF99-4E655C13C2C3}"/>
              </a:ext>
            </a:extLst>
          </p:cNvPr>
          <p:cNvSpPr txBox="1"/>
          <p:nvPr/>
        </p:nvSpPr>
        <p:spPr>
          <a:xfrm>
            <a:off x="742121" y="125896"/>
            <a:ext cx="10151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ভালো করে লক্ষ্য কর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</p:txBody>
      </p:sp>
    </p:spTree>
    <p:extLst>
      <p:ext uri="{BB962C8B-B14F-4D97-AF65-F5344CB8AC3E}">
        <p14:creationId xmlns:p14="http://schemas.microsoft.com/office/powerpoint/2010/main" val="31011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D72A1C-0C5C-4C0A-BC14-B9F28D9B0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967" y="1325321"/>
            <a:ext cx="2962275" cy="39025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C12B02-DB07-4AEA-A9C6-20631C3D9D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453" y="1533451"/>
            <a:ext cx="2601154" cy="348629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D7A8CAA-BEA8-4F55-BB93-4A82B05AFBF1}"/>
              </a:ext>
            </a:extLst>
          </p:cNvPr>
          <p:cNvSpPr/>
          <p:nvPr/>
        </p:nvSpPr>
        <p:spPr>
          <a:xfrm>
            <a:off x="0" y="5410793"/>
            <a:ext cx="111318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হচ্ছে শক্তিশালী কম্পিউটার যেটি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নেটওয়া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্কের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অন্য কম্পিউটারকে  নানা রকম সেবা দিয়ে থাকে 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7E809B-FD72-434D-B720-6481BCE56812}"/>
              </a:ext>
            </a:extLst>
          </p:cNvPr>
          <p:cNvSpPr txBox="1"/>
          <p:nvPr/>
        </p:nvSpPr>
        <p:spPr>
          <a:xfrm>
            <a:off x="3814970" y="472498"/>
            <a:ext cx="380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9CD340-F3BB-4E21-8C48-61B70D00B732}"/>
              </a:ext>
            </a:extLst>
          </p:cNvPr>
          <p:cNvSpPr txBox="1"/>
          <p:nvPr/>
        </p:nvSpPr>
        <p:spPr>
          <a:xfrm>
            <a:off x="4989237" y="448417"/>
            <a:ext cx="1272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43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53092C-AF95-4E3C-92FA-D8C32038C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723" y="1041672"/>
            <a:ext cx="4975103" cy="438849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112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B0EFDC-9379-4D74-82E3-4F37E7003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69" y="1047624"/>
            <a:ext cx="4975108" cy="437659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FDD2143-CE12-487A-AAAA-E165163200A6}"/>
              </a:ext>
            </a:extLst>
          </p:cNvPr>
          <p:cNvSpPr/>
          <p:nvPr/>
        </p:nvSpPr>
        <p:spPr>
          <a:xfrm>
            <a:off x="-65318" y="5810376"/>
            <a:ext cx="11560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সব কম্পিউটার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থেকে যে কোনো ধরনের তথ্য নেয় তাকে ক্লায়েন্ট বলে 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4E021E-E715-4365-BD04-3990340FCDBA}"/>
              </a:ext>
            </a:extLst>
          </p:cNvPr>
          <p:cNvSpPr txBox="1"/>
          <p:nvPr/>
        </p:nvSpPr>
        <p:spPr>
          <a:xfrm>
            <a:off x="4621247" y="4880187"/>
            <a:ext cx="1955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</a:t>
            </a:r>
            <a:endParaRPr lang="en-US" sz="5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1E55BB-F4DD-4123-8305-0552D8410446}"/>
              </a:ext>
            </a:extLst>
          </p:cNvPr>
          <p:cNvSpPr txBox="1"/>
          <p:nvPr/>
        </p:nvSpPr>
        <p:spPr>
          <a:xfrm>
            <a:off x="3814967" y="194871"/>
            <a:ext cx="380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006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92F3B1-30E6-436F-ACE8-E7DA8644D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80" y="1466096"/>
            <a:ext cx="4145239" cy="31337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1A415A-1438-4723-9B59-E54EDD085506}"/>
              </a:ext>
            </a:extLst>
          </p:cNvPr>
          <p:cNvSpPr/>
          <p:nvPr/>
        </p:nvSpPr>
        <p:spPr>
          <a:xfrm>
            <a:off x="3057861" y="5191556"/>
            <a:ext cx="4490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65608F-2D69-49F6-9DFA-8DF1E9D85041}"/>
              </a:ext>
            </a:extLst>
          </p:cNvPr>
          <p:cNvSpPr txBox="1"/>
          <p:nvPr/>
        </p:nvSpPr>
        <p:spPr>
          <a:xfrm>
            <a:off x="4927207" y="400643"/>
            <a:ext cx="2391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40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346</Words>
  <Application>Microsoft Office PowerPoint</Application>
  <PresentationFormat>Custom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nishasalma70@gmail.com</dc:creator>
  <cp:lastModifiedBy>user</cp:lastModifiedBy>
  <cp:revision>29</cp:revision>
  <dcterms:created xsi:type="dcterms:W3CDTF">2019-08-03T09:20:03Z</dcterms:created>
  <dcterms:modified xsi:type="dcterms:W3CDTF">2019-10-09T04:15:09Z</dcterms:modified>
</cp:coreProperties>
</file>